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714488"/>
            <a:ext cx="6172200" cy="2894494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tang" pitchFamily="18" charset="-127"/>
                <a:ea typeface="Batang" pitchFamily="18" charset="-127"/>
              </a:rPr>
              <a:t>My </a:t>
            </a:r>
            <a:r>
              <a:rPr lang="en-US" sz="7200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tang" pitchFamily="18" charset="-127"/>
                <a:ea typeface="Batang" pitchFamily="18" charset="-127"/>
              </a:rPr>
              <a:t>favourit</a:t>
            </a:r>
            <a:r>
              <a:rPr lang="ru-RU" sz="72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tang" pitchFamily="18" charset="-127"/>
                <a:ea typeface="Batang" pitchFamily="18" charset="-127"/>
              </a:rPr>
              <a:t>е</a:t>
            </a:r>
            <a:br>
              <a:rPr lang="ru-RU" sz="72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tang" pitchFamily="18" charset="-127"/>
                <a:ea typeface="Batang" pitchFamily="18" charset="-127"/>
              </a:rPr>
            </a:br>
            <a:r>
              <a:rPr lang="uk-UA" sz="7200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tang" pitchFamily="18" charset="-127"/>
                <a:ea typeface="Batang" pitchFamily="18" charset="-127"/>
              </a:rPr>
              <a:t>меа</a:t>
            </a:r>
            <a:r>
              <a:rPr lang="en-US" sz="7200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tang" pitchFamily="18" charset="-127"/>
                <a:ea typeface="Batang" pitchFamily="18" charset="-127"/>
              </a:rPr>
              <a:t>ls</a:t>
            </a:r>
            <a:endParaRPr lang="ru-RU" sz="72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ru-RU" sz="4800" dirty="0" err="1">
                <a:solidFill>
                  <a:schemeClr val="accent2">
                    <a:lumMod val="75000"/>
                  </a:schemeClr>
                </a:solidFill>
              </a:rPr>
              <a:t>ес</a:t>
            </a:r>
            <a:r>
              <a:rPr lang="uk-UA" sz="4800" dirty="0" err="1">
                <a:solidFill>
                  <a:schemeClr val="accent2">
                    <a:lumMod val="75000"/>
                  </a:schemeClr>
                </a:solidFill>
              </a:rPr>
              <a:t>іре</a:t>
            </a:r>
            <a:r>
              <a:rPr lang="uk-UA" sz="4800" dirty="0">
                <a:solidFill>
                  <a:schemeClr val="accent2">
                    <a:lumMod val="75000"/>
                  </a:schemeClr>
                </a:solidFill>
              </a:rPr>
              <a:t> о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f s</a:t>
            </a:r>
            <a:r>
              <a:rPr lang="ru-RU" sz="4800" dirty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lad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    </a:t>
            </a:r>
            <a:r>
              <a:rPr lang="ru-RU" dirty="0"/>
              <a:t>Та</a:t>
            </a:r>
            <a:r>
              <a:rPr lang="en-US" dirty="0"/>
              <a:t>k</a:t>
            </a:r>
            <a:r>
              <a:rPr lang="ru-RU" dirty="0"/>
              <a:t>е 2</a:t>
            </a:r>
            <a:r>
              <a:rPr lang="en-US" dirty="0"/>
              <a:t> t</a:t>
            </a:r>
            <a:r>
              <a:rPr lang="uk-UA" dirty="0"/>
              <a:t>ома</a:t>
            </a:r>
            <a:r>
              <a:rPr lang="en-US" dirty="0"/>
              <a:t>t</a:t>
            </a:r>
            <a:r>
              <a:rPr lang="uk-UA" dirty="0"/>
              <a:t>о</a:t>
            </a:r>
            <a:r>
              <a:rPr lang="en-US" dirty="0"/>
              <a:t>s</a:t>
            </a:r>
            <a:r>
              <a:rPr lang="ru-RU" dirty="0"/>
              <a:t>, 2 с</a:t>
            </a:r>
            <a:r>
              <a:rPr lang="en-US" dirty="0"/>
              <a:t>u</a:t>
            </a:r>
            <a:r>
              <a:rPr lang="ru-RU" dirty="0"/>
              <a:t>с</a:t>
            </a:r>
            <a:r>
              <a:rPr lang="en-US" dirty="0"/>
              <a:t>u</a:t>
            </a:r>
            <a:r>
              <a:rPr lang="ru-RU" dirty="0"/>
              <a:t>м</a:t>
            </a:r>
            <a:r>
              <a:rPr lang="en-US" dirty="0"/>
              <a:t>b</a:t>
            </a:r>
            <a:r>
              <a:rPr lang="ru-RU" dirty="0"/>
              <a:t>е</a:t>
            </a:r>
            <a:r>
              <a:rPr lang="en-US" dirty="0"/>
              <a:t>r</a:t>
            </a:r>
            <a:r>
              <a:rPr lang="ru-RU" dirty="0"/>
              <a:t>, </a:t>
            </a:r>
            <a:r>
              <a:rPr lang="en-US" dirty="0"/>
              <a:t>a </a:t>
            </a:r>
            <a:r>
              <a:rPr lang="en-US" dirty="0" err="1"/>
              <a:t>cabage</a:t>
            </a:r>
            <a:r>
              <a:rPr lang="en-US" dirty="0"/>
              <a:t> </a:t>
            </a:r>
            <a:r>
              <a:rPr lang="en-US" dirty="0"/>
              <a:t>a sweet paper, some lettuces and </a:t>
            </a:r>
            <a:r>
              <a:rPr lang="en-US" dirty="0" err="1"/>
              <a:t>chees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        Wash them. Chop the vegetables. Put them </a:t>
            </a:r>
            <a:r>
              <a:rPr lang="en-US" dirty="0"/>
              <a:t>i</a:t>
            </a:r>
            <a:r>
              <a:rPr lang="en-US" dirty="0"/>
              <a:t>nto the bowl. Add some oil and soil. Mix them. Decorate it with leaves lettuces</a:t>
            </a:r>
            <a:r>
              <a:rPr lang="en-US" dirty="0"/>
              <a:t> and </a:t>
            </a:r>
            <a:r>
              <a:rPr lang="en-US" dirty="0" err="1"/>
              <a:t>chees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/>
              <a:t>       </a:t>
            </a:r>
            <a:r>
              <a:rPr lang="en-US" sz="4000" b="1" dirty="0"/>
              <a:t> </a:t>
            </a:r>
            <a:r>
              <a:rPr lang="en-US" sz="4000" dirty="0"/>
              <a:t>T</a:t>
            </a:r>
            <a:r>
              <a:rPr lang="en-US" sz="4000" dirty="0"/>
              <a:t>aste it!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R</a:t>
            </a:r>
            <a:r>
              <a:rPr lang="ru-RU" sz="4000" b="1" dirty="0" err="1">
                <a:solidFill>
                  <a:schemeClr val="accent1"/>
                </a:solidFill>
              </a:rPr>
              <a:t>ес</a:t>
            </a:r>
            <a:r>
              <a:rPr lang="uk-UA" sz="4000" b="1" dirty="0" err="1">
                <a:solidFill>
                  <a:schemeClr val="accent1"/>
                </a:solidFill>
              </a:rPr>
              <a:t>іре</a:t>
            </a:r>
            <a:r>
              <a:rPr lang="uk-UA" sz="4000" b="1" dirty="0">
                <a:solidFill>
                  <a:schemeClr val="accent1"/>
                </a:solidFill>
              </a:rPr>
              <a:t> о</a:t>
            </a:r>
            <a:r>
              <a:rPr lang="en-US" sz="4000" b="1" dirty="0">
                <a:solidFill>
                  <a:schemeClr val="accent1"/>
                </a:solidFill>
              </a:rPr>
              <a:t>f pancakes</a:t>
            </a: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       You`ll need:</a:t>
            </a:r>
          </a:p>
          <a:p>
            <a:pPr>
              <a:buNone/>
            </a:pPr>
            <a:r>
              <a:rPr lang="en-US" dirty="0"/>
              <a:t>150 grams</a:t>
            </a:r>
            <a:r>
              <a:rPr lang="en-US" dirty="0"/>
              <a:t> of flour;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/>
              <a:t>n egg;</a:t>
            </a:r>
          </a:p>
          <a:p>
            <a:pPr>
              <a:buNone/>
            </a:pPr>
            <a:r>
              <a:rPr lang="en-US" dirty="0"/>
              <a:t>300 ml of milk;</a:t>
            </a:r>
          </a:p>
          <a:p>
            <a:pPr>
              <a:buNone/>
            </a:pPr>
            <a:r>
              <a:rPr lang="en-US" dirty="0"/>
              <a:t>2 tablespoons of oil;</a:t>
            </a:r>
          </a:p>
          <a:p>
            <a:pPr>
              <a:buNone/>
            </a:pPr>
            <a:r>
              <a:rPr lang="en-US" dirty="0"/>
              <a:t>Sugar and lemons.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/>
              <a:t>   Mix the </a:t>
            </a:r>
            <a:r>
              <a:rPr lang="en-US" dirty="0"/>
              <a:t>flour</a:t>
            </a:r>
            <a:r>
              <a:rPr lang="en-US" dirty="0"/>
              <a:t> </a:t>
            </a:r>
            <a:r>
              <a:rPr lang="en-US" dirty="0"/>
              <a:t>and</a:t>
            </a:r>
            <a:r>
              <a:rPr lang="en-US" dirty="0"/>
              <a:t> the</a:t>
            </a:r>
            <a:r>
              <a:rPr lang="en-US" dirty="0"/>
              <a:t> </a:t>
            </a:r>
            <a:r>
              <a:rPr lang="en-US" dirty="0"/>
              <a:t>egg with a fork. Slowly mix in the milk and</a:t>
            </a:r>
            <a:r>
              <a:rPr lang="en-US" dirty="0"/>
              <a:t> </a:t>
            </a:r>
            <a:r>
              <a:rPr lang="en-US" dirty="0"/>
              <a:t>the oil</a:t>
            </a:r>
            <a:r>
              <a:rPr lang="en-US" dirty="0"/>
              <a:t>.</a:t>
            </a:r>
            <a:r>
              <a:rPr lang="en-US" dirty="0"/>
              <a:t> Put a little oil in the pan. Heat the pan. Pour in 2 tablespoons of mixture. Cook for about  90 seconds. Serve with a little sugar </a:t>
            </a:r>
            <a:r>
              <a:rPr lang="en-US" dirty="0"/>
              <a:t>and </a:t>
            </a:r>
            <a:r>
              <a:rPr lang="en-US" dirty="0"/>
              <a:t> lots of lemons juice and fruit.</a:t>
            </a:r>
          </a:p>
          <a:p>
            <a:pPr>
              <a:buNone/>
            </a:pPr>
            <a:r>
              <a:rPr lang="en-US" dirty="0"/>
              <a:t>Enjoy your  pancakes!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9900"/>
                </a:solidFill>
              </a:rPr>
              <a:t>Fried potatoes</a:t>
            </a:r>
            <a:endParaRPr lang="ru-RU" sz="4400" dirty="0">
              <a:solidFill>
                <a:srgbClr val="0099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Та</a:t>
            </a:r>
            <a:r>
              <a:rPr lang="en-US" dirty="0"/>
              <a:t>k</a:t>
            </a:r>
            <a:r>
              <a:rPr lang="ru-RU" dirty="0"/>
              <a:t>е</a:t>
            </a:r>
            <a:r>
              <a:rPr lang="en-US" dirty="0"/>
              <a:t>:</a:t>
            </a:r>
            <a:r>
              <a:rPr lang="ru-RU" dirty="0"/>
              <a:t> </a:t>
            </a:r>
            <a:r>
              <a:rPr lang="en-US" dirty="0"/>
              <a:t> potatoes, onion, sweet paper, tomatoes.</a:t>
            </a:r>
          </a:p>
          <a:p>
            <a:pPr>
              <a:buNone/>
            </a:pPr>
            <a:r>
              <a:rPr lang="en-US" dirty="0"/>
              <a:t>    Peel </a:t>
            </a:r>
            <a:r>
              <a:rPr lang="en-US" dirty="0"/>
              <a:t>potatoes, onion, sweet paper, </a:t>
            </a:r>
            <a:r>
              <a:rPr lang="en-US" dirty="0"/>
              <a:t>tomatoes, slice them about a quarter of an inch thick. Dry them and fry in lard or dripping. Put potatoes</a:t>
            </a:r>
            <a:r>
              <a:rPr lang="en-US" dirty="0"/>
              <a:t> </a:t>
            </a:r>
            <a:r>
              <a:rPr lang="en-US" dirty="0"/>
              <a:t>and fry </a:t>
            </a:r>
            <a:r>
              <a:rPr lang="en-US" dirty="0"/>
              <a:t>i</a:t>
            </a:r>
            <a:r>
              <a:rPr lang="en-US" dirty="0"/>
              <a:t>t about </a:t>
            </a:r>
            <a:r>
              <a:rPr lang="en-US" dirty="0"/>
              <a:t>15 </a:t>
            </a:r>
            <a:r>
              <a:rPr lang="en-US" dirty="0"/>
              <a:t>minutes. Then put some onion and </a:t>
            </a:r>
            <a:r>
              <a:rPr lang="en-US" dirty="0"/>
              <a:t>fry it </a:t>
            </a:r>
            <a:r>
              <a:rPr lang="en-US" dirty="0"/>
              <a:t>about 30 minutes; a little salt and peeper. Take them up and serve </a:t>
            </a:r>
            <a:r>
              <a:rPr lang="en-US" dirty="0"/>
              <a:t>with a little</a:t>
            </a:r>
            <a:r>
              <a:rPr lang="en-US" dirty="0"/>
              <a:t> </a:t>
            </a:r>
            <a:r>
              <a:rPr lang="en-US" dirty="0"/>
              <a:t>paper, </a:t>
            </a:r>
            <a:r>
              <a:rPr lang="en-US" dirty="0"/>
              <a:t>tomatoes and sausages.</a:t>
            </a:r>
          </a:p>
          <a:p>
            <a:pPr>
              <a:buNone/>
            </a:pPr>
            <a:r>
              <a:rPr lang="en-US" dirty="0"/>
              <a:t>Enjoy </a:t>
            </a:r>
            <a:r>
              <a:rPr lang="en-US" dirty="0"/>
              <a:t>your potatoes!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</TotalTime>
  <Words>261</Words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My favouritе меаls</vt:lpstr>
      <vt:lpstr>Rесіре оf sаlad</vt:lpstr>
      <vt:lpstr>Rесіре оf pancakes</vt:lpstr>
      <vt:lpstr>Fried potatoes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favoy</dc:title>
  <dc:creator>Admin</dc:creator>
  <cp:lastModifiedBy>Admin</cp:lastModifiedBy>
  <cp:revision>15</cp:revision>
  <dcterms:created xsi:type="dcterms:W3CDTF">2013-12-10T15:35:20Z</dcterms:created>
  <dcterms:modified xsi:type="dcterms:W3CDTF">2013-12-10T17:58:13Z</dcterms:modified>
</cp:coreProperties>
</file>