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593" autoAdjust="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r="7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357222" y="928670"/>
            <a:ext cx="9678516" cy="46186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Література</a:t>
            </a:r>
            <a:r>
              <a:rPr lang="ru-RU" sz="9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96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стародавнього</a:t>
            </a:r>
            <a:r>
              <a:rPr lang="ru-RU" sz="9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Риму</a:t>
            </a:r>
            <a:endParaRPr lang="ru-RU" sz="9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274638"/>
            <a:ext cx="6543692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Літературна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спадщина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Римської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цивілізації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14546" y="1600200"/>
            <a:ext cx="6472254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	З </a:t>
            </a:r>
            <a:r>
              <a:rPr lang="ru-RU" dirty="0" smtClean="0"/>
              <a:t>часом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античної</a:t>
            </a:r>
            <a:r>
              <a:rPr lang="ru-RU" dirty="0" smtClean="0"/>
              <a:t> </a:t>
            </a:r>
            <a:r>
              <a:rPr lang="ru-RU" dirty="0" err="1" smtClean="0"/>
              <a:t>спадщини</a:t>
            </a:r>
            <a:r>
              <a:rPr lang="ru-RU" dirty="0" smtClean="0"/>
              <a:t> все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міцніло</a:t>
            </a:r>
            <a:r>
              <a:rPr lang="ru-RU" dirty="0" smtClean="0"/>
              <a:t>. </a:t>
            </a:r>
            <a:r>
              <a:rPr lang="ru-RU" dirty="0" err="1" smtClean="0"/>
              <a:t>Європейська</a:t>
            </a:r>
            <a:r>
              <a:rPr lang="ru-RU" dirty="0" smtClean="0"/>
              <a:t> </a:t>
            </a:r>
            <a:r>
              <a:rPr lang="ru-RU" dirty="0" err="1" smtClean="0"/>
              <a:t>література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зверталася</a:t>
            </a:r>
            <a:r>
              <a:rPr lang="ru-RU" dirty="0" smtClean="0"/>
              <a:t> до </a:t>
            </a:r>
            <a:r>
              <a:rPr lang="ru-RU" dirty="0" err="1" smtClean="0"/>
              <a:t>античності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все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міцною</a:t>
            </a:r>
            <a:r>
              <a:rPr lang="ru-RU" dirty="0" smtClean="0"/>
              <a:t> ставала </a:t>
            </a:r>
            <a:r>
              <a:rPr lang="ru-RU" dirty="0" err="1" smtClean="0"/>
              <a:t>зв'язок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ними. </a:t>
            </a:r>
            <a:r>
              <a:rPr lang="ru-RU" dirty="0" err="1" smtClean="0"/>
              <a:t>Оброблялися</a:t>
            </a:r>
            <a:r>
              <a:rPr lang="ru-RU" dirty="0" smtClean="0"/>
              <a:t> </a:t>
            </a:r>
            <a:r>
              <a:rPr lang="ru-RU" dirty="0" err="1" smtClean="0"/>
              <a:t>античні</a:t>
            </a:r>
            <a:r>
              <a:rPr lang="ru-RU" dirty="0" smtClean="0"/>
              <a:t> </a:t>
            </a:r>
            <a:r>
              <a:rPr lang="ru-RU" dirty="0" err="1" smtClean="0"/>
              <a:t>сюжети</a:t>
            </a:r>
            <a:r>
              <a:rPr lang="ru-RU" dirty="0" smtClean="0"/>
              <a:t>: "</a:t>
            </a:r>
            <a:r>
              <a:rPr lang="ru-RU" dirty="0" err="1" smtClean="0"/>
              <a:t>Антоній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Клеопатра", "</a:t>
            </a:r>
            <a:r>
              <a:rPr lang="ru-RU" dirty="0" err="1" smtClean="0"/>
              <a:t>Юлій</a:t>
            </a:r>
            <a:r>
              <a:rPr lang="ru-RU" dirty="0" smtClean="0"/>
              <a:t> </a:t>
            </a:r>
            <a:r>
              <a:rPr lang="ru-RU" dirty="0" err="1" smtClean="0"/>
              <a:t>Цезар</a:t>
            </a:r>
            <a:r>
              <a:rPr lang="ru-RU" dirty="0" smtClean="0"/>
              <a:t>" у </a:t>
            </a:r>
            <a:r>
              <a:rPr lang="ru-RU" dirty="0" err="1" smtClean="0"/>
              <a:t>Шекспіра</a:t>
            </a:r>
            <a:r>
              <a:rPr lang="ru-RU" dirty="0" smtClean="0"/>
              <a:t>, "Федра", "</a:t>
            </a:r>
            <a:r>
              <a:rPr lang="ru-RU" dirty="0" err="1" smtClean="0"/>
              <a:t>Британіка</a:t>
            </a:r>
            <a:r>
              <a:rPr lang="ru-RU" dirty="0" smtClean="0"/>
              <a:t>" у </a:t>
            </a:r>
            <a:r>
              <a:rPr lang="ru-RU" dirty="0" err="1" smtClean="0"/>
              <a:t>Расіна</a:t>
            </a:r>
            <a:r>
              <a:rPr lang="ru-RU" dirty="0" smtClean="0"/>
              <a:t>, "Медея", "</a:t>
            </a:r>
            <a:r>
              <a:rPr lang="ru-RU" dirty="0" err="1" smtClean="0"/>
              <a:t>Горацій</a:t>
            </a:r>
            <a:r>
              <a:rPr lang="ru-RU" dirty="0" smtClean="0"/>
              <a:t>", "Помпей" у Корнеля. </a:t>
            </a:r>
            <a:r>
              <a:rPr lang="ru-RU" dirty="0" err="1" smtClean="0"/>
              <a:t>Відтворювалися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</a:t>
            </a:r>
            <a:r>
              <a:rPr lang="ru-RU" dirty="0" err="1" smtClean="0"/>
              <a:t>п'єси</a:t>
            </a:r>
            <a:r>
              <a:rPr lang="ru-RU" dirty="0" smtClean="0"/>
              <a:t>: "</a:t>
            </a:r>
            <a:r>
              <a:rPr lang="ru-RU" dirty="0" err="1" smtClean="0"/>
              <a:t>Комедія</a:t>
            </a:r>
            <a:r>
              <a:rPr lang="ru-RU" dirty="0" smtClean="0"/>
              <a:t> </a:t>
            </a:r>
            <a:r>
              <a:rPr lang="ru-RU" dirty="0" err="1" smtClean="0"/>
              <a:t>помилок</a:t>
            </a:r>
            <a:r>
              <a:rPr lang="ru-RU" dirty="0" smtClean="0"/>
              <a:t>" </a:t>
            </a:r>
            <a:r>
              <a:rPr lang="ru-RU" dirty="0" err="1" smtClean="0"/>
              <a:t>Шекспіра</a:t>
            </a:r>
            <a:r>
              <a:rPr lang="ru-RU" dirty="0" smtClean="0"/>
              <a:t> </a:t>
            </a:r>
            <a:r>
              <a:rPr lang="ru-RU" dirty="0" err="1" smtClean="0"/>
              <a:t>повторювала</a:t>
            </a:r>
            <a:r>
              <a:rPr lang="ru-RU" dirty="0" smtClean="0"/>
              <a:t> "</a:t>
            </a:r>
            <a:r>
              <a:rPr lang="ru-RU" dirty="0" err="1" smtClean="0"/>
              <a:t>Менехмов</a:t>
            </a:r>
            <a:r>
              <a:rPr lang="ru-RU" dirty="0" smtClean="0"/>
              <a:t>" </a:t>
            </a:r>
            <a:r>
              <a:rPr lang="ru-RU" dirty="0" err="1" smtClean="0"/>
              <a:t>Плавта</a:t>
            </a:r>
            <a:r>
              <a:rPr lang="ru-RU" dirty="0" smtClean="0"/>
              <a:t>, а "</a:t>
            </a:r>
            <a:r>
              <a:rPr lang="ru-RU" dirty="0" err="1" smtClean="0"/>
              <a:t>Скупий</a:t>
            </a:r>
            <a:r>
              <a:rPr lang="ru-RU" dirty="0" smtClean="0"/>
              <a:t>" </a:t>
            </a:r>
            <a:r>
              <a:rPr lang="ru-RU" dirty="0" err="1" smtClean="0"/>
              <a:t>Мольєра</a:t>
            </a:r>
            <a:r>
              <a:rPr lang="ru-RU" dirty="0" smtClean="0"/>
              <a:t> - </a:t>
            </a:r>
            <a:r>
              <a:rPr lang="ru-RU" dirty="0" err="1" smtClean="0"/>
              <a:t>плавтовских</a:t>
            </a:r>
            <a:r>
              <a:rPr lang="ru-RU" dirty="0" smtClean="0"/>
              <a:t> "Ларчик". Слуги </a:t>
            </a:r>
            <a:r>
              <a:rPr lang="ru-RU" dirty="0" err="1" smtClean="0"/>
              <a:t>комедій</a:t>
            </a:r>
            <a:r>
              <a:rPr lang="ru-RU" dirty="0" smtClean="0"/>
              <a:t> </a:t>
            </a:r>
            <a:r>
              <a:rPr lang="ru-RU" dirty="0" err="1" smtClean="0"/>
              <a:t>Мольєра</a:t>
            </a:r>
            <a:r>
              <a:rPr lang="ru-RU" dirty="0" smtClean="0"/>
              <a:t>, </a:t>
            </a:r>
            <a:r>
              <a:rPr lang="ru-RU" dirty="0" err="1" smtClean="0"/>
              <a:t>Лопе</a:t>
            </a:r>
            <a:r>
              <a:rPr lang="ru-RU" dirty="0" smtClean="0"/>
              <a:t> де Вега, </a:t>
            </a:r>
            <a:r>
              <a:rPr lang="ru-RU" dirty="0" err="1" smtClean="0"/>
              <a:t>Гольдоні</a:t>
            </a:r>
            <a:r>
              <a:rPr lang="ru-RU" dirty="0" smtClean="0"/>
              <a:t> </a:t>
            </a:r>
            <a:r>
              <a:rPr lang="ru-RU" dirty="0" err="1" smtClean="0"/>
              <a:t>навіяні</a:t>
            </a:r>
            <a:r>
              <a:rPr lang="ru-RU" dirty="0" smtClean="0"/>
              <a:t> образами </a:t>
            </a:r>
            <a:r>
              <a:rPr lang="ru-RU" dirty="0" err="1" smtClean="0"/>
              <a:t>спритних</a:t>
            </a:r>
            <a:r>
              <a:rPr lang="ru-RU" dirty="0" smtClean="0"/>
              <a:t>, </a:t>
            </a:r>
            <a:r>
              <a:rPr lang="ru-RU" dirty="0" err="1" smtClean="0"/>
              <a:t>розумних</a:t>
            </a:r>
            <a:r>
              <a:rPr lang="ru-RU" dirty="0" smtClean="0"/>
              <a:t> </a:t>
            </a:r>
            <a:r>
              <a:rPr lang="ru-RU" dirty="0" err="1" smtClean="0"/>
              <a:t>рабів</a:t>
            </a:r>
            <a:r>
              <a:rPr lang="ru-RU" dirty="0" smtClean="0"/>
              <a:t> </a:t>
            </a:r>
            <a:r>
              <a:rPr lang="ru-RU" dirty="0" err="1" smtClean="0"/>
              <a:t>Плавта</a:t>
            </a:r>
            <a:r>
              <a:rPr lang="ru-RU" dirty="0" smtClean="0"/>
              <a:t>, </a:t>
            </a:r>
            <a:r>
              <a:rPr lang="ru-RU" dirty="0" err="1" smtClean="0"/>
              <a:t>допомагають</a:t>
            </a:r>
            <a:r>
              <a:rPr lang="ru-RU" dirty="0" smtClean="0"/>
              <a:t> панам </a:t>
            </a:r>
            <a:r>
              <a:rPr lang="ru-RU" dirty="0" err="1" smtClean="0"/>
              <a:t>влаштувати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любовні</a:t>
            </a:r>
            <a:r>
              <a:rPr lang="ru-RU" dirty="0" smtClean="0"/>
              <a:t> </a:t>
            </a:r>
            <a:r>
              <a:rPr lang="ru-RU" dirty="0" err="1" smtClean="0"/>
              <a:t>справи</a:t>
            </a:r>
            <a:r>
              <a:rPr lang="ru-RU" dirty="0" smtClean="0"/>
              <a:t>. </a:t>
            </a:r>
            <a:r>
              <a:rPr lang="ru-RU" dirty="0" err="1" smtClean="0"/>
              <a:t>Перекладалися</a:t>
            </a:r>
            <a:r>
              <a:rPr lang="ru-RU" dirty="0" smtClean="0"/>
              <a:t> </a:t>
            </a:r>
            <a:r>
              <a:rPr lang="ru-RU" dirty="0" err="1" smtClean="0"/>
              <a:t>античні</a:t>
            </a:r>
            <a:r>
              <a:rPr lang="ru-RU" dirty="0" smtClean="0"/>
              <a:t> </a:t>
            </a:r>
            <a:r>
              <a:rPr lang="ru-RU" dirty="0" err="1" smtClean="0"/>
              <a:t>романи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наслідування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писалися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642918"/>
            <a:ext cx="6686568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Виникнення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римської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поезії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і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драми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в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середині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II ст. до н.е.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1600200"/>
            <a:ext cx="6686568" cy="4525963"/>
          </a:xfrm>
        </p:spPr>
        <p:txBody>
          <a:bodyPr/>
          <a:lstStyle/>
          <a:p>
            <a:r>
              <a:rPr lang="ru-RU" i="1" dirty="0" smtClean="0"/>
              <a:t>священна </a:t>
            </a:r>
            <a:r>
              <a:rPr lang="ru-RU" i="1" dirty="0" err="1" smtClean="0"/>
              <a:t>пісня</a:t>
            </a:r>
            <a:r>
              <a:rPr lang="ru-RU" i="1" dirty="0" smtClean="0"/>
              <a:t> (</a:t>
            </a:r>
            <a:r>
              <a:rPr lang="en-US" i="1" dirty="0" err="1" smtClean="0"/>
              <a:t>carmen</a:t>
            </a:r>
            <a:r>
              <a:rPr lang="en-US" i="1" dirty="0" smtClean="0"/>
              <a:t>)</a:t>
            </a:r>
            <a:endParaRPr lang="uk-UA" i="1" dirty="0" smtClean="0"/>
          </a:p>
          <a:p>
            <a:r>
              <a:rPr lang="ru-RU" i="1" dirty="0" err="1" smtClean="0"/>
              <a:t>Сатиричні</a:t>
            </a:r>
            <a:r>
              <a:rPr lang="ru-RU" i="1" dirty="0" smtClean="0"/>
              <a:t> </a:t>
            </a:r>
            <a:r>
              <a:rPr lang="ru-RU" i="1" dirty="0" err="1" smtClean="0"/>
              <a:t>вірші</a:t>
            </a:r>
            <a:endParaRPr lang="ru-RU" i="1" dirty="0" smtClean="0"/>
          </a:p>
          <a:p>
            <a:r>
              <a:rPr lang="ru-RU" i="1" dirty="0" err="1" smtClean="0"/>
              <a:t>народної</a:t>
            </a:r>
            <a:r>
              <a:rPr lang="ru-RU" i="1" dirty="0" smtClean="0"/>
              <a:t> </a:t>
            </a:r>
            <a:r>
              <a:rPr lang="ru-RU" i="1" dirty="0" err="1" smtClean="0"/>
              <a:t>драми</a:t>
            </a:r>
            <a:endParaRPr lang="ru-RU" i="1" dirty="0" smtClean="0"/>
          </a:p>
          <a:p>
            <a:r>
              <a:rPr lang="ru-RU" i="1" dirty="0" smtClean="0"/>
              <a:t> </a:t>
            </a:r>
            <a:r>
              <a:rPr lang="ru-RU" i="1" dirty="0" err="1" smtClean="0"/>
              <a:t>ателлани</a:t>
            </a:r>
            <a:endParaRPr lang="ru-RU" i="1" dirty="0" smtClean="0"/>
          </a:p>
          <a:p>
            <a:endParaRPr lang="ru-RU" dirty="0"/>
          </a:p>
        </p:txBody>
      </p:sp>
      <p:pic>
        <p:nvPicPr>
          <p:cNvPr id="2050" name="Picture 2" descr="http://www.nitpa.org/wp-content/imeges/003/giangurgo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79400" y="1928802"/>
            <a:ext cx="2464599" cy="49291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274638"/>
            <a:ext cx="6686568" cy="1143000"/>
          </a:xfrm>
        </p:spPr>
        <p:txBody>
          <a:bodyPr/>
          <a:lstStyle/>
          <a:p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Ранні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форми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римської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прози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14546" y="1600200"/>
            <a:ext cx="6472254" cy="452596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		До </a:t>
            </a:r>
            <a:r>
              <a:rPr lang="ru-RU" dirty="0" err="1" smtClean="0"/>
              <a:t>древніх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 </a:t>
            </a:r>
            <a:r>
              <a:rPr lang="ru-RU" dirty="0" err="1" smtClean="0"/>
              <a:t>відноситься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початок </a:t>
            </a:r>
            <a:r>
              <a:rPr lang="ru-RU" dirty="0" err="1" smtClean="0"/>
              <a:t>римської</a:t>
            </a:r>
            <a:r>
              <a:rPr lang="ru-RU" dirty="0" smtClean="0"/>
              <a:t> </a:t>
            </a:r>
            <a:r>
              <a:rPr lang="ru-RU" dirty="0" err="1" smtClean="0"/>
              <a:t>прози</a:t>
            </a:r>
            <a:r>
              <a:rPr lang="ru-RU" dirty="0" smtClean="0"/>
              <a:t>. У </a:t>
            </a:r>
            <a:r>
              <a:rPr lang="ru-RU" dirty="0" err="1" smtClean="0"/>
              <a:t>ранню</a:t>
            </a:r>
            <a:r>
              <a:rPr lang="ru-RU" dirty="0" smtClean="0"/>
              <a:t> </a:t>
            </a:r>
            <a:r>
              <a:rPr lang="ru-RU" dirty="0" err="1" smtClean="0"/>
              <a:t>епоху</a:t>
            </a:r>
            <a:r>
              <a:rPr lang="ru-RU" dirty="0" smtClean="0"/>
              <a:t> </a:t>
            </a:r>
            <a:r>
              <a:rPr lang="ru-RU" dirty="0" err="1" smtClean="0"/>
              <a:t>з'являються</a:t>
            </a:r>
            <a:r>
              <a:rPr lang="ru-RU" dirty="0" smtClean="0"/>
              <a:t> </a:t>
            </a:r>
            <a:r>
              <a:rPr lang="ru-RU" dirty="0" err="1" smtClean="0"/>
              <a:t>писані</a:t>
            </a:r>
            <a:r>
              <a:rPr lang="ru-RU" dirty="0" smtClean="0"/>
              <a:t> </a:t>
            </a:r>
            <a:r>
              <a:rPr lang="ru-RU" dirty="0" err="1" smtClean="0"/>
              <a:t>закони</a:t>
            </a:r>
            <a:r>
              <a:rPr lang="ru-RU" dirty="0" smtClean="0"/>
              <a:t>, договори, </a:t>
            </a:r>
            <a:r>
              <a:rPr lang="ru-RU" dirty="0" err="1" smtClean="0"/>
              <a:t>богослужбові</a:t>
            </a:r>
            <a:r>
              <a:rPr lang="ru-RU" dirty="0" smtClean="0"/>
              <a:t> книги.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сприяли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красномовства</a:t>
            </a:r>
            <a:r>
              <a:rPr lang="ru-RU" dirty="0" smtClean="0"/>
              <a:t>.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виголошених</a:t>
            </a:r>
            <a:r>
              <a:rPr lang="ru-RU" dirty="0" smtClean="0"/>
              <a:t> </a:t>
            </a:r>
            <a:r>
              <a:rPr lang="ru-RU" dirty="0" err="1" smtClean="0"/>
              <a:t>промов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записані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		Цицерону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відома</a:t>
            </a:r>
            <a:r>
              <a:rPr lang="ru-RU" dirty="0" smtClean="0"/>
              <a:t> </a:t>
            </a:r>
            <a:r>
              <a:rPr lang="ru-RU" dirty="0" err="1" smtClean="0"/>
              <a:t>мова</a:t>
            </a:r>
            <a:r>
              <a:rPr lang="ru-RU" dirty="0" smtClean="0"/>
              <a:t> </a:t>
            </a:r>
            <a:r>
              <a:rPr lang="ru-RU" dirty="0" err="1" smtClean="0"/>
              <a:t>Аппія</a:t>
            </a:r>
            <a:r>
              <a:rPr lang="ru-RU" dirty="0" smtClean="0"/>
              <a:t> </a:t>
            </a:r>
            <a:r>
              <a:rPr lang="ru-RU" dirty="0" err="1" smtClean="0"/>
              <a:t>Клавдія</a:t>
            </a:r>
            <a:r>
              <a:rPr lang="ru-RU" dirty="0" smtClean="0"/>
              <a:t> </a:t>
            </a:r>
            <a:r>
              <a:rPr lang="ru-RU" dirty="0" err="1" smtClean="0"/>
              <a:t>Цека</a:t>
            </a:r>
            <a:r>
              <a:rPr lang="ru-RU" dirty="0" smtClean="0"/>
              <a:t>, </a:t>
            </a:r>
            <a:r>
              <a:rPr lang="ru-RU" dirty="0" err="1" smtClean="0"/>
              <a:t>виголошена</a:t>
            </a:r>
            <a:r>
              <a:rPr lang="ru-RU" dirty="0" smtClean="0"/>
              <a:t> в </a:t>
            </a:r>
            <a:r>
              <a:rPr lang="ru-RU" dirty="0" err="1" smtClean="0"/>
              <a:t>сенаті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приводу </a:t>
            </a:r>
            <a:r>
              <a:rPr lang="ru-RU" dirty="0" err="1" smtClean="0"/>
              <a:t>пропозиції</a:t>
            </a:r>
            <a:r>
              <a:rPr lang="ru-RU" dirty="0" smtClean="0"/>
              <a:t> </a:t>
            </a:r>
            <a:r>
              <a:rPr lang="ru-RU" dirty="0" err="1" smtClean="0"/>
              <a:t>Пірра</a:t>
            </a:r>
            <a:r>
              <a:rPr lang="ru-RU" dirty="0" smtClean="0"/>
              <a:t> </a:t>
            </a:r>
            <a:r>
              <a:rPr lang="ru-RU" dirty="0" err="1" smtClean="0"/>
              <a:t>укласти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ним мир. </a:t>
            </a:r>
            <a:r>
              <a:rPr lang="ru-RU" dirty="0" err="1" smtClean="0"/>
              <a:t>Знаходимо</a:t>
            </a:r>
            <a:r>
              <a:rPr lang="ru-RU" dirty="0" smtClean="0"/>
              <a:t> ми </a:t>
            </a:r>
            <a:r>
              <a:rPr lang="ru-RU" dirty="0" err="1" smtClean="0"/>
              <a:t>вказівки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на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в </a:t>
            </a:r>
            <a:r>
              <a:rPr lang="ru-RU" dirty="0" err="1" smtClean="0"/>
              <a:t>ранню</a:t>
            </a:r>
            <a:r>
              <a:rPr lang="ru-RU" dirty="0" smtClean="0"/>
              <a:t> </a:t>
            </a:r>
            <a:r>
              <a:rPr lang="ru-RU" dirty="0" err="1" smtClean="0"/>
              <a:t>епоху</a:t>
            </a:r>
            <a:r>
              <a:rPr lang="ru-RU" dirty="0" smtClean="0"/>
              <a:t> </a:t>
            </a:r>
            <a:r>
              <a:rPr lang="ru-RU" dirty="0" err="1" smtClean="0"/>
              <a:t>з'являються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Римі</a:t>
            </a:r>
            <a:r>
              <a:rPr lang="ru-RU" dirty="0" smtClean="0"/>
              <a:t> </a:t>
            </a:r>
            <a:r>
              <a:rPr lang="ru-RU" dirty="0" err="1" smtClean="0"/>
              <a:t>надгробні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Перші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римські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поети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714356"/>
            <a:ext cx="3786214" cy="3686188"/>
          </a:xfrm>
        </p:spPr>
        <p:txBody>
          <a:bodyPr/>
          <a:lstStyle/>
          <a:p>
            <a:r>
              <a:rPr lang="ru-RU" dirty="0" err="1" smtClean="0"/>
              <a:t>Плавт</a:t>
            </a:r>
            <a:endParaRPr lang="ru-RU" dirty="0" smtClean="0"/>
          </a:p>
          <a:p>
            <a:r>
              <a:rPr lang="ru-RU" i="1" dirty="0" err="1" smtClean="0"/>
              <a:t>Теренцій</a:t>
            </a:r>
            <a:endParaRPr lang="ru-RU" i="1" dirty="0" smtClean="0"/>
          </a:p>
          <a:p>
            <a:r>
              <a:rPr lang="ru-RU" dirty="0" err="1" smtClean="0"/>
              <a:t>Сатири</a:t>
            </a:r>
            <a:r>
              <a:rPr lang="ru-RU" dirty="0" smtClean="0"/>
              <a:t> </a:t>
            </a:r>
            <a:r>
              <a:rPr lang="ru-RU" dirty="0" err="1" smtClean="0"/>
              <a:t>Луцілія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2530" name="Picture 2" descr="http://www.aphorismy.ru/uplfile/mudreci/plavt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2495822"/>
            <a:ext cx="3357554" cy="4362178"/>
          </a:xfrm>
          <a:prstGeom prst="rect">
            <a:avLst/>
          </a:prstGeom>
          <a:noFill/>
        </p:spPr>
      </p:pic>
      <p:pic>
        <p:nvPicPr>
          <p:cNvPr id="22532" name="Picture 4" descr="http://mudrageli.ru/images/terentius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1357298"/>
            <a:ext cx="3786214" cy="56793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Гай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Юлій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Цезар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/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</a:br>
            <a:endParaRPr lang="ru-RU" b="1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1071546"/>
            <a:ext cx="3429024" cy="550072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Чільне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в </a:t>
            </a:r>
            <a:r>
              <a:rPr lang="ru-RU" dirty="0" err="1" smtClean="0"/>
              <a:t>римській</a:t>
            </a:r>
            <a:r>
              <a:rPr lang="ru-RU" dirty="0" smtClean="0"/>
              <a:t> </a:t>
            </a:r>
            <a:r>
              <a:rPr lang="ru-RU" dirty="0" err="1" smtClean="0"/>
              <a:t>літературі</a:t>
            </a:r>
            <a:r>
              <a:rPr lang="ru-RU" dirty="0" smtClean="0"/>
              <a:t> </a:t>
            </a:r>
            <a:r>
              <a:rPr lang="ru-RU" dirty="0" err="1" smtClean="0"/>
              <a:t>кінця</a:t>
            </a:r>
            <a:r>
              <a:rPr lang="ru-RU" dirty="0" smtClean="0"/>
              <a:t> </a:t>
            </a:r>
            <a:r>
              <a:rPr lang="ru-RU" dirty="0" err="1" smtClean="0"/>
              <a:t>Республіки</a:t>
            </a:r>
            <a:r>
              <a:rPr lang="ru-RU" dirty="0" smtClean="0"/>
              <a:t> </a:t>
            </a:r>
            <a:r>
              <a:rPr lang="ru-RU" dirty="0" err="1" smtClean="0"/>
              <a:t>займає</a:t>
            </a:r>
            <a:r>
              <a:rPr lang="ru-RU" dirty="0" smtClean="0"/>
              <a:t> Гай </a:t>
            </a:r>
            <a:r>
              <a:rPr lang="ru-RU" dirty="0" err="1" smtClean="0"/>
              <a:t>Юлій</a:t>
            </a:r>
            <a:r>
              <a:rPr lang="ru-RU" dirty="0" smtClean="0"/>
              <a:t> </a:t>
            </a:r>
            <a:r>
              <a:rPr lang="ru-RU" dirty="0" err="1" smtClean="0"/>
              <a:t>Цезар</a:t>
            </a:r>
            <a:r>
              <a:rPr lang="ru-RU" dirty="0" smtClean="0"/>
              <a:t>. За ним </a:t>
            </a:r>
            <a:r>
              <a:rPr lang="ru-RU" dirty="0" err="1" smtClean="0"/>
              <a:t>утвердилася</a:t>
            </a:r>
            <a:r>
              <a:rPr lang="ru-RU" dirty="0" smtClean="0"/>
              <a:t> слава другого, </a:t>
            </a:r>
            <a:r>
              <a:rPr lang="ru-RU" dirty="0" err="1" smtClean="0"/>
              <a:t>після</a:t>
            </a:r>
            <a:r>
              <a:rPr lang="ru-RU" dirty="0" smtClean="0"/>
              <a:t> Цицерона, </a:t>
            </a:r>
            <a:r>
              <a:rPr lang="ru-RU" dirty="0" err="1" smtClean="0"/>
              <a:t>римського</a:t>
            </a:r>
            <a:r>
              <a:rPr lang="ru-RU" dirty="0" smtClean="0"/>
              <a:t> оратора. </a:t>
            </a:r>
            <a:r>
              <a:rPr lang="ru-RU" dirty="0" err="1" smtClean="0"/>
              <a:t>Чудовими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за формою </a:t>
            </a:r>
            <a:r>
              <a:rPr lang="ru-RU" dirty="0" err="1" smtClean="0"/>
              <a:t>і</a:t>
            </a:r>
            <a:r>
              <a:rPr lang="ru-RU" dirty="0" smtClean="0"/>
              <a:t> за </a:t>
            </a:r>
            <a:r>
              <a:rPr lang="ru-RU" dirty="0" err="1" smtClean="0"/>
              <a:t>змістом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військові</a:t>
            </a:r>
            <a:r>
              <a:rPr lang="ru-RU" dirty="0" smtClean="0"/>
              <a:t> </a:t>
            </a:r>
            <a:r>
              <a:rPr lang="ru-RU" dirty="0" err="1" smtClean="0"/>
              <a:t>мемуари</a:t>
            </a:r>
            <a:r>
              <a:rPr lang="ru-RU" dirty="0" smtClean="0"/>
              <a:t>,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 «Записок про </a:t>
            </a:r>
            <a:r>
              <a:rPr lang="ru-RU" dirty="0" err="1" smtClean="0"/>
              <a:t>галльську</a:t>
            </a:r>
            <a:r>
              <a:rPr lang="ru-RU" dirty="0" smtClean="0"/>
              <a:t> </a:t>
            </a:r>
            <a:r>
              <a:rPr lang="ru-RU" dirty="0" err="1" smtClean="0"/>
              <a:t>війну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«Записок про </a:t>
            </a:r>
            <a:r>
              <a:rPr lang="ru-RU" dirty="0" err="1" smtClean="0"/>
              <a:t>громадянську</a:t>
            </a:r>
            <a:r>
              <a:rPr lang="ru-RU" dirty="0" smtClean="0"/>
              <a:t> </a:t>
            </a:r>
            <a:r>
              <a:rPr lang="ru-RU" dirty="0" err="1" smtClean="0"/>
              <a:t>війну</a:t>
            </a:r>
            <a:r>
              <a:rPr lang="ru-RU" dirty="0" smtClean="0"/>
              <a:t>». </a:t>
            </a:r>
            <a:r>
              <a:rPr lang="ru-RU" dirty="0" err="1" smtClean="0"/>
              <a:t>Йому</a:t>
            </a:r>
            <a:r>
              <a:rPr lang="ru-RU" dirty="0" smtClean="0"/>
              <a:t> належали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, не </a:t>
            </a:r>
            <a:r>
              <a:rPr lang="ru-RU" dirty="0" err="1" smtClean="0"/>
              <a:t>дійшли</a:t>
            </a:r>
            <a:r>
              <a:rPr lang="ru-RU" dirty="0" smtClean="0"/>
              <a:t> до нас твори. Як оратор </a:t>
            </a:r>
            <a:r>
              <a:rPr lang="ru-RU" dirty="0" err="1" smtClean="0"/>
              <a:t>Цезар</a:t>
            </a:r>
            <a:r>
              <a:rPr lang="ru-RU" dirty="0" smtClean="0"/>
              <a:t> </a:t>
            </a:r>
            <a:r>
              <a:rPr lang="ru-RU" dirty="0" err="1" smtClean="0"/>
              <a:t>примикав</a:t>
            </a:r>
            <a:r>
              <a:rPr lang="ru-RU" dirty="0" smtClean="0"/>
              <a:t> до </a:t>
            </a:r>
            <a:r>
              <a:rPr lang="ru-RU" dirty="0" err="1" smtClean="0"/>
              <a:t>аттицистами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21506" name="Picture 2" descr="http://upload.wikimedia.org/wikipedia/commons/e/eb/Statue-August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857232"/>
            <a:ext cx="3643306" cy="54649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615130" cy="1143000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Римська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поезія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I ст. до н. е..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08" y="1600200"/>
            <a:ext cx="6543692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Останній</a:t>
            </a:r>
            <a:r>
              <a:rPr lang="ru-RU" dirty="0" smtClean="0"/>
              <a:t>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Республіки</a:t>
            </a:r>
            <a:r>
              <a:rPr lang="ru-RU" dirty="0" smtClean="0"/>
              <a:t> </a:t>
            </a:r>
            <a:r>
              <a:rPr lang="ru-RU" dirty="0" err="1" smtClean="0"/>
              <a:t>відзначений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розквітом</a:t>
            </a:r>
            <a:r>
              <a:rPr lang="ru-RU" dirty="0" smtClean="0"/>
              <a:t> </a:t>
            </a:r>
            <a:r>
              <a:rPr lang="ru-RU" dirty="0" err="1" smtClean="0"/>
              <a:t>латинської</a:t>
            </a:r>
            <a:r>
              <a:rPr lang="ru-RU" dirty="0" smtClean="0"/>
              <a:t> </a:t>
            </a:r>
            <a:r>
              <a:rPr lang="ru-RU" dirty="0" err="1" smtClean="0"/>
              <a:t>прози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видатними</a:t>
            </a:r>
            <a:r>
              <a:rPr lang="ru-RU" dirty="0" smtClean="0"/>
              <a:t> </a:t>
            </a:r>
            <a:r>
              <a:rPr lang="ru-RU" dirty="0" err="1" smtClean="0"/>
              <a:t>успіхами</a:t>
            </a:r>
            <a:r>
              <a:rPr lang="ru-RU" dirty="0" smtClean="0"/>
              <a:t> в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поетичної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. </a:t>
            </a:r>
            <a:r>
              <a:rPr lang="ru-RU" dirty="0" err="1" smtClean="0"/>
              <a:t>Версифікації</a:t>
            </a:r>
            <a:r>
              <a:rPr lang="ru-RU" dirty="0" smtClean="0"/>
              <a:t> </a:t>
            </a:r>
            <a:r>
              <a:rPr lang="ru-RU" dirty="0" err="1" smtClean="0"/>
              <a:t>вчили</a:t>
            </a:r>
            <a:r>
              <a:rPr lang="ru-RU" dirty="0" smtClean="0"/>
              <a:t> в школах,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вміння</a:t>
            </a:r>
            <a:r>
              <a:rPr lang="ru-RU" dirty="0" smtClean="0"/>
              <a:t> </a:t>
            </a:r>
            <a:r>
              <a:rPr lang="ru-RU" dirty="0" err="1" smtClean="0"/>
              <a:t>складати</a:t>
            </a:r>
            <a:r>
              <a:rPr lang="ru-RU" dirty="0" smtClean="0"/>
              <a:t>, </a:t>
            </a:r>
            <a:r>
              <a:rPr lang="ru-RU" dirty="0" err="1" smtClean="0"/>
              <a:t>вірші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ознакою</a:t>
            </a:r>
            <a:r>
              <a:rPr lang="ru-RU" dirty="0" smtClean="0"/>
              <a:t> </a:t>
            </a:r>
            <a:r>
              <a:rPr lang="ru-RU" dirty="0" err="1" smtClean="0"/>
              <a:t>хорошого</a:t>
            </a:r>
            <a:r>
              <a:rPr lang="ru-RU" dirty="0" smtClean="0"/>
              <a:t> тону.</a:t>
            </a:r>
          </a:p>
          <a:p>
            <a:r>
              <a:rPr lang="uk-UA" dirty="0" err="1" smtClean="0"/>
              <a:t>Лукрецій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Літературне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життя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в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епоху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Августа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08" y="1600200"/>
            <a:ext cx="6543692" cy="4525963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Епоха</a:t>
            </a:r>
            <a:r>
              <a:rPr lang="ru-RU" dirty="0" smtClean="0"/>
              <a:t> Августа -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розквіту</a:t>
            </a:r>
            <a:r>
              <a:rPr lang="ru-RU" dirty="0" smtClean="0"/>
              <a:t> </a:t>
            </a:r>
            <a:r>
              <a:rPr lang="ru-RU" dirty="0" err="1" smtClean="0"/>
              <a:t>римської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. У </a:t>
            </a:r>
            <a:r>
              <a:rPr lang="ru-RU" dirty="0" err="1" smtClean="0"/>
              <a:t>його</a:t>
            </a:r>
            <a:r>
              <a:rPr lang="ru-RU" dirty="0" smtClean="0"/>
              <a:t> час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створені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твори </a:t>
            </a:r>
            <a:r>
              <a:rPr lang="ru-RU" dirty="0" err="1" smtClean="0"/>
              <a:t>літератури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придбали</a:t>
            </a:r>
            <a:r>
              <a:rPr lang="ru-RU" dirty="0" smtClean="0"/>
              <a:t> </a:t>
            </a:r>
            <a:r>
              <a:rPr lang="ru-RU" dirty="0" err="1" smtClean="0"/>
              <a:t>всесвітньо-історичне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століть</a:t>
            </a:r>
            <a:r>
              <a:rPr lang="ru-RU" dirty="0" smtClean="0"/>
              <a:t> </a:t>
            </a:r>
            <a:r>
              <a:rPr lang="ru-RU" dirty="0" err="1" smtClean="0"/>
              <a:t>залишалися</a:t>
            </a:r>
            <a:r>
              <a:rPr lang="ru-RU" dirty="0" smtClean="0"/>
              <a:t> </a:t>
            </a:r>
            <a:r>
              <a:rPr lang="ru-RU" dirty="0" err="1" smtClean="0"/>
              <a:t>зразками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твори - результат </a:t>
            </a:r>
            <a:r>
              <a:rPr lang="ru-RU" dirty="0" err="1" smtClean="0"/>
              <a:t>багатовікового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римської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в той же </a:t>
            </a:r>
            <a:r>
              <a:rPr lang="ru-RU" dirty="0" err="1" smtClean="0"/>
              <a:t>самий</a:t>
            </a:r>
            <a:r>
              <a:rPr lang="ru-RU" dirty="0" smtClean="0"/>
              <a:t> час вони </a:t>
            </a:r>
            <a:r>
              <a:rPr lang="ru-RU" dirty="0" err="1" smtClean="0"/>
              <a:t>висловлюють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ідейні</a:t>
            </a:r>
            <a:r>
              <a:rPr lang="ru-RU" dirty="0" smtClean="0"/>
              <a:t> </a:t>
            </a:r>
            <a:r>
              <a:rPr lang="ru-RU" dirty="0" err="1" smtClean="0"/>
              <a:t>течії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характерні</a:t>
            </a:r>
            <a:r>
              <a:rPr lang="ru-RU" dirty="0" smtClean="0"/>
              <a:t> для </a:t>
            </a:r>
            <a:r>
              <a:rPr lang="ru-RU" dirty="0" err="1" smtClean="0"/>
              <a:t>епохи</a:t>
            </a:r>
            <a:r>
              <a:rPr lang="ru-RU" dirty="0" smtClean="0"/>
              <a:t> Августа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dirty="0" err="1" smtClean="0"/>
              <a:t>Горація</a:t>
            </a:r>
            <a:endParaRPr lang="ru-RU" dirty="0" smtClean="0"/>
          </a:p>
          <a:p>
            <a:pPr algn="just"/>
            <a:r>
              <a:rPr lang="uk-UA" dirty="0" smtClean="0"/>
              <a:t>Вергілій</a:t>
            </a:r>
            <a:endParaRPr lang="ru-RU" dirty="0" smtClean="0"/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274638"/>
            <a:ext cx="6329378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Загальний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характер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літератури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5984" y="1600200"/>
            <a:ext cx="6400816" cy="4525963"/>
          </a:xfrm>
        </p:spPr>
        <p:txBody>
          <a:bodyPr/>
          <a:lstStyle/>
          <a:p>
            <a:pPr algn="just">
              <a:buNone/>
            </a:pPr>
            <a:r>
              <a:rPr lang="ru-RU" dirty="0" err="1" smtClean="0"/>
              <a:t>Захоплення</a:t>
            </a:r>
            <a:r>
              <a:rPr lang="ru-RU" dirty="0" smtClean="0"/>
              <a:t> </a:t>
            </a:r>
            <a:r>
              <a:rPr lang="ru-RU" dirty="0" err="1" smtClean="0"/>
              <a:t>поезією</a:t>
            </a:r>
            <a:r>
              <a:rPr lang="ru-RU" dirty="0" smtClean="0"/>
              <a:t> характерно як для </a:t>
            </a:r>
            <a:r>
              <a:rPr lang="ru-RU" dirty="0" err="1" smtClean="0"/>
              <a:t>часів</a:t>
            </a:r>
            <a:r>
              <a:rPr lang="ru-RU" dirty="0" smtClean="0"/>
              <a:t> Нерона, так </a:t>
            </a:r>
            <a:r>
              <a:rPr lang="ru-RU" dirty="0" err="1" smtClean="0"/>
              <a:t>і</a:t>
            </a:r>
            <a:r>
              <a:rPr lang="ru-RU" dirty="0" smtClean="0"/>
              <a:t> для </a:t>
            </a:r>
            <a:r>
              <a:rPr lang="ru-RU" dirty="0" err="1" smtClean="0"/>
              <a:t>наступних</a:t>
            </a:r>
            <a:r>
              <a:rPr lang="ru-RU" dirty="0" smtClean="0"/>
              <a:t> </a:t>
            </a:r>
            <a:r>
              <a:rPr lang="ru-RU" dirty="0" err="1" smtClean="0"/>
              <a:t>періодів</a:t>
            </a:r>
            <a:r>
              <a:rPr lang="ru-RU" dirty="0" smtClean="0"/>
              <a:t>. </a:t>
            </a:r>
            <a:r>
              <a:rPr lang="ru-RU" dirty="0" err="1" smtClean="0"/>
              <a:t>Пліній</a:t>
            </a:r>
            <a:r>
              <a:rPr lang="ru-RU" dirty="0" smtClean="0"/>
              <a:t> </a:t>
            </a:r>
            <a:r>
              <a:rPr lang="ru-RU" dirty="0" err="1" smtClean="0"/>
              <a:t>Молодший</a:t>
            </a:r>
            <a:r>
              <a:rPr lang="ru-RU" dirty="0" smtClean="0"/>
              <a:t> говорить про «</a:t>
            </a:r>
            <a:r>
              <a:rPr lang="ru-RU" dirty="0" err="1" smtClean="0"/>
              <a:t>врожаї</a:t>
            </a:r>
            <a:r>
              <a:rPr lang="ru-RU" dirty="0" smtClean="0"/>
              <a:t> </a:t>
            </a:r>
            <a:r>
              <a:rPr lang="ru-RU" dirty="0" err="1" smtClean="0"/>
              <a:t>поетів</a:t>
            </a:r>
            <a:r>
              <a:rPr lang="ru-RU" dirty="0" smtClean="0"/>
              <a:t>»,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жадають</a:t>
            </a:r>
            <a:r>
              <a:rPr lang="ru-RU" dirty="0" smtClean="0"/>
              <a:t> </a:t>
            </a:r>
            <a:r>
              <a:rPr lang="ru-RU" dirty="0" err="1" smtClean="0"/>
              <a:t>слухачів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шанувальників</a:t>
            </a:r>
            <a:r>
              <a:rPr lang="ru-RU" dirty="0" smtClean="0"/>
              <a:t>. Про те ж </a:t>
            </a:r>
            <a:r>
              <a:rPr lang="ru-RU" dirty="0" err="1" smtClean="0"/>
              <a:t>свідчать</a:t>
            </a:r>
            <a:r>
              <a:rPr lang="ru-RU" dirty="0" smtClean="0"/>
              <a:t> твори </a:t>
            </a:r>
            <a:r>
              <a:rPr lang="ru-RU" dirty="0" err="1" smtClean="0"/>
              <a:t>римських</a:t>
            </a:r>
            <a:r>
              <a:rPr lang="ru-RU" dirty="0" smtClean="0"/>
              <a:t> </a:t>
            </a:r>
            <a:r>
              <a:rPr lang="ru-RU" dirty="0" err="1" smtClean="0"/>
              <a:t>сатириків</a:t>
            </a:r>
            <a:r>
              <a:rPr lang="ru-RU" dirty="0" smtClean="0"/>
              <a:t> Марциала </a:t>
            </a:r>
            <a:r>
              <a:rPr lang="ru-RU" dirty="0" err="1" smtClean="0"/>
              <a:t>і</a:t>
            </a:r>
            <a:r>
              <a:rPr lang="ru-RU" dirty="0" smtClean="0"/>
              <a:t> Ювенала.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274638"/>
            <a:ext cx="6686568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Література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пізньої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Римської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</a:rPr>
              <a:t>імперії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1600200"/>
            <a:ext cx="6686568" cy="452596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Цей </a:t>
            </a:r>
            <a:r>
              <a:rPr lang="ru-RU" dirty="0" err="1" smtClean="0"/>
              <a:t>період</a:t>
            </a:r>
            <a:r>
              <a:rPr lang="ru-RU" dirty="0" smtClean="0"/>
              <a:t> в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римської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 не </a:t>
            </a:r>
            <a:r>
              <a:rPr lang="ru-RU" dirty="0" err="1" smtClean="0"/>
              <a:t>пройшов</a:t>
            </a:r>
            <a:r>
              <a:rPr lang="ru-RU" dirty="0" smtClean="0"/>
              <a:t> </a:t>
            </a:r>
            <a:r>
              <a:rPr lang="ru-RU" dirty="0" err="1" smtClean="0"/>
              <a:t>непомітно</a:t>
            </a:r>
            <a:r>
              <a:rPr lang="ru-RU" dirty="0" smtClean="0"/>
              <a:t>. Були </a:t>
            </a:r>
            <a:r>
              <a:rPr lang="ru-RU" dirty="0" err="1" smtClean="0"/>
              <a:t>створені</a:t>
            </a:r>
            <a:r>
              <a:rPr lang="ru-RU" dirty="0" smtClean="0"/>
              <a:t> твори </a:t>
            </a:r>
            <a:r>
              <a:rPr lang="ru-RU" dirty="0" err="1" smtClean="0"/>
              <a:t>видатні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поступалися</a:t>
            </a:r>
            <a:r>
              <a:rPr lang="ru-RU" dirty="0" smtClean="0"/>
              <a:t> </a:t>
            </a:r>
            <a:r>
              <a:rPr lang="ru-RU" dirty="0" err="1" smtClean="0"/>
              <a:t>пам'ятників</a:t>
            </a:r>
            <a:r>
              <a:rPr lang="ru-RU" dirty="0" smtClean="0"/>
              <a:t> </a:t>
            </a:r>
            <a:r>
              <a:rPr lang="ru-RU" dirty="0" err="1" smtClean="0"/>
              <a:t>класичної</a:t>
            </a:r>
            <a:r>
              <a:rPr lang="ru-RU" dirty="0" smtClean="0"/>
              <a:t> </a:t>
            </a:r>
            <a:r>
              <a:rPr lang="ru-RU" dirty="0" err="1" smtClean="0"/>
              <a:t>епохи</a:t>
            </a:r>
            <a:r>
              <a:rPr lang="ru-RU" dirty="0" smtClean="0"/>
              <a:t>. Для IV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характерним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 </a:t>
            </a:r>
            <a:r>
              <a:rPr lang="ru-RU" dirty="0" err="1" smtClean="0"/>
              <a:t>суспільство</a:t>
            </a:r>
            <a:r>
              <a:rPr lang="ru-RU" dirty="0" smtClean="0"/>
              <a:t> </a:t>
            </a:r>
            <a:r>
              <a:rPr lang="ru-RU" dirty="0" err="1" smtClean="0"/>
              <a:t>залишалося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вірно</a:t>
            </a:r>
            <a:r>
              <a:rPr lang="ru-RU" dirty="0" smtClean="0"/>
              <a:t> </a:t>
            </a:r>
            <a:r>
              <a:rPr lang="ru-RU" dirty="0" err="1" smtClean="0"/>
              <a:t>язичницькими</a:t>
            </a:r>
            <a:r>
              <a:rPr lang="ru-RU" dirty="0" smtClean="0"/>
              <a:t> </a:t>
            </a:r>
            <a:r>
              <a:rPr lang="ru-RU" dirty="0" err="1" smtClean="0"/>
              <a:t>традиціями</a:t>
            </a:r>
            <a:r>
              <a:rPr lang="ru-RU" dirty="0" smtClean="0"/>
              <a:t>. У </a:t>
            </a:r>
            <a:r>
              <a:rPr lang="ru-RU" dirty="0" err="1" smtClean="0"/>
              <a:t>літературі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часу </a:t>
            </a:r>
            <a:r>
              <a:rPr lang="ru-RU" dirty="0" err="1" smtClean="0"/>
              <a:t>зберігалися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язичницькі</a:t>
            </a:r>
            <a:r>
              <a:rPr lang="ru-RU" dirty="0" smtClean="0"/>
              <a:t> </a:t>
            </a:r>
            <a:r>
              <a:rPr lang="ru-RU" dirty="0" err="1" smtClean="0"/>
              <a:t>мотиви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лунали</a:t>
            </a:r>
            <a:r>
              <a:rPr lang="ru-RU" dirty="0" smtClean="0"/>
              <a:t> голоси,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виражали</a:t>
            </a:r>
            <a:r>
              <a:rPr lang="ru-RU" dirty="0" smtClean="0"/>
              <a:t> </a:t>
            </a:r>
            <a:r>
              <a:rPr lang="ru-RU" dirty="0" err="1" smtClean="0"/>
              <a:t>різкий</a:t>
            </a:r>
            <a:r>
              <a:rPr lang="ru-RU" dirty="0" smtClean="0"/>
              <a:t> протест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християнства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153</Words>
  <PresentationFormat>Экран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Виникнення римської поезії і драми в середині II ст. до н.е. </vt:lpstr>
      <vt:lpstr>Ранні форми римської прози</vt:lpstr>
      <vt:lpstr>Перші римські поети </vt:lpstr>
      <vt:lpstr>Гай Юлій Цезар </vt:lpstr>
      <vt:lpstr>Римська поезія I ст. до н. е..</vt:lpstr>
      <vt:lpstr>Літературне життя в епоху Августа</vt:lpstr>
      <vt:lpstr>Загальний характер літератури</vt:lpstr>
      <vt:lpstr>Література пізньої Римської імперії</vt:lpstr>
      <vt:lpstr>Літературна спадщина Римської цивілізації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6</cp:revision>
  <dcterms:modified xsi:type="dcterms:W3CDTF">2014-05-07T20:01:48Z</dcterms:modified>
</cp:coreProperties>
</file>