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9" r:id="rId5"/>
    <p:sldId id="278" r:id="rId6"/>
    <p:sldId id="270" r:id="rId7"/>
    <p:sldId id="273" r:id="rId8"/>
    <p:sldId id="274" r:id="rId9"/>
    <p:sldId id="272" r:id="rId10"/>
    <p:sldId id="271" r:id="rId11"/>
    <p:sldId id="279" r:id="rId12"/>
    <p:sldId id="276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-2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ткрытая книга на столе на фоне расплывчатого изображения книжных полок.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561474" y="5791200"/>
            <a:ext cx="543827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11-А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Івова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Наталія</a:t>
            </a:r>
            <a:endParaRPr lang="ru-RU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роботи:Посмітна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07595" y="2548768"/>
            <a:ext cx="5985710" cy="2777211"/>
          </a:xfrm>
        </p:spPr>
        <p:txBody>
          <a:bodyPr anchor="ctr"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«Елементи постмодерністської прози в романі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Патріка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Зюскінда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"Парфумер"»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sz="4400" b="0" i="0" baseline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5490" y="76200"/>
            <a:ext cx="8610092" cy="1096962"/>
          </a:xfrm>
        </p:spPr>
        <p:txBody>
          <a:bodyPr/>
          <a:lstStyle/>
          <a:p>
            <a:r>
              <a:rPr lang="ru-RU" b="1" dirty="0"/>
              <a:t>2.3.Інтертекстуальні </a:t>
            </a:r>
            <a:r>
              <a:rPr lang="ru-RU" b="1" dirty="0" err="1"/>
              <a:t>посилання</a:t>
            </a:r>
            <a:r>
              <a:rPr lang="ru-RU" b="1" dirty="0"/>
              <a:t> у </a:t>
            </a:r>
            <a:r>
              <a:rPr lang="ru-RU" b="1" dirty="0" err="1"/>
              <a:t>творі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6515100" cy="4572000"/>
          </a:xfrm>
        </p:spPr>
        <p:txBody>
          <a:bodyPr/>
          <a:lstStyle/>
          <a:p>
            <a:r>
              <a:rPr lang="ru-RU" dirty="0"/>
              <a:t>Ч. </a:t>
            </a:r>
            <a:r>
              <a:rPr lang="ru-RU" dirty="0" err="1" smtClean="0"/>
              <a:t>Діккенс</a:t>
            </a:r>
            <a:r>
              <a:rPr lang="ru-RU" dirty="0" smtClean="0"/>
              <a:t> - </a:t>
            </a:r>
            <a:r>
              <a:rPr lang="ru-RU" dirty="0" err="1" smtClean="0"/>
              <a:t>герой-байстрюк-сирота</a:t>
            </a:r>
            <a:r>
              <a:rPr lang="ru-RU" dirty="0"/>
              <a:t>, </a:t>
            </a:r>
            <a:r>
              <a:rPr lang="ru-RU" dirty="0" err="1"/>
              <a:t>дитинство</a:t>
            </a:r>
            <a:r>
              <a:rPr lang="ru-RU" dirty="0"/>
              <a:t> в </a:t>
            </a:r>
            <a:r>
              <a:rPr lang="ru-RU" dirty="0" err="1"/>
              <a:t>притулку</a:t>
            </a:r>
            <a:r>
              <a:rPr lang="ru-RU" dirty="0"/>
              <a:t>, </a:t>
            </a:r>
            <a:r>
              <a:rPr lang="ru-RU" dirty="0" err="1"/>
              <a:t>знущання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 smtClean="0"/>
              <a:t>підмайстрах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/>
              <a:t>О. де </a:t>
            </a:r>
            <a:r>
              <a:rPr lang="ru-RU" dirty="0" smtClean="0"/>
              <a:t>Бальзак </a:t>
            </a:r>
            <a:r>
              <a:rPr lang="ru-RU" dirty="0"/>
              <a:t>й Е. Золя </a:t>
            </a:r>
            <a:r>
              <a:rPr lang="ru-RU" dirty="0" smtClean="0"/>
              <a:t>- </a:t>
            </a:r>
            <a:r>
              <a:rPr lang="ru-RU" dirty="0" err="1" smtClean="0"/>
              <a:t>парфумерна</a:t>
            </a:r>
            <a:r>
              <a:rPr lang="ru-RU" dirty="0" smtClean="0"/>
              <a:t> </a:t>
            </a:r>
            <a:r>
              <a:rPr lang="ru-RU" dirty="0" err="1" smtClean="0"/>
              <a:t>крамниця</a:t>
            </a:r>
            <a:r>
              <a:rPr lang="ru-RU" dirty="0" smtClean="0"/>
              <a:t> </a:t>
            </a:r>
            <a:r>
              <a:rPr lang="ru-RU" dirty="0" err="1"/>
              <a:t>Бальдіні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 smtClean="0"/>
              <a:t>паризький</a:t>
            </a:r>
            <a:r>
              <a:rPr lang="ru-RU" dirty="0" smtClean="0"/>
              <a:t> </a:t>
            </a:r>
            <a:r>
              <a:rPr lang="ru-RU" dirty="0" err="1" smtClean="0"/>
              <a:t>Цвинтар</a:t>
            </a:r>
            <a:r>
              <a:rPr lang="ru-RU" dirty="0" smtClean="0"/>
              <a:t> </a:t>
            </a:r>
            <a:r>
              <a:rPr lang="ru-RU" dirty="0" err="1" smtClean="0"/>
              <a:t>невинних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err="1"/>
              <a:t>натяки</a:t>
            </a:r>
            <a:r>
              <a:rPr lang="ru-RU" dirty="0"/>
              <a:t> на Г. Флобера - "</a:t>
            </a:r>
            <a:r>
              <a:rPr lang="ru-RU" dirty="0" err="1"/>
              <a:t>Спокуса</a:t>
            </a:r>
            <a:r>
              <a:rPr lang="ru-RU" dirty="0"/>
              <a:t> святого </a:t>
            </a:r>
            <a:r>
              <a:rPr lang="ru-RU" dirty="0" err="1"/>
              <a:t>Антонія</a:t>
            </a:r>
            <a:r>
              <a:rPr lang="ru-RU" dirty="0"/>
              <a:t>" та Т. Манна </a:t>
            </a:r>
            <a:r>
              <a:rPr lang="ru-RU" dirty="0" smtClean="0"/>
              <a:t>– «</a:t>
            </a:r>
            <a:r>
              <a:rPr lang="ru-RU" dirty="0" err="1" smtClean="0"/>
              <a:t>Самітник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/>
              <a:t>. Т. А. </a:t>
            </a:r>
            <a:r>
              <a:rPr lang="ru-RU" dirty="0" smtClean="0"/>
              <a:t>Гофман. </a:t>
            </a:r>
            <a:r>
              <a:rPr lang="ru-RU" dirty="0"/>
              <a:t>Герой "</a:t>
            </a:r>
            <a:r>
              <a:rPr lang="ru-RU" dirty="0" err="1"/>
              <a:t>Запахів</a:t>
            </a:r>
            <a:r>
              <a:rPr lang="ru-RU" dirty="0"/>
              <a:t>"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Малюк</a:t>
            </a:r>
            <a:r>
              <a:rPr lang="ru-RU" dirty="0" smtClean="0"/>
              <a:t> Цахес».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3387">
            <a:off x="422658" y="389494"/>
            <a:ext cx="1936105" cy="322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25" y="3508574"/>
            <a:ext cx="2080228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5703">
            <a:off x="2142554" y="2743211"/>
            <a:ext cx="2222182" cy="338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015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218" y="348916"/>
            <a:ext cx="9980682" cy="1096962"/>
          </a:xfrm>
        </p:spPr>
        <p:txBody>
          <a:bodyPr/>
          <a:lstStyle/>
          <a:p>
            <a:r>
              <a:rPr lang="uk-UA" b="1" dirty="0" smtClean="0"/>
              <a:t>ВИСНОВКИ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Отже, постмодернізм - це світоглядний-мистецький напрям, що в останні десятиліття приходить на зміну модернізмові. Він є настільки значним, що з'являється термін «постмодерна доба». Постмодернізм впливає не тільки на мистецтво, а й на всі сфери життя суспільства.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Одною з найвидатніших постатей європейської постмодерністської літератури вважають сучасного німецького письменника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Патріка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Зюскінда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який створив видатний роман «Парфуми».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Зюскінд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відкриває нам таємницю людських стосунків. Запах, вважає автор, впливає на нашу підсвідомість і викликає в нас ті або інші почуття, хоча ми навіть не здогадуємося про їх джерело.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 основу  художнього світу П.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Зюскінда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покладені індивідуально-авторські міфи, породжені важливими питаннями сучасного духовного буття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Зюскінда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втілена мрія митця модерністського напряму: оволодіти світовою досконалістю, перетворити її на твір мистецтв, і нарешті, влада над світом, яку дає мистецтво.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2815" y="685800"/>
            <a:ext cx="10012279" cy="4572000"/>
          </a:xfrm>
        </p:spPr>
        <p:txBody>
          <a:bodyPr/>
          <a:lstStyle/>
          <a:p>
            <a:pPr marL="0" indent="0" algn="ctr" defTabSz="914400">
              <a:spcBef>
                <a:spcPts val="1800"/>
              </a:spcBef>
              <a:buNone/>
            </a:pPr>
            <a:endParaRPr lang="ru-RU" sz="1800" b="0" i="0" dirty="0" smtClean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  <a:p>
            <a:pPr marL="0" indent="0" algn="ctr" defTabSz="914400">
              <a:spcBef>
                <a:spcPts val="1800"/>
              </a:spcBef>
              <a:buNone/>
            </a:pPr>
            <a:endParaRPr lang="ru-RU" dirty="0" smtClean="0">
              <a:solidFill>
                <a:srgbClr val="514843"/>
              </a:solidFill>
              <a:latin typeface="Euphemia"/>
            </a:endParaRPr>
          </a:p>
          <a:p>
            <a:pPr marL="0" indent="0" algn="ctr" defTabSz="914400">
              <a:spcBef>
                <a:spcPts val="1800"/>
              </a:spcBef>
              <a:buNone/>
            </a:pPr>
            <a:endParaRPr lang="ru-RU" sz="1800" b="0" i="0" dirty="0" smtClean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  <a:p>
            <a:pPr marL="0" indent="0" algn="ctr" defTabSz="914400">
              <a:spcBef>
                <a:spcPts val="1800"/>
              </a:spcBef>
              <a:buNone/>
            </a:pPr>
            <a:endParaRPr lang="ru-RU" dirty="0" smtClean="0">
              <a:solidFill>
                <a:srgbClr val="514843"/>
              </a:solidFill>
              <a:latin typeface="Euphemia"/>
            </a:endParaRPr>
          </a:p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9600" b="0" i="0" dirty="0" err="1" smtClean="0">
                <a:solidFill>
                  <a:srgbClr val="514843"/>
                </a:solidFill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9600" b="0" i="0" dirty="0" smtClean="0">
                <a:solidFill>
                  <a:srgbClr val="514843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9600" b="0" i="0" dirty="0" err="1" smtClean="0">
                <a:solidFill>
                  <a:srgbClr val="514843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9600" b="0" i="0" dirty="0" smtClean="0">
                <a:solidFill>
                  <a:srgbClr val="514843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marL="0" indent="0" algn="ctr" defTabSz="914400">
              <a:spcBef>
                <a:spcPts val="1800"/>
              </a:spcBef>
              <a:buNone/>
            </a:pPr>
            <a:endParaRPr lang="ru-RU" dirty="0" smtClean="0">
              <a:solidFill>
                <a:srgbClr val="514843"/>
              </a:solidFill>
              <a:latin typeface="Euphemia"/>
            </a:endParaRPr>
          </a:p>
          <a:p>
            <a:pPr marL="0" indent="0" algn="ctr" defTabSz="914400">
              <a:spcBef>
                <a:spcPts val="1800"/>
              </a:spcBef>
              <a:buNone/>
            </a:pPr>
            <a:endParaRPr lang="ru-RU" sz="1800" b="0" i="0" dirty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План </a:t>
            </a:r>
            <a:r>
              <a:rPr lang="ru-RU" sz="2800" b="0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роботи</a:t>
            </a:r>
            <a:endParaRPr lang="ru-RU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РОЗДІЛ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ОСТМОДЕРНІЗМ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ЛІТЕРАТУРІ.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1.1.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постмодернізму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1.2.Характерні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постмодернізму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«ПАРФУМИ» ПАТРІКА ЗЮСКІНДА ЯК ПОСТМОДЕРНІСТСЬКИЙ               РОМАН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2.1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Патрік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Зюскінд-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творець запах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Метафора запаху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романі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Парфумер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2.3.Інтертекстуальні посилання у творі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ВИСНОВКИ.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СПИСОК ВИКОРИСТАНОЇ ЛІТЕРАТУРИ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None/>
            </a:pPr>
            <a:endParaRPr lang="ru-RU" sz="2000" b="0" i="0" dirty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433137"/>
            <a:ext cx="9980682" cy="74002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ВСТУП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6114" y="1600200"/>
            <a:ext cx="7472862" cy="45720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Актуальність теми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роботи визначається інтересом до широкого і різноманітного діалогу, взаємодії, творчому перехрещенню різних естетичних систем, що істотно й наочно характеризує літературний процес останньої чверті ХХ століття, а тому робота являє собою дослідження творчості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Патріка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Зюскінда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 контексті взаємодії постмодерністських принципів літературного напрямку ХХ століття.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407" y="1559483"/>
            <a:ext cx="2890869" cy="4712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Мета та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 </a:t>
            </a:r>
            <a:r>
              <a:rPr lang="ru-RU" b="1" dirty="0" err="1" smtClean="0"/>
              <a:t>дослідження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Мета </a:t>
            </a:r>
            <a:r>
              <a:rPr lang="ru-RU" dirty="0" err="1" smtClean="0">
                <a:solidFill>
                  <a:srgbClr val="C00000"/>
                </a:solidFill>
              </a:rPr>
              <a:t>дослідження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Виявити</a:t>
            </a:r>
            <a:r>
              <a:rPr lang="ru-RU" dirty="0" smtClean="0"/>
              <a:t>  </a:t>
            </a:r>
            <a:r>
              <a:rPr lang="ru-RU" dirty="0" err="1" smtClean="0"/>
              <a:t>характерн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постмодерну на </a:t>
            </a:r>
            <a:r>
              <a:rPr lang="ru-RU" dirty="0" err="1" smtClean="0"/>
              <a:t>прикладі</a:t>
            </a:r>
            <a:r>
              <a:rPr lang="ru-RU" dirty="0" smtClean="0"/>
              <a:t> роману «</a:t>
            </a:r>
            <a:r>
              <a:rPr lang="ru-RU" dirty="0" err="1" smtClean="0"/>
              <a:t>Парфумер</a:t>
            </a:r>
            <a:r>
              <a:rPr lang="ru-RU" dirty="0" smtClean="0"/>
              <a:t>»,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своєрідність</a:t>
            </a:r>
            <a:r>
              <a:rPr lang="ru-RU" dirty="0" smtClean="0"/>
              <a:t> </a:t>
            </a:r>
            <a:r>
              <a:rPr lang="ru-RU" dirty="0" err="1" smtClean="0"/>
              <a:t>світогляду</a:t>
            </a:r>
            <a:r>
              <a:rPr lang="ru-RU" dirty="0" smtClean="0"/>
              <a:t> та </a:t>
            </a:r>
            <a:r>
              <a:rPr lang="ru-RU" dirty="0" err="1" smtClean="0"/>
              <a:t>художнього</a:t>
            </a:r>
            <a:r>
              <a:rPr lang="ru-RU" dirty="0" smtClean="0"/>
              <a:t> методу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німецького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Завдання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дослідження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r>
              <a:rPr lang="ru-RU" dirty="0"/>
              <a:t>1.З'ясувати,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</a:t>
            </a:r>
            <a:r>
              <a:rPr lang="ru-RU" dirty="0" err="1"/>
              <a:t>постмодернізму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Патріка</a:t>
            </a:r>
            <a:r>
              <a:rPr lang="ru-RU" dirty="0"/>
              <a:t> </a:t>
            </a:r>
            <a:r>
              <a:rPr lang="ru-RU" dirty="0" err="1"/>
              <a:t>Зюскінда</a:t>
            </a:r>
            <a:r>
              <a:rPr lang="ru-RU" dirty="0"/>
              <a:t> .</a:t>
            </a:r>
          </a:p>
          <a:p>
            <a:r>
              <a:rPr lang="ru-RU" dirty="0"/>
              <a:t>3.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постмодернізму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романі</a:t>
            </a:r>
            <a:r>
              <a:rPr lang="ru-RU" dirty="0"/>
              <a:t> «</a:t>
            </a:r>
            <a:r>
              <a:rPr lang="ru-RU" dirty="0" err="1"/>
              <a:t>Парфуми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229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Об’єкт 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роман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Патріка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Зюскінда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«Парфуми» у контексті постмодерністської літератури 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риси постмодернізму у романі «Парфуми».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Методи дослідження: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А)теоретично-критичний аналіз наукової літератури;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Б)структурно-функціональний аналіз матеріалів та узагальнення досягнень.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Наукова новизна роботи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полягає у тому, що обрана тема раніше не була предметом спеціального дослідження.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Практичне значення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визначається можливістю використання матеріалу  і теоретичних висновків дослідження вчителями  словесності на уроках літератури, факультативних заняттях, спецкурсах.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53978"/>
            <a:ext cx="9980682" cy="41918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1. ПОСТМОДЕРНІЗМ У ЛІТЕРАТУРІ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4899" y="1395663"/>
            <a:ext cx="10268953" cy="513347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Постмодернізм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напрям в літературі та мистецтві останньої третини ХХ століття Його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соціоісторичним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тлом є постіндустріальне суспільство, що характеризується втратою глобальних ідейних орієнтирів, які б об'єднували в різні верстви населення.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Характерні особливості постмодернізму: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сприйняття світу як хаотичного та фрагментарного, а історії - як спонтанного перебігу подій,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позбавленого сенсу, мети та логіки;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критичне ставлення до стереотипів соціального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життя, іронічне переосмислення набутків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попередніх епох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тощо;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неприйняття якої б то не було ієрархії,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оцінки, відсутність обмежень;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органічне злиття трагедії і фарсу у трагікомічному,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поєднання іронії та самоіронії, пародії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самопародії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uk-UA" dirty="0" smtClean="0"/>
          </a:p>
        </p:txBody>
      </p:sp>
      <p:pic>
        <p:nvPicPr>
          <p:cNvPr id="4" name="Рисунок 3" descr="literature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6219" y="3112167"/>
            <a:ext cx="4566153" cy="3392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820" y="137160"/>
            <a:ext cx="9980682" cy="1096962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РОЗДІЛ 2. «ПАРФУМИ» ПАТРІКА ЗЮСКІНДА ЯК ПОСТМОДЕРНІСТСЬКИЙ РОМАН</a:t>
            </a:r>
            <a:br>
              <a:rPr lang="ru-RU" b="1" dirty="0"/>
            </a:br>
            <a:r>
              <a:rPr lang="uk-UA" b="1" dirty="0" smtClean="0"/>
              <a:t>2.1. </a:t>
            </a:r>
            <a:r>
              <a:rPr lang="uk-UA" b="1" dirty="0" err="1"/>
              <a:t>Патрік</a:t>
            </a:r>
            <a:r>
              <a:rPr lang="uk-UA" b="1" dirty="0"/>
              <a:t> </a:t>
            </a:r>
            <a:r>
              <a:rPr lang="uk-UA" b="1" dirty="0" err="1"/>
              <a:t>Зюскінд-</a:t>
            </a:r>
            <a:r>
              <a:rPr lang="uk-UA" b="1" dirty="0"/>
              <a:t> творець запах</a:t>
            </a:r>
            <a:r>
              <a:rPr lang="en-US" b="1" dirty="0"/>
              <a:t>i</a:t>
            </a:r>
            <a:r>
              <a:rPr lang="uk-UA" b="1" dirty="0"/>
              <a:t>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0896" y="1417320"/>
            <a:ext cx="7815072" cy="5032248"/>
          </a:xfr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Патрiк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Зюскiнд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романi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вивiв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сцену вид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абстрактнiший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запахiв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Герой його твору, щоб в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дтворити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найкращ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пахощ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найприваблив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ших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людей, вбиває власник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 цих запах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в. В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н - ген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й, але його ген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альн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жахлива, як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насл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дки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яльност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будь-якого фанатика, що здобув безмежну владу над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ншими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Та чи варте мистецтво такої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цiни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? Та чи часто замислюємося ми, до яких особистих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цiлей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прагнуть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деякi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беззаперечнi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генiї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Усе його високе мистецтво було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суцiльною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оманою,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iлюзiєю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, як сам його образ в очах обдурених людей - цей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генiй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насправдi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не мав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анi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власного запаху,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анi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чогось людського в своїй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природi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Не випадково П.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Зюскiнд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неодноразово порівнював його з кліщем, тобто з паразитом. Ані собі,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анi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iншим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нiчого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реально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гарн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не може принести подібне мистецтво.</a:t>
            </a:r>
          </a:p>
          <a:p>
            <a:pPr algn="just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" y="1389888"/>
            <a:ext cx="2369580" cy="2110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798" y="4300538"/>
            <a:ext cx="26289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1248" y="1600200"/>
            <a:ext cx="10245852" cy="4922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основі задуму роману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лежить метафора запаху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універсального, підсвідомого всеохоплюючого зв'язку між людьми. Ця метафора дозволяє припустити нескінченну кількість інтерпретацій.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Він з'явився на світ божий одразу не таким, як усі. Немовля декількох тижнів від роду, він вселяє всім страх і відразу, тому що «не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пахнет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положено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До речі, дитинство героя відбулося, а значить, він залишився в живих, тільки завдяки тому, що хазяйка пансіону мадам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Гайяр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начисто позбавлена нюху і в силу цього не відчуває ніякого сум'яття від спілкування зі своїм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підопічним.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Тип відносин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Гренуя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природою і людьми: висмоктати,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увібрати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себе, зберегти у собі все, нічого не віддаючи назад.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Постає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метафора запаху: «він нічим не пахне».</a:t>
            </a:r>
          </a:p>
          <a:p>
            <a:endParaRPr lang="uk-UA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9792" y="4882134"/>
            <a:ext cx="3635679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208549"/>
            <a:ext cx="9980682" cy="1381708"/>
          </a:xfrm>
        </p:spPr>
        <p:txBody>
          <a:bodyPr>
            <a:normAutofit/>
          </a:bodyPr>
          <a:lstStyle/>
          <a:p>
            <a:r>
              <a:rPr lang="ru-RU" b="1" dirty="0"/>
              <a:t>Метафора запаху в </a:t>
            </a:r>
            <a:r>
              <a:rPr lang="ru-RU" b="1" dirty="0" err="1"/>
              <a:t>романі</a:t>
            </a:r>
            <a:r>
              <a:rPr lang="ru-RU" b="1" dirty="0"/>
              <a:t> «</a:t>
            </a:r>
            <a:r>
              <a:rPr lang="ru-RU" b="1" dirty="0" err="1"/>
              <a:t>Парфумер</a:t>
            </a:r>
            <a:r>
              <a:rPr lang="ru-RU" b="1" dirty="0"/>
              <a:t>»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Зюскінд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закономірно і переконливо показує неминучу логіку метаморфози свого героя - бажання володарювати над світом, людством. Письменник підводить свого героя до формул тоталітаризму, якими так багате ХХ століття.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Греную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для повноти влади потрібний механізм маніпулювання людьми, їх свідомістю, самої життям, і запахи, сконструйовані ним з диявольською холодністю стають універсальними відмичками людських душ.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Аморальний геній і геніальний маніяк в одній особі з постмодерністської роману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Зюскінда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далекий від очищення. Він знаходить сенс свого існування в складанні духів, за допомогою яких зможе викликати в навколишніх людей необхідні йому емоції і які приведуть його до абсолютної влади над світом, зроблять його об'єктом всезагальної любові, поклоніння, обожнювання. Користуючись своїм сатанинським складом, парфумер викликає в оточуючих почуття захоплення, агресії, покірності, похітливості і т.д.</a:t>
            </a:r>
          </a:p>
          <a:p>
            <a:endParaRPr lang="uk-UA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1073</Words>
  <Application>Microsoft Office PowerPoint</Application>
  <PresentationFormat>Произвольный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TS103431380</vt:lpstr>
      <vt:lpstr>«Елементи постмодерністської прози в романі Патріка Зюскінда "Парфумер"» </vt:lpstr>
      <vt:lpstr>План роботи</vt:lpstr>
      <vt:lpstr> ВСТУП </vt:lpstr>
      <vt:lpstr>Мета та завдання  дослідження</vt:lpstr>
      <vt:lpstr>Слайд 5</vt:lpstr>
      <vt:lpstr>РОЗДІЛ 1. ПОСТМОДЕРНІЗМ У ЛІТЕРАТУРІ  </vt:lpstr>
      <vt:lpstr>РОЗДІЛ 2. «ПАРФУМИ» ПАТРІКА ЗЮСКІНДА ЯК ПОСТМОДЕРНІСТСЬКИЙ РОМАН 2.1. Патрік Зюскінд- творець запахiв</vt:lpstr>
      <vt:lpstr>Метафора запаху в романі «Парфумер» .</vt:lpstr>
      <vt:lpstr>Слайд 9</vt:lpstr>
      <vt:lpstr>2.3.Інтертекстуальні посилання у творі</vt:lpstr>
      <vt:lpstr>ВИСНОВКИ </vt:lpstr>
      <vt:lpstr>Слайд 12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2014-11-23T17:25:29Z</dcterms:created>
  <dcterms:modified xsi:type="dcterms:W3CDTF">2014-11-26T20:40:11Z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