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4380-6ECE-4DB1-AB1C-ACC6B31EB1E3}" type="datetimeFigureOut">
              <a:rPr lang="ru-RU" smtClean="0"/>
              <a:t>06.03.2013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F0452F-7458-4B1E-91BC-2E1ED1CBF76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4380-6ECE-4DB1-AB1C-ACC6B31EB1E3}" type="datetimeFigureOut">
              <a:rPr lang="ru-RU" smtClean="0"/>
              <a:t>06.03.2013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0452F-7458-4B1E-91BC-2E1ED1CBF7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4380-6ECE-4DB1-AB1C-ACC6B31EB1E3}" type="datetimeFigureOut">
              <a:rPr lang="ru-RU" smtClean="0"/>
              <a:t>06.03.2013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0452F-7458-4B1E-91BC-2E1ED1CBF7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EB94380-6ECE-4DB1-AB1C-ACC6B31EB1E3}" type="datetimeFigureOut">
              <a:rPr lang="ru-RU" smtClean="0"/>
              <a:t>06.03.2013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5F0452F-7458-4B1E-91BC-2E1ED1CBF767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4380-6ECE-4DB1-AB1C-ACC6B31EB1E3}" type="datetimeFigureOut">
              <a:rPr lang="ru-RU" smtClean="0"/>
              <a:t>06.03.2013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0452F-7458-4B1E-91BC-2E1ED1CBF76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4380-6ECE-4DB1-AB1C-ACC6B31EB1E3}" type="datetimeFigureOut">
              <a:rPr lang="ru-RU" smtClean="0"/>
              <a:t>06.03.2013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0452F-7458-4B1E-91BC-2E1ED1CBF76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0452F-7458-4B1E-91BC-2E1ED1CBF76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4380-6ECE-4DB1-AB1C-ACC6B31EB1E3}" type="datetimeFigureOut">
              <a:rPr lang="ru-RU" smtClean="0"/>
              <a:t>06.03.2013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4380-6ECE-4DB1-AB1C-ACC6B31EB1E3}" type="datetimeFigureOut">
              <a:rPr lang="ru-RU" smtClean="0"/>
              <a:t>06.03.2013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0452F-7458-4B1E-91BC-2E1ED1CBF76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4380-6ECE-4DB1-AB1C-ACC6B31EB1E3}" type="datetimeFigureOut">
              <a:rPr lang="ru-RU" smtClean="0"/>
              <a:t>06.03.2013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0452F-7458-4B1E-91BC-2E1ED1CBF7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EB94380-6ECE-4DB1-AB1C-ACC6B31EB1E3}" type="datetimeFigureOut">
              <a:rPr lang="ru-RU" smtClean="0"/>
              <a:t>06.03.2013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5F0452F-7458-4B1E-91BC-2E1ED1CBF76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4380-6ECE-4DB1-AB1C-ACC6B31EB1E3}" type="datetimeFigureOut">
              <a:rPr lang="ru-RU" smtClean="0"/>
              <a:t>06.03.2013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F0452F-7458-4B1E-91BC-2E1ED1CBF76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EB94380-6ECE-4DB1-AB1C-ACC6B31EB1E3}" type="datetimeFigureOut">
              <a:rPr lang="ru-RU" smtClean="0"/>
              <a:t>06.03.2013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5F0452F-7458-4B1E-91BC-2E1ED1CBF76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b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Підготувала учениця 10-Ф класу Семененко Анна</a:t>
            </a:r>
            <a:endParaRPr lang="ru-RU" b="1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6600" dirty="0"/>
              <a:t>АРТЮР </a:t>
            </a:r>
            <a:r>
              <a:rPr lang="ru-RU" sz="6600" dirty="0" smtClean="0"/>
              <a:t>РЕМБО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3010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0688"/>
            <a:ext cx="63367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Артюр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Рембо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мав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непостійну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і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примхливу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вдачу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Як у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творчості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так і в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житті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він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шукав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різних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шляхів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інколи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цілком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протилежних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Серед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сучасників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користувався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славою «скандального»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поета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який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за словами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П.Верлена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«любив так само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пристрасно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як і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ненавидів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».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Можливо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внаслідок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цього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дружні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стосунки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між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двома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письменниками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нерідко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порушували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сварки. Одного разу,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збуджений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полемікою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про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релігію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Верлен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стріляє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Рембо, ранить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його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і сам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потрапляє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до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в'язниці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Схвильований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Рембо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впадає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наче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лихоманку. Криком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душі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зойком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людини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котра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вже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не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розраховує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чиюсь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допомогу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і все ж кличе у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всесвіті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когось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невідомого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стала книга «Сезон у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пеклі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 (1873),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єдина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збірка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видана за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життя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поета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Але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невеличкий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тираж (500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примірників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письменник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не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міг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оплатити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і тюк книг так і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залишився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складі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Його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знайшли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випадково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через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кілька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десятків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років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до того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існувала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легенда,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начебто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Рембо сам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знищив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увесь тираж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225" y="1124744"/>
            <a:ext cx="1905000" cy="240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781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89543" y="332656"/>
            <a:ext cx="4572000" cy="62478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Після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того, як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йому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виповнилося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двадцять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років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він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не написав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жодного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поетичного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рядка.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Відмовившись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мистецтва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блукав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по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Англії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Німеччині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Бельгії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торгував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всілякими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дрібницями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європейських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базарах,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наймався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косити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траву в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голландських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селах,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був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навіть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солдатом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голландських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колоніальних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військ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Суматрі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Побував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Єгипті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на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Капрі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в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Занзібарі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Рембо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вивчав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мову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негрів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Сомалі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освоював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землі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Африки, де не ступала нога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цивілізованої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людини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В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останні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роки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працював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торговельній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фірмі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«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Віанне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Барде і К°», яка продавала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каву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слонові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бивні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шкіру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92" y="547805"/>
            <a:ext cx="4095750" cy="571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0640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889364"/>
            <a:ext cx="43924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Тридцяти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семи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років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стомленим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але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ще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повним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сил,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повернувся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Артюр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Рембо у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Францію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Невідомо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як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склалася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б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його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подальша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доля, та в 1891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році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нього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виникла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пухлина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правого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коліна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10 листопада того ж року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він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помер у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марсельській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лікарні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836712"/>
            <a:ext cx="3213100" cy="47609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914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визначних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поетів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французького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символізму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наитрагічнішою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постать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Артюра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Рембо. 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увірвався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він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літературу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(почав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писати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те в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школі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та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назавжди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полишив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поезію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вже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20-річному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віці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але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творчість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гарячкова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відчайдушна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трагічна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енергійна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схвилювала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сучасників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нащадків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«Ангелом і демоном» назвав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письменника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Поль Верлен,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захоплюючись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«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стрімким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польотом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поетичної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фантазії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ширяла в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різних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подекуди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суперечливих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сферах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людського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духу». Сам Рембо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вважав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себе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бунтівником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котрий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спромігся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піднятися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над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своєю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епохою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зазирнути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«в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небачені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глибини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особистого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з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ніколи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бути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згоди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 і з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людством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».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749" y="820566"/>
            <a:ext cx="3451225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675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06502"/>
            <a:ext cx="77768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Жан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Нікола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Артюр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Рембо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народився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20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жовтня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1854 року в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провінційному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містечку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Шарлевіль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в Арденнах, на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північному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сході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Франції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у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буржуазній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сім'ї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Мати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прищеплювала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дітям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доброчинність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любов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до бога, а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батько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вчив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їх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поміркованості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та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ощадливості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Змалку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Артюр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подарував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батькам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неабиякі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надії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був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богобоязливим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слухняним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блискуче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вчився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Здібності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Рембо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всіх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вражали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Учитель Жорж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Ізамбар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підтримував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перші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спроби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юного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поета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З шести-семи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років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Артюр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почав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писати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прозою, а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потім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віршами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185" y1="46136" x2="77224" y2="55035"/>
                        <a14:foregroundMark x1="81851" y1="55738" x2="91459" y2="56206"/>
                        <a14:foregroundMark x1="77936" y1="8197" x2="96441" y2="54098"/>
                        <a14:foregroundMark x1="13879" y1="18501" x2="13167" y2="70023"/>
                        <a14:foregroundMark x1="18149" y1="57845" x2="66548" y2="95550"/>
                        <a14:foregroundMark x1="71530" y1="86651" x2="84342" y2="97658"/>
                        <a14:foregroundMark x1="66548" y1="28103" x2="79359" y2="54098"/>
                        <a14:foregroundMark x1="34164" y1="41218" x2="19573" y2="48712"/>
                        <a14:foregroundMark x1="52669" y1="33255" x2="87544" y2="47775"/>
                        <a14:foregroundMark x1="81851" y1="28103" x2="71530" y2="57845"/>
                        <a14:foregroundMark x1="69751" y1="32787" x2="54448" y2="63232"/>
                        <a14:foregroundMark x1="23843" y1="70492" x2="12456" y2="86651"/>
                        <a14:foregroundMark x1="9253" y1="71663" x2="8185" y2="88056"/>
                        <a14:foregroundMark x1="9964" y1="69087" x2="3559" y2="83372"/>
                        <a14:foregroundMark x1="11388" y1="22248" x2="23843" y2="3981"/>
                        <a14:backgroundMark x1="93950" y1="3981" x2="99644" y2="3981"/>
                        <a14:backgroundMark x1="2491" y1="2342" x2="356" y2="9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329" y="3068960"/>
            <a:ext cx="2073994" cy="3152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984" y="3004545"/>
            <a:ext cx="2713980" cy="3245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0568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55446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п'ятнадцять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років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написав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вірш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«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Сенсація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опублікований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без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відома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автора в одному з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паризьких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журналів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початку 1869 р.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Цього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ж року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надрукував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кілька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віршів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латинською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мовою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час Рембо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багато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читає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захоплюється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творами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Рабле і Гюго, 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також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поезією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«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парнасців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Віршами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«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Офелія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», «Бал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повішених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», «Зло», «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Сплячий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долині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 поет заявив про себе як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символіст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В.Гюго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високо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оцінив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талант, назвав Рембо «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дитям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Шекспіра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».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10000" r="90000">
                        <a14:backgroundMark x1="31500" y1="24000" x2="62250" y2="22000"/>
                        <a14:backgroundMark x1="58750" y1="18833" x2="67000" y2="20833"/>
                        <a14:backgroundMark x1="65750" y1="15667" x2="23000" y2="14667"/>
                        <a14:backgroundMark x1="87000" y1="19833" x2="23000" y2="18333"/>
                        <a14:backgroundMark x1="38000" y1="17333" x2="21750" y2="74833"/>
                        <a14:backgroundMark x1="63500" y1="19500" x2="87000" y2="73167"/>
                        <a14:backgroundMark x1="75750" y1="75333" x2="69750" y2="75333"/>
                        <a14:backgroundMark x1="77250" y1="71500" x2="69250" y2="71000"/>
                        <a14:backgroundMark x1="74750" y1="93333" x2="73000" y2="93000"/>
                        <a14:backgroundMark x1="22250" y1="83167" x2="25250" y2="90833"/>
                        <a14:backgroundMark x1="30000" y1="80167" x2="25750" y2="97833"/>
                        <a14:backgroundMark x1="31000" y1="73167" x2="32500" y2="68833"/>
                        <a14:backgroundMark x1="33250" y1="57167" x2="28250" y2="59333"/>
                        <a14:backgroundMark x1="34000" y1="68333" x2="32500" y2="66167"/>
                        <a14:backgroundMark x1="34000" y1="46667" x2="37750" y2="53333"/>
                        <a14:backgroundMark x1="34250" y1="56667" x2="34250" y2="56667"/>
                        <a14:backgroundMark x1="34250" y1="56667" x2="39500" y2="56667"/>
                        <a14:backgroundMark x1="34750" y1="47167" x2="42750" y2="52833"/>
                        <a14:backgroundMark x1="42750" y1="52833" x2="42750" y2="52833"/>
                        <a14:backgroundMark x1="70250" y1="41833" x2="63750" y2="53333"/>
                        <a14:backgroundMark x1="66750" y1="47167" x2="66250" y2="46000"/>
                        <a14:backgroundMark x1="42250" y1="26833" x2="65000" y2="27167"/>
                        <a14:backgroundMark x1="66750" y1="33833" x2="68250" y2="39167"/>
                        <a14:backgroundMark x1="35000" y1="30500" x2="35000" y2="40833"/>
                        <a14:backgroundMark x1="27750" y1="84500" x2="33000" y2="72500"/>
                        <a14:backgroundMark x1="31500" y1="83500" x2="34250" y2="84833"/>
                        <a14:backgroundMark x1="67000" y1="37667" x2="65000" y2="37667"/>
                        <a14:backgroundMark x1="68250" y1="51167" x2="62250" y2="49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440" y="-1203346"/>
            <a:ext cx="4421560" cy="6632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66986"/>
            <a:ext cx="2736304" cy="3258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9352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Перший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період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творчості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митця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(до 1871 року)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позначений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впливом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авторитетів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не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завадило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визріванню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бунтарського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духу як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проти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традиційної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естетики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так і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проти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буржуазних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порядків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провінційного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Шарлевіля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де, за словами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поета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«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ніколи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нічого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не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відбувається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».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Орієнтуючись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В.Гюго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і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Ш.Бодлера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почав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писати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вірші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викривали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нікчемність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міщанства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(«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Засідателі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»),  другу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імперію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(«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Шаленство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кесаря»),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лицемірство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служителів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церкви («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Покарання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Тартюфа»). Рембо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захоплюється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революційними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ідеями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призвели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до краху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монархію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У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часи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свої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надії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перебудову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суспільства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він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пов'язував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 </a:t>
            </a:r>
          </a:p>
          <a:p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Республікою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30108"/>
            <a:ext cx="3103563" cy="3998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5169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935151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У 1871 </a:t>
            </a:r>
            <a:r>
              <a:rPr lang="ru-RU" dirty="0" err="1" smtClean="0"/>
              <a:t>році</a:t>
            </a:r>
            <a:r>
              <a:rPr lang="ru-RU" dirty="0" smtClean="0"/>
              <a:t>, </a:t>
            </a:r>
            <a:r>
              <a:rPr lang="ru-RU" dirty="0" err="1" smtClean="0"/>
              <a:t>дізнавшись</a:t>
            </a:r>
            <a:r>
              <a:rPr lang="ru-RU" dirty="0" smtClean="0"/>
              <a:t> про </a:t>
            </a:r>
            <a:r>
              <a:rPr lang="ru-RU" dirty="0" err="1" smtClean="0"/>
              <a:t>проголошення</a:t>
            </a:r>
            <a:r>
              <a:rPr lang="ru-RU" dirty="0" smtClean="0"/>
              <a:t> </a:t>
            </a:r>
            <a:r>
              <a:rPr lang="ru-RU" dirty="0" err="1" smtClean="0"/>
              <a:t>Комуни</a:t>
            </a:r>
            <a:r>
              <a:rPr lang="ru-RU" dirty="0" smtClean="0"/>
              <a:t>, Рембо </a:t>
            </a:r>
            <a:r>
              <a:rPr lang="ru-RU" dirty="0" err="1" smtClean="0"/>
              <a:t>кидає</a:t>
            </a:r>
            <a:r>
              <a:rPr lang="ru-RU" dirty="0" smtClean="0"/>
              <a:t> </a:t>
            </a:r>
            <a:r>
              <a:rPr lang="ru-RU" dirty="0" err="1" smtClean="0"/>
              <a:t>ліцей</a:t>
            </a:r>
            <a:r>
              <a:rPr lang="ru-RU" dirty="0" smtClean="0"/>
              <a:t> і, </a:t>
            </a:r>
            <a:r>
              <a:rPr lang="ru-RU" dirty="0" err="1" smtClean="0"/>
              <a:t>діставшись</a:t>
            </a:r>
            <a:r>
              <a:rPr lang="ru-RU" dirty="0" smtClean="0"/>
              <a:t> до Парижа, </a:t>
            </a:r>
            <a:r>
              <a:rPr lang="ru-RU" dirty="0" err="1" smtClean="0"/>
              <a:t>бере</a:t>
            </a:r>
            <a:r>
              <a:rPr lang="ru-RU" dirty="0" smtClean="0"/>
              <a:t> участь у </a:t>
            </a:r>
            <a:r>
              <a:rPr lang="ru-RU" dirty="0" err="1" smtClean="0"/>
              <a:t>революційних</a:t>
            </a:r>
            <a:r>
              <a:rPr lang="ru-RU" dirty="0" smtClean="0"/>
              <a:t> </a:t>
            </a:r>
            <a:r>
              <a:rPr lang="ru-RU" dirty="0" err="1" smtClean="0"/>
              <a:t>подіях</a:t>
            </a:r>
            <a:r>
              <a:rPr lang="ru-RU" dirty="0" smtClean="0"/>
              <a:t>. За </a:t>
            </a:r>
            <a:r>
              <a:rPr lang="ru-RU" dirty="0" err="1" smtClean="0"/>
              <a:t>спогадами</a:t>
            </a:r>
            <a:r>
              <a:rPr lang="ru-RU" dirty="0" smtClean="0"/>
              <a:t> </a:t>
            </a:r>
            <a:r>
              <a:rPr lang="ru-RU" dirty="0" err="1" smtClean="0"/>
              <a:t>сучасників</a:t>
            </a:r>
            <a:r>
              <a:rPr lang="ru-RU" dirty="0" smtClean="0"/>
              <a:t>, поет брав </a:t>
            </a:r>
            <a:r>
              <a:rPr lang="ru-RU" dirty="0" err="1" smtClean="0"/>
              <a:t>безпосередню</a:t>
            </a:r>
            <a:r>
              <a:rPr lang="ru-RU" dirty="0" smtClean="0"/>
              <a:t> участь у </a:t>
            </a:r>
            <a:r>
              <a:rPr lang="ru-RU" dirty="0" err="1" smtClean="0"/>
              <a:t>житті</a:t>
            </a:r>
            <a:r>
              <a:rPr lang="ru-RU" dirty="0" smtClean="0"/>
              <a:t> </a:t>
            </a:r>
            <a:r>
              <a:rPr lang="ru-RU" dirty="0" err="1" smtClean="0"/>
              <a:t>комунарів</a:t>
            </a:r>
            <a:r>
              <a:rPr lang="ru-RU" dirty="0" smtClean="0"/>
              <a:t>,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якийсь</a:t>
            </a:r>
            <a:r>
              <a:rPr lang="ru-RU" dirty="0" smtClean="0"/>
              <a:t> час у </a:t>
            </a:r>
            <a:r>
              <a:rPr lang="ru-RU" dirty="0" err="1" smtClean="0"/>
              <a:t>національній</a:t>
            </a:r>
            <a:r>
              <a:rPr lang="ru-RU" dirty="0" smtClean="0"/>
              <a:t> </a:t>
            </a:r>
            <a:r>
              <a:rPr lang="ru-RU" dirty="0" err="1" smtClean="0"/>
              <a:t>гвардії</a:t>
            </a:r>
            <a:r>
              <a:rPr lang="ru-RU" dirty="0" smtClean="0"/>
              <a:t>. </a:t>
            </a:r>
            <a:r>
              <a:rPr lang="ru-RU" dirty="0" err="1" smtClean="0"/>
              <a:t>Суворо-ритмічний</a:t>
            </a:r>
            <a:r>
              <a:rPr lang="ru-RU" dirty="0" smtClean="0"/>
              <a:t> «</a:t>
            </a:r>
            <a:r>
              <a:rPr lang="ru-RU" dirty="0" err="1" smtClean="0"/>
              <a:t>Вільний</a:t>
            </a:r>
            <a:r>
              <a:rPr lang="ru-RU" dirty="0" smtClean="0"/>
              <a:t> </a:t>
            </a:r>
            <a:r>
              <a:rPr lang="ru-RU" dirty="0" err="1" smtClean="0"/>
              <a:t>гімн</a:t>
            </a:r>
            <a:r>
              <a:rPr lang="ru-RU" dirty="0" smtClean="0"/>
              <a:t> Парижа», </a:t>
            </a:r>
            <a:r>
              <a:rPr lang="ru-RU" dirty="0" err="1" smtClean="0"/>
              <a:t>зворушливий</a:t>
            </a:r>
            <a:r>
              <a:rPr lang="ru-RU" dirty="0" smtClean="0"/>
              <a:t> образ </a:t>
            </a:r>
            <a:r>
              <a:rPr lang="ru-RU" dirty="0" err="1" smtClean="0"/>
              <a:t>дівчини-комунарки</a:t>
            </a:r>
            <a:r>
              <a:rPr lang="ru-RU" dirty="0" smtClean="0"/>
              <a:t> у </a:t>
            </a:r>
            <a:r>
              <a:rPr lang="ru-RU" dirty="0" err="1" smtClean="0"/>
              <a:t>вірші</a:t>
            </a:r>
            <a:r>
              <a:rPr lang="ru-RU" dirty="0" smtClean="0"/>
              <a:t> «Руки </a:t>
            </a:r>
            <a:r>
              <a:rPr lang="ru-RU" dirty="0" err="1" smtClean="0"/>
              <a:t>Жанни-Марі</a:t>
            </a:r>
            <a:r>
              <a:rPr lang="ru-RU" dirty="0" smtClean="0"/>
              <a:t>» — </a:t>
            </a:r>
            <a:r>
              <a:rPr lang="ru-RU" dirty="0" err="1" smtClean="0"/>
              <a:t>яскраві</a:t>
            </a:r>
            <a:r>
              <a:rPr lang="ru-RU" dirty="0" smtClean="0"/>
              <a:t> </a:t>
            </a:r>
            <a:r>
              <a:rPr lang="ru-RU" dirty="0" err="1" smtClean="0"/>
              <a:t>свідчення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настроїв</a:t>
            </a:r>
            <a:r>
              <a:rPr lang="ru-RU" dirty="0" smtClean="0"/>
              <a:t>. Але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розгрому</a:t>
            </a:r>
            <a:r>
              <a:rPr lang="ru-RU" dirty="0" smtClean="0"/>
              <a:t> </a:t>
            </a:r>
            <a:r>
              <a:rPr lang="ru-RU" dirty="0" err="1" smtClean="0"/>
              <a:t>Комуни</a:t>
            </a:r>
            <a:r>
              <a:rPr lang="ru-RU" dirty="0" smtClean="0"/>
              <a:t>, </a:t>
            </a:r>
            <a:r>
              <a:rPr lang="ru-RU" dirty="0" err="1" smtClean="0"/>
              <a:t>зневірившись</a:t>
            </a:r>
            <a:r>
              <a:rPr lang="ru-RU" dirty="0" smtClean="0"/>
              <a:t> у </a:t>
            </a:r>
            <a:r>
              <a:rPr lang="ru-RU" dirty="0" err="1" smtClean="0"/>
              <a:t>соціальній</a:t>
            </a:r>
            <a:r>
              <a:rPr lang="ru-RU" dirty="0" smtClean="0"/>
              <a:t> </a:t>
            </a:r>
            <a:r>
              <a:rPr lang="ru-RU" dirty="0" err="1" smtClean="0"/>
              <a:t>боротьбі</a:t>
            </a:r>
            <a:r>
              <a:rPr lang="ru-RU" dirty="0" smtClean="0"/>
              <a:t>, </a:t>
            </a:r>
            <a:r>
              <a:rPr lang="ru-RU" dirty="0" err="1" smtClean="0"/>
              <a:t>А.Рембо</a:t>
            </a:r>
            <a:r>
              <a:rPr lang="ru-RU" dirty="0" smtClean="0"/>
              <a:t> в </a:t>
            </a:r>
            <a:r>
              <a:rPr lang="ru-RU" dirty="0" err="1" smtClean="0"/>
              <a:t>листі</a:t>
            </a:r>
            <a:r>
              <a:rPr lang="ru-RU" dirty="0" smtClean="0"/>
              <a:t> до друга </a:t>
            </a:r>
            <a:r>
              <a:rPr lang="ru-RU" dirty="0" err="1" smtClean="0"/>
              <a:t>від</a:t>
            </a:r>
            <a:r>
              <a:rPr lang="ru-RU" dirty="0" smtClean="0"/>
              <a:t> 10 </a:t>
            </a:r>
            <a:r>
              <a:rPr lang="ru-RU" dirty="0" err="1" smtClean="0"/>
              <a:t>липня</a:t>
            </a:r>
            <a:r>
              <a:rPr lang="ru-RU" dirty="0" smtClean="0"/>
              <a:t> 1871 р. просить </a:t>
            </a:r>
            <a:r>
              <a:rPr lang="ru-RU" dirty="0" err="1" smtClean="0"/>
              <a:t>знищити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твори про </a:t>
            </a:r>
            <a:r>
              <a:rPr lang="ru-RU" dirty="0" err="1" smtClean="0"/>
              <a:t>комунарів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5333" y1="6800" x2="26667" y2="88200"/>
                        <a14:foregroundMark x1="19333" y1="10400" x2="87333" y2="91800"/>
                        <a14:foregroundMark x1="67333" y1="14600" x2="67333" y2="14600"/>
                        <a14:foregroundMark x1="25000" y1="93600" x2="74667" y2="12600"/>
                        <a14:foregroundMark x1="15000" y1="18400" x2="15333" y2="38800"/>
                        <a14:backgroundMark x1="96333" y1="6000" x2="96333" y2="6000"/>
                        <a14:backgroundMark x1="96333" y1="2200" x2="97000" y2="4400"/>
                        <a14:backgroundMark x1="95000" y1="1800" x2="98000" y2="5000"/>
                        <a14:backgroundMark x1="97000" y1="1200" x2="97333" y2="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600" y="935151"/>
            <a:ext cx="2857500" cy="476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0974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064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Письменник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шукає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іншого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шляху в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поезії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яка, на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його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думку,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має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стати пророчицею і ясновидицею. У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листі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1871 р. до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свого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шкільного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вчителя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Жоржа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Ізамбара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Рембо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стверджує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поет —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віщун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і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провидець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— повинен бути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Прометеєм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йти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попереду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людства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У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серпні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1871 року, повернувшись до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Шарлевіля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він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посилає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свої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вірші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Полю Верлену.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Хлопець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провінційного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містечка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зачарував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своїми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рядками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відомого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поета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і той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запрошує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його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до себе.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Знайомство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переростає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дружбу. Верлен і Рембо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вирушають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 Парижа на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пошуки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нових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вражень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Бельгію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а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потім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 Лондон.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Цілий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рік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вони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мандрували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разом по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Європі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84" b="4318"/>
          <a:stretch/>
        </p:blipFill>
        <p:spPr bwMode="auto">
          <a:xfrm>
            <a:off x="1619672" y="3358856"/>
            <a:ext cx="5599709" cy="32275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0938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3939" y="836712"/>
            <a:ext cx="80648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другий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період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короткочасної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творчості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(з початку 1871 до початку 1872 року)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поезія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Рембо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набуває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трагічного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звучання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Виділяється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вірш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«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П'яний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корабель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який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Стефан Цвейг назвав «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фантасмагоричним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сновидінням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бунтом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фарб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химерною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симфонією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лихоманячих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слів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».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Корабель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збився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 курсу і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втратив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управління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символічно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відображає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творчі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й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життєві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пошуки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Рембо.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39" y="3112298"/>
            <a:ext cx="8062518" cy="3100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1188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третій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період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творчості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(1872 - 1873) Рембо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пише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цикл «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Осяяння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який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засвідчив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народження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незвичайної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форми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вірша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можна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назвати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і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віршем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прозі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і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ритмізованою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прозою.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Чарівною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красою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віє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загадкових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картин,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навіяних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гарячковою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вільною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фантазією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поета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Головне в «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Осяяннях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 —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фіксація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особистих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настроїв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і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відчуттів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незалежно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того,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їх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викликало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«Є в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лісі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птах,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його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спів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затримує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вас і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змушує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червоніти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Є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годинник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який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не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дзвонить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Є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вибоїна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гніздом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білих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звіряток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Є собор,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який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запалає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й озеро, яке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підіймається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Є маленький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візок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покинутий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 гаю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або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ж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заквітчаний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стрічками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котиться по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стежці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Є трупа маленьких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акторів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 костюмах,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з'являються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дорозі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перед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стіною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лісу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Є,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нарешті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й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такі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тебе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проганяють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коли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спраглий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і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голодний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».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762" y="260648"/>
            <a:ext cx="2267405" cy="62580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8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4">
      <a:dk1>
        <a:srgbClr val="F0D67E"/>
      </a:dk1>
      <a:lt1>
        <a:sysClr val="window" lastClr="FFFFFF"/>
      </a:lt1>
      <a:dk2>
        <a:srgbClr val="F5E4A9"/>
      </a:dk2>
      <a:lt2>
        <a:srgbClr val="FEFAC9"/>
      </a:lt2>
      <a:accent1>
        <a:srgbClr val="FAF1D4"/>
      </a:accent1>
      <a:accent2>
        <a:srgbClr val="EEC560"/>
      </a:accent2>
      <a:accent3>
        <a:srgbClr val="E7BC29"/>
      </a:accent3>
      <a:accent4>
        <a:srgbClr val="FFFFFF"/>
      </a:accent4>
      <a:accent5>
        <a:srgbClr val="E7BC29"/>
      </a:accent5>
      <a:accent6>
        <a:srgbClr val="B79214"/>
      </a:accent6>
      <a:hlink>
        <a:srgbClr val="FAF1D4"/>
      </a:hlink>
      <a:folHlink>
        <a:srgbClr val="FADAB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63</TotalTime>
  <Words>1133</Words>
  <Application>Microsoft Office PowerPoint</Application>
  <PresentationFormat>Экран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 АРТЮР РЕМБО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АРТЮР РЕМБО</dc:title>
  <dc:creator>123</dc:creator>
  <cp:lastModifiedBy>123</cp:lastModifiedBy>
  <cp:revision>6</cp:revision>
  <dcterms:created xsi:type="dcterms:W3CDTF">2013-03-06T16:46:06Z</dcterms:created>
  <dcterms:modified xsi:type="dcterms:W3CDTF">2013-03-06T17:49:54Z</dcterms:modified>
</cp:coreProperties>
</file>