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notesMasterIdLst>
    <p:notesMasterId r:id="rId16"/>
  </p:notesMasterIdLst>
  <p:sldIdLst>
    <p:sldId id="257" r:id="rId2"/>
    <p:sldId id="258" r:id="rId3"/>
    <p:sldId id="268" r:id="rId4"/>
    <p:sldId id="269" r:id="rId5"/>
    <p:sldId id="270" r:id="rId6"/>
    <p:sldId id="259" r:id="rId7"/>
    <p:sldId id="260" r:id="rId8"/>
    <p:sldId id="262" r:id="rId9"/>
    <p:sldId id="261" r:id="rId10"/>
    <p:sldId id="263" r:id="rId11"/>
    <p:sldId id="265" r:id="rId12"/>
    <p:sldId id="264" r:id="rId13"/>
    <p:sldId id="266" r:id="rId14"/>
    <p:sldId id="26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27951-6F3D-4C0D-93E7-2E5EF3D001B9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C983A-099C-4C1A-901D-B71406F83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9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C983A-099C-4C1A-901D-B71406F83D9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4AF466F-BDA4-4F18-9C7B-FF0A9A1B0E80}" type="datetime1">
              <a:rPr lang="en-US" smtClean="0"/>
              <a:pPr/>
              <a:t>10/29/2014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10/29/2014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10/29/2014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10/29/2014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10/29/2014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10/29/2014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10/29/2014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27B613C-1AD7-49D3-885D-F654C5CDBAA6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888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161" y="188640"/>
            <a:ext cx="9144000" cy="350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Николаевич Толстой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«ВОЙНА И МИР»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Пьер Безухов</a:t>
            </a:r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9664" y="547230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Свирида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Надежда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401 группа, 2014</a:t>
            </a:r>
          </a:p>
        </p:txBody>
      </p:sp>
    </p:spTree>
    <p:extLst>
      <p:ext uri="{BB962C8B-B14F-4D97-AF65-F5344CB8AC3E}">
        <p14:creationId xmlns:p14="http://schemas.microsoft.com/office/powerpoint/2010/main" val="4023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 descr="http://pskovmir.edapskov.ru/pic/1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7" b="21905"/>
          <a:stretch/>
        </p:blipFill>
        <p:spPr bwMode="auto">
          <a:xfrm>
            <a:off x="5295900" y="1728505"/>
            <a:ext cx="3821796" cy="215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hilm.ru/films/vojna-i-mir-2007/scr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49"/>
            <a:ext cx="4414412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k4500.com/uploads/posts/2013-03/1362226065_pozhar_moskva_1812_napoleon_o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298358" cy="388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ar1812y.narod.ru/style/1812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12" y="3885832"/>
            <a:ext cx="4712404" cy="295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http://kinofilms.tv/images/films/34/33252/pict/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://kinofilms.tv/images/films/34/33252/pict/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6" name="Picture 14" descr="http://kinofilms.tv/images/films/34/33252/pict/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"/>
            <a:ext cx="3848100" cy="21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Андрей Болконский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i041.radikal.ru/0912/6d/deae2752ec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28" y="1323439"/>
            <a:ext cx="3077572" cy="345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038.radikal.ru/1208/8e/bd48319b0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439"/>
            <a:ext cx="3810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s11237.vk.me/u66009659/135690975/x_41b609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69" y="1318879"/>
            <a:ext cx="2398503" cy="31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go3.imgsmail.ru/imgpreview?key=56613c68b9d4715d&amp;mb=imgdb_preview_9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39" y="4438114"/>
            <a:ext cx="3781068" cy="241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seance.ru/img/10/tikhonof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115"/>
            <a:ext cx="1433581" cy="241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gdb.rferl.org/05FEE5F5-C5FD-4D18-B89B-119AFF35F210_w640_r1_s_cx1_cy26_cw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4438114"/>
            <a:ext cx="4536504" cy="24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Ответы@Mail.Ru: На службе в каких полках числился Андрей Болконский, персонаж романа Л. Н. Толстого &quot;Война и мир&quot;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0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ктёры, которым к лицу военная форма СПЛЕТ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9999"/>
            <a:ext cx="685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ортр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79" y="0"/>
            <a:ext cx="2822221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l men are created equal. - Война и мир. часть перва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3174999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229600" cy="407517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Первый раз читатель встречает этого героя в Петербурге в гостиной Анны Павловны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Шерер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с беременной женой Лизой. После званого обеда он едет к отцу в деревню. Оставляет свою жену там на попечении отца и младшей сестры Марьи. Отправляется на войну 1805 года против Наполеона в качестве 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адъютантаКутузова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Участвует в 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Аустерлицком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сражении, в котором был ранен в голову. По приезде домой Андрей застаёт роды своей жены Лизы.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975360"/>
            <a:ext cx="6552728" cy="70104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Первое знакомство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8291264" cy="439519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«Князь Болконский был небольшого роста, весьма красивый молодой человек с определенными и сухими чертами. Всё в его фигуре, начиная от усталого, скучающего взгляда до тихого мерного шага, представляло самую резкую противоположность с его маленькою, оживленною женой. Ему, видимо, все бывшие в гостиной не только были знакомы, но уж надоели так, что и смотреть на них и слушать их ему было очень скучно. Из всех же прискучивших ему лиц, лицо его хорошенькой жены, казалось, больше всех ему надоело. С гримасой, портившею его красивое лицо, он отвернулся от нее…»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Внешность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знакомство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http://www.distedu.ru/mirror/_litera/www.bashedu.ru/konkurs/azamatov/film_war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1772816"/>
            <a:ext cx="3384376" cy="42570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44824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«Пьер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был одним из тех людей, которые, несмотря на свою внешнюю, так называемую слабость характера, не ищут поверенного для своего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горя».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73016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Молодой </a:t>
            </a:r>
            <a:r>
              <a:rPr lang="ru-RU" sz="2000" i="1" dirty="0">
                <a:solidFill>
                  <a:schemeClr val="tx2"/>
                </a:solidFill>
              </a:rPr>
              <a:t>Пьер Безухов</a:t>
            </a:r>
            <a:r>
              <a:rPr lang="ru-RU" sz="2000" dirty="0">
                <a:solidFill>
                  <a:schemeClr val="tx2"/>
                </a:solidFill>
              </a:rPr>
              <a:t> возвращается в Россию из-за границы, где он получал образование, незадолго до начала событий «Войны и мира». В первых главах романа описывается вечер в салоне </a:t>
            </a:r>
            <a:r>
              <a:rPr lang="ru-RU" sz="2000" i="1" dirty="0">
                <a:solidFill>
                  <a:schemeClr val="tx2"/>
                </a:solidFill>
              </a:rPr>
              <a:t>Анны Павловны </a:t>
            </a:r>
            <a:r>
              <a:rPr lang="ru-RU" sz="2000" i="1" dirty="0" err="1">
                <a:solidFill>
                  <a:schemeClr val="tx2"/>
                </a:solidFill>
              </a:rPr>
              <a:t>Шерер</a:t>
            </a:r>
            <a:r>
              <a:rPr lang="ru-RU" sz="2000" dirty="0">
                <a:solidFill>
                  <a:schemeClr val="tx2"/>
                </a:solidFill>
              </a:rPr>
              <a:t>, на котором </a:t>
            </a:r>
            <a:r>
              <a:rPr lang="ru-RU" sz="2000" i="1" dirty="0">
                <a:solidFill>
                  <a:schemeClr val="tx2"/>
                </a:solidFill>
              </a:rPr>
              <a:t>Пьер</a:t>
            </a:r>
            <a:r>
              <a:rPr lang="ru-RU" sz="2000" dirty="0">
                <a:solidFill>
                  <a:schemeClr val="tx2"/>
                </a:solidFill>
              </a:rPr>
              <a:t> впервые появляется в петербургском высшем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13126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29600" cy="407517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Большое значение имела для Пьера встреча с простым солдатом Платоном Каратаевым во французском плену. Он оказал решительное влияние на изменение взглядов героя. Речь Каратаева наполнена присказками и поговорками, в которых отражается народная мудрость. “Не тужи, дружок: час терпеть, а век жить”, - говорит Платон Безухову. Эти простые добрые слова, несомненно, значат для Пьера гораздо больше, чем пустые и холодные трактаты масонов.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0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“Он выучился видеть великое, вечное и бесконечное... и радостно созерцал вокруг себя вечно изменяющуюся, вечно великую, непостижимую и бесконечную жизнь”.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6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229600" cy="407517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Выйдя из плена, Пьер обретает полную духовную свободу: теперь у него совсем другое восприятие мира. В отношениях с людьми он также полностью изменился. Теперь он стремится понять их, найти хорошие качества в каждом человеке. Теперь ему легко отказать, например, французскому полковнику, безосновательно требовавшему от него денег, и вообще, в денежных делах у Безухова, по выражению Толстого, появился центр тяжести.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7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636912"/>
            <a:ext cx="49320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...массивный, толстый молодой человек со стриженною головой, в очках… Пьер был несколько больше других мужчин в комнате… умный и вместе робкий, наблюдательный и естественный взгляд, отличавший его от всех в этой гостиной… Улыбка у него была не такая, какая у других людей, сливающаяся с </a:t>
            </a:r>
            <a:r>
              <a:rPr lang="ru-RU" sz="20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неулыбкой</a:t>
            </a:r>
            <a:r>
              <a:rPr lang="ru-RU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У него, напротив, когда приходила улыбка, то вдруг, мгновенно исчезало серьёзное и даже несколько угрюмое лицо и являлось другое — детское, доброе, даже глуповатое и как бы просящее прощения...</a:t>
            </a:r>
            <a:endParaRPr lang="ru-RU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kino.itop.net/Content/Files/Nodes/image/Pierre1_War_and_Peace_1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7" y="4221088"/>
            <a:ext cx="3491881" cy="234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-fotki.yandex.ru/get/5011/39067198.8b/0_5e6a0_f64237e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7" y="116632"/>
            <a:ext cx="2874278" cy="37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60.radikal.ru/i168/0808/06/d0591195b5c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1956" y="116632"/>
            <a:ext cx="42244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Лучший друг </a:t>
            </a:r>
            <a:r>
              <a:rPr lang="ru-RU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Пьера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Андрей Болконский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6" name="Picture 6" descr="http://i041.radikal.ru/0912/6d/deae2752ec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28" y="1323439"/>
            <a:ext cx="3077572" cy="345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038.radikal.ru/1208/8e/bd48319b0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439"/>
            <a:ext cx="3810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s11237.vk.me/u66009659/135690975/x_41b609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69" y="1318879"/>
            <a:ext cx="2398503" cy="31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go3.imgsmail.ru/imgpreview?key=56613c68b9d4715d&amp;mb=imgdb_preview_9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39" y="4438114"/>
            <a:ext cx="3781068" cy="241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seance.ru/img/10/tikhonof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115"/>
            <a:ext cx="1433581" cy="241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gdb.rferl.org/05FEE5F5-C5FD-4D18-B89B-119AFF35F210_w640_r1_s_cx1_cy26_cw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4438114"/>
            <a:ext cx="4536504" cy="24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1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 descr="http://i.t30p.ru/1ex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9952" cy="29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one.rushill.ru/uploads/posts/2011-07/1310905390_06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04" y="0"/>
            <a:ext cx="4762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s505519.vk.me/u115908228/video/l_10a1cec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04" y="2628178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dic.academic.ru/pictures/wiki/files/87/War_and_peace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968"/>
            <a:ext cx="2855771" cy="21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2.firepic.org/2/thumbs/2012-07/26/wcj3w9tl8bj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5"/>
          <a:stretch/>
        </p:blipFill>
        <p:spPr bwMode="auto">
          <a:xfrm>
            <a:off x="-1" y="5094345"/>
            <a:ext cx="3106359" cy="176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toybytoy.com/file/0009/250/09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490" y="2638426"/>
            <a:ext cx="3309901" cy="28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mg0.liveinternet.ru/images/attach/b/3/7/861/7861529_1194590615_kinopoiskruWarPeace63412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8"/>
          <a:stretch/>
        </p:blipFill>
        <p:spPr bwMode="auto">
          <a:xfrm>
            <a:off x="6255604" y="5161736"/>
            <a:ext cx="2857500" cy="170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img.seedoff.net/s25bf89323ef3096f86bdcc98ac432534320a481fc_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4002824" cy="2301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go2.imgsmail.ru/imgpreview?key=3a8a5e0ac6254102&amp;mb=imgdb_preview_2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0"/>
          <a:stretch/>
        </p:blipFill>
        <p:spPr bwMode="auto">
          <a:xfrm>
            <a:off x="1103918" y="4663827"/>
            <a:ext cx="3492148" cy="22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upload.wikimedia.org/wikipedia/commons/thumb/b/bc/War_and_peace2.jpg/250px-War_and_peac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35" y="4392231"/>
            <a:ext cx="3280515" cy="246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 descr="http://pierre.osipov.biz/wp-content/uploads/2012/06/natasha14207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-656" r="20130" b="656"/>
          <a:stretch/>
        </p:blipFill>
        <p:spPr bwMode="auto">
          <a:xfrm>
            <a:off x="4167299" y="1340768"/>
            <a:ext cx="33316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007.radikal.ru/0805/ee/8a672ab3aa8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61" y="-4536"/>
            <a:ext cx="1024247" cy="13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go3.imgsmail.ru/imgpreview?key=690c649a1fdd9bf9&amp;mb=imgdb_preview_8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69" y="1340768"/>
            <a:ext cx="214173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content.foto.mail.ru/mail/crazy_sweet_06/_answers/i-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2" t="15411"/>
          <a:stretch/>
        </p:blipFill>
        <p:spPr bwMode="auto">
          <a:xfrm>
            <a:off x="0" y="1340768"/>
            <a:ext cx="1911144" cy="28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900igr.net/datai/literatura/Urok-Vojna-i-mir/0014-021-Natasha-Rostov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2325"/>
            <a:ext cx="1911144" cy="283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1" y="116632"/>
            <a:ext cx="7907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Наташа Ростова</a:t>
            </a:r>
            <a:endParaRPr lang="ru-RU" sz="6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64" name="Picture 20" descr="http://go2.imgsmail.ru/imgpreview?key=68ae1615350edae8&amp;mb=imgdb_preview_9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647110"/>
            <a:ext cx="1763688" cy="22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m.interfax.by/files/2009-02/20090225-123726-95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16" y="1340768"/>
            <a:ext cx="26860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Другая 17">
      <a:dk1>
        <a:srgbClr val="E3DCCF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277</TotalTime>
  <Words>425</Words>
  <Application>Microsoft Office PowerPoint</Application>
  <PresentationFormat>Экран (4:3)</PresentationFormat>
  <Paragraphs>33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BlackTie</vt:lpstr>
      <vt:lpstr>Презентация PowerPoint</vt:lpstr>
      <vt:lpstr>знакомство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Первое знакомство </vt:lpstr>
      <vt:lpstr>Внешность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2014-09-07T14:26:14Z</dcterms:created>
  <dcterms:modified xsi:type="dcterms:W3CDTF">2014-10-29T11:31:52Z</dcterms:modified>
</cp:coreProperties>
</file>