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Жан  </a:t>
            </a:r>
            <a:r>
              <a:rPr lang="uk-UA" dirty="0" err="1" smtClean="0"/>
              <a:t>батіст</a:t>
            </a:r>
            <a:r>
              <a:rPr lang="uk-UA" dirty="0" smtClean="0"/>
              <a:t>  </a:t>
            </a:r>
            <a:r>
              <a:rPr lang="uk-UA" dirty="0" err="1" smtClean="0"/>
              <a:t>мольєр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 учениця  9Б  класу</a:t>
            </a:r>
          </a:p>
          <a:p>
            <a:r>
              <a:rPr lang="uk-UA" dirty="0" err="1" smtClean="0"/>
              <a:t>Прокіпчук</a:t>
            </a:r>
            <a:r>
              <a:rPr lang="uk-UA" dirty="0" smtClean="0"/>
              <a:t> </a:t>
            </a:r>
            <a:r>
              <a:rPr lang="uk-UA" dirty="0" smtClean="0"/>
              <a:t> Діана</a:t>
            </a:r>
            <a:endParaRPr lang="ru-RU" dirty="0"/>
          </a:p>
        </p:txBody>
      </p:sp>
      <p:sp>
        <p:nvSpPr>
          <p:cNvPr id="19458" name="AutoShape 2" descr="data:image/jpeg;base64,/9j/4AAQSkZJRgABAQAAAQABAAD/2wCEAAkGBxQTEhQUExQVFBUXGBgbGBgYGBgdGRkbGBoaGB8aGBgaHCggHR0lHxoaITEhJSorLi4uGh8zODMsNygtLisBCgoKBQUFDgUFDisZExkrKysrKysrKysrKysrKysrKysrKysrKysrKysrKysrKysrKysrKysrKysrKysrKysrK//AABEIANkAoQMBIgACEQEDEQH/xAAcAAABBQEBAQAAAAAAAAAAAAAFAAIDBAYBBwj/xABDEAABAgQDBAkCAwYEBQUAAAABAhEAAyExBBJBBVFhcQYTIoGRobHB8DLRUuHxBxQzQnKyYnOCwiM0kqLiFUNTs9L/xAAUAQEAAAAAAAAAAAAAAAAAAAAA/8QAFBEBAAAAAAAAAAAAAAAAAAAAAP/aAAwDAQACEQMRAD8A8fUPekd58faHH7wmPvAde++sIpvy+Vjm/i8cI3cfSAcU8aB/PT0huS9NfaOr+E90dJvygECePPu0hFXHU+0JA4b44aGhB3cQ36wHbi44d4EM+c7RJ1ZOmv2iZOENe6m+0BVJ+d7w4D19xEisMd35l/tDRQ2b7vAJGnHzr88IaD85x1uPx47oHt+bQEZG4xxQN618Lcokenze0RkVeA4BR/mrQwD53RMDS1+HCIvnrANb28hDSlvnCHNT084aIBlN0ciTNyhQFtX3jov4+kcIp4wn04QCbc+vtD1Bgab9eA0hu7fX0jpXvZ6nyEA14RPHf7Qk1fW/pCFdPggHAufG3KJZcl9zetA/d94kwWBKg5cB/wAosKk5SzMx3wCly2Lcu5+UXVYdQJJp3eENwOUElShoWIpTjBuVKMxFmA1INjQG9B6wAOaEgN9XLe3HWBsxD6Mfl4I46UQSxCuR+8V8Phyo66X9ICojCuW9/SJpmCSBx8+/1gsMMMpZiPAP71ijicvqIARNkNXy74Ya+PvEsyOKlk11gIPnrCU3284efnpDCr546QDfyhtvnCJH9vQw0j53QEOYRyHNzhQF4k0eE9B8GkcBtraOyxTm3n8EAjV/jQiT6+0dS3pxhCrC36wEmFw5WaUa/wA1ghKwDPR+fnHdkJLABnU9fw7z4PBLHyiyXBANg93JFQaiAvYWTlAqBlc9xALgfLxFisKlYzAKHMWHHjeKOE2iADLUa5VINKENS1ladwi3IWVEg0DOGGgoBzJgBq5DGurUsa6eOkafCSDLlkqypJe7E+JgdMwKwAo9ku4G5mrWC0jtpKEozKAAJ0KmBdSt/AQGUxPamaEk6C/hGgk7KUEAWY9o7vzJEHdk9Clozz5qbJUUpAuQHB4xSxm0EpSwJD2b6lHU1dgOfeIDPbXIQGDUv6+sAJzk1q8H9oylLq571OPCkB5ckZyC1Qw3OYCtLljdeGzw1v0gsvAqegYXd9P1HlAvFirM/wApAVJqXsKxESKxe6tg9/l4qrTuvAQZfncY4C3zhEhhuV/EwEWfjHY7kEKAtBnD+m6OswEcf58+UEOPLg/CkA355CHykFRSAHLt8aGgeH6RawFJgLBvS0AVk7OmS0pmJc5S+lCLhrxNN2wopAUkUFODWbfcwWl7TZASQNWSnsJDO9aknk0Z/a0qmZIYVoC+pgLWzsKJ00KZjY7ucetdH+g8gywZqMxPOnJo8s6OrmJRnlpC1PQkMwHwxqtn/tJxMotMlBQ4P6iA32L6C4dYAGZLcXfxibA9CpMsuglNQTYufgin0Y6bysW6R2FDQxrsHOB7oCKbg05CjRmjwfpdsOZhppCgSmuVTFiCfC1I+g1kQM2rhETEFKwFDcYD5v2hiVFISSSkV8Trv05UhSUpVufR7HhHoHSXodIQCpDgHQEX5H1jz3EqMsswLQFianIGKJgZ3c9j/quRAmXLzHW/wxLPnlehFNTXdD/3ZSAFMSLctaawEM9KkhjUXf3flA6Ynd8vBGbNzGjgnRj6xQnOHcb4CuDCaEkR1Q+cWtAR5oUdzcI5AWQrhHB4fm0OI9fndCSGbx9IByRS9dPKC2Cw6U3NSKjwq8U8Ph3rv+PWD0nAZilVW3UJBA3d0BDOFgSLMQ2m+IDNYF9QRFpCMq1omOkKtS1aNFTFShXKSp34AfB6QBrZxX+7I6tKiCrtFI5C/GsF9jSpeJWrDjBjrEgnOFsssNMyWPiLx6D0N2IkbPly7KKQXZ63fjF3AbG6pZX1YTMIYqQogEEvRKvpeA852LsUpnIfOntMFMykn8KtI9ckYcy5f1Zg1SbmK6NnJTmLHMtnq404XpEPS/aHU4dda5CBzgMD0u6fzZc0y5DABwT8MZE9M8YVZivXV20EWsL0dmYjMsds0JABJOZ6kAEsPtBXo/g5qp02TNWUolpKnCJRl0FlhSXqaM4JrWkADndK8R/OCQQ3CAWKXnU9n4wSxeKSFkBICSSCB9I4oercDaBWKk5V9jfTvekBKEgTU7mHi1ouTJ/abNlUK1FC+nnA+dLUaFq6PZtX0iv+7KUWBJ4/AYCxjsSLeQNCw0pAmaSTBAoKBcWYlq/GpFSZOBsBT2aAoAeXs8Iq3afaJClyWD/k/wBoZlt3eYgI8x3woT8YUBZQOHwR1Atw48oaRFnCyia1aAKbPw9rEUoLjcRB5WFIJWF9l8zajmkhx+XGAmGUUmjENrqH01i1OnTFkJDlJsHNW4v4jlAOVtRRopIUG3VrSkCpzdaNz684JmdkDLQc1Khg9WrzZqRRnEE5mAYhgDS4p7wHv3RDEj93QOEadCqR590MxDyw50pxjcIU4gOLLrHCsef/ALQtoZ5nVgjLrzofYRpdn9I5BM1ExXVTEOFJX2TTUPccRHmm1NpyZuKWpc3sk0CfC+tvOA2nQeRlc6t5brQb21smbNB6qYkPopCVesDugmMROlLCby1M/wCIaGNSFNV2gPL8X+z+epWaZMzAVsAH4AMw+8ZjaeBAxKUJCXewj1/bu3ES0GseMYzaGbEFT6mugenKAejZ/aKCwsGJDuQ/o57oHY6SmWDkIIq7aEgNXk/eO6FjMfMSpxQhnfWtCPm+KipUw3110L1fdADMROfnQfq2tBEKkUrfTd49wglPlZVMakcgz/POIlhJD0/X5xgBjVr8oYYNO70MTz0sU052+d8Qv8vYGAhjsMzDf5woC2BYQawiWAD3Ae7d/nbhAzDKDpJAvvbc26D+CkBYJDvRrMdX5faAjkpBUN1tbcH1vB+VMSAUgJ/qqwLXynW1t0U8fgCg1SVAj6hV+PEfNIZh8SsPlUC4G8PpV+6ArbRmlCnLKdieZvp5N4QKnzHILNy9d0EMTmWVFm/w8dPeK3VhiGApZt7bzT5SA3fR/bfVSZaiQxB3+MXk9Mp0zsyyASWG6x15nyjJdDgJiFSlh8qjls0bSXsDDplKVMCgQOwUKIyubgjW4rvgLW0dhzMWhHXTE5wQkKQKjgp3pwaMJtroqcOq7h2zMOFw0afCbNCQ+DxvV5x2utKu85/Y1gTjcNiAoy0zU4pxUmgdqspRgCv7PMSnDLWTMCusy24cO+NltHbAAPajyOZs3ESU52y17SHBtqGLaQht1Skl71uagbmgDPSXa+YqAP6xnCk9UWqVKLuKsGI5g+0QLmFaqu/zfEs2YQxSpmAcbrEuDcQFVc5RAfT7a+kdQFjKyykczue/OIdoYh2dg+4M+up4+cPwuMUkZXPl60gIsfJy10qSTqfWBmh4t8aC2OTmBLlXE+j6+0Vf3QtW28Gw0rAUJqr8KeERO+m7fu/OLE4NSjefhFcPSteEBXpCh+Q7jCgDEnZ7AqPA3Nq0g9sfClRAqzNSprv0anrDEyglPaJsWAfMRS1Ki9I5g8b1eZIoVasbVI8/KAKSMUSOrQpRI0AKu6mlTDpoKSkzLB6EpJPAhFB31Z4fsPHhAY/Tc9mqlK1OpYNYxHtzFSzSj0YAGvEksG7noIAYg55hW1KvTQ+9RHMZkIISe2ODFj/VcXi/g5JyhkKdVeyASws2/wB4HbZWHFXa70Ukje7ekAb/AGe7N6wzKsoCh43FI9G2fLROlZZiQDUF+FGvvrGQ/ZTJKSsr1CVdxDebRqdty1yj1soEiy0j+5vmkAP2l0ElqOaWsg932eAOM6Mzpd1qKU7ngiOl7HtONK0rwgdj+lOcEAn1uac4Ctj8WUIy6Nz4faM2mUCaDw+PF2YoqLqLD5aIlYlKfpv5QCZKB88IGYwgOT8EWcqiXNW8RwgdtWbYDS/5wFZKQSNH1i3LcHsFyOD+UOwGFKgDlcW/TfrDwhl7tfaloBk1RWBcngBTm0VOsIYEuDXypyrBWbOZLO551tYVbfvMA500ml/OAimPb5SK6jo9P1i5Ll74qz5YccfbdAVco3+kKHV3ekKA3coBS9HAdnp3H5pDsVs+gUlybqZgHL62+XgJLUUMKsmjvawYj4Y0fRrHhSkS1gMWAsxYMHGoFTugAsiYtKnYUsKVA+NCWt1qL3q53aP5UMaDaWxrLSqpsCRUHVyw304wCXgSACDRSQe5zrX4IC8jbSR2UJUafUSKE0oCm/IvA7aZmLdRckfzMa8CYs/+mlAzpFE1ckWG7lE0vF9khR/EB7NWlfeA1P7N9rJOSVNLKy5ZRq7tRCuDinMx6FiJmhHP78o8U2BjAMQpyEAjOlVilYJKWb/F7x7BL2kiah8wWpqKTQ5k/Ugjg4I3jlAY7pbslVZkujXAZvMNGGmzZiWBYck/aPWcTPBBDb2HEN4i71jH7Z2cFAqFPgtAZFSyakk629oeE1DEDu7jrvizNwZG8+EWcHsZaqlJbfy08oCio5RVvln3wKRLep1PjvtBbbCQeyCwipKmAFIDG4q3Oo3sCe8QBeSGlpY6UAFb39YFYklVDYFuN90F1TweyAHIrqwYFq008+MDcdLKTXc9L+F4CBGDKg+YkB+Jo49mirNwoSeBZu+rxKcWyQBxJ7/1ihPmqVv+flANnkP46btYgxBqH+a8qxOJNHPzWKuJDnv+8BBm4H53R2OtyhQGgngEtwZ9NBY6U7msNYUTSkgaE05U76+0TlBNg7PoXowrq1mIcVvCmSnAo12Goqas7ndzB3uQsy9prCSlasz66sQ3dCxO1iqXlCa0AJ0Ao2gbmxgQnCLVVJ4c6PTu777oalC7OU89KamANYraBKcoNGIsPGvKB8zEUbNy5brc4pSkkK7bkUsHBBN90a/CdCFTUlUuYkOAQMqjnDE5nTmAGlWt4gC2TMbMpgWuC5AaxZ/6vCN10XmZlIAWmWkfQAT9RIbKkCqiQmpfUcIz+ysChAV2x1gUC1QWABysS+/eDQcIkxGHKFBYfIWUGoa0cChqYD1QYJE9IOUyZqgRowVUnMw1u4cNoLRlNsYFaF5VXYlJDdoXcE1IvrEmx9qpSrOpPaHaE3/BLygJO51DcKDV40W0cXKVKyHK9QCBnqB1ikpY0GVwN5YUJgMfg8FmUKEAEPbXVnYb7QU22RKw1CAft3bou7JlBQLUIUygQQQbkEX9Yg2oZSzMVMT1kuWkDI6k51KLJDpL0v3QHnSJc9TqSkgBznNt3I3GhtA/HK7Yyh9bDgTzq/pGm2vjFrWjtqV2S3BJSaBhVIAuXdu852VLzTBq4VZuIHLu53gCmGmhIUSQAwc1etgmg7+XKKWPxAVVQY3Z6gV3UhkucPoIJYjdVq3fS8MmoLn8qvfc/wCsBDIkPoVVY1oPOOzylIIAD76eF2t+sSmSkJoq45X0NYFzC5b5bdaAjWqveO/iPmsQT9Oe/wC0WCix3WHlFWefIwFZ/nwwo51p4eEKA2EpO8EltDXWoG8U3Fmd7x2fLORG7KO8Hg7X1BDilxSGegoQxubsz97U5VI5GJg6pY1KXFWp9uLX3HQJZKUoQSXZ2JBDh7Cr2oancaHND15FpIQQpSTftPUhqHtFjWz1rvNbbDBSUaAGu8nVqMWbQW8QkqdRxffy4U3eTQF2arMNAqWQC2XtAmlaOX4HjG46AbWOQyDlzBlS0qYggD6WUC54JIf/AExl8Ey5iy7BcouL5tCS6SGD/wAzcDR4r4aYUL7JIUFdlTsoau/dep3gipDa9KNmORipYX1awc9KoVxq7FzUHs21MCsMesQUqqUl3BYCiSwaimu5KjUa0jX9E9pIxUgpVlcUmBQDOdewn6SL1bzMZbamGVKnkAFICgw1yFrMcuTcO0+5WgVsHiTJW6VHMAXQXqCGOVtNBYvygth9qTVLTMJDJCQLMwqHNg2rVo8ZvbSylaVNW/ZJav4QWoQN3haJ5c4slSAcp+qxKeLal2s8BrtnLMudOmSyVSiSpSCDmSSTUEhlAb3LOIqSlmbJmJAdfXJzVNauOAtpWINh49BWJa1pUlYEsLLBSEqCgwzCzrBJuW7hNsmSmX+8S5i6JmoJSHF3GcEA0tvpADcfJ6vMldJygMtHSAwZIJ1IN6im8vFLYey1qC5oS/VqD0H8wUgUILjMz0s8Fekc9loQx7AISssqi0vmT/gCQKaE6Wjc9FNjiXhpiXIUQM2vaS5C0H8KgUqHeIDxnaGHKZsxJdwWA5HXdUNECJijTnc3uM3kbPGt6aYUJnEpDBQSXAqxCbksx7LBrhyaKeMhKkkoJq6SWIuwqQBe55QE4SCGBeg13cRx+WipLSEmtC9O4WMRKxJA+rmz6xDOmqJzA1en56QEuJL7gPf4LiB85JBdr7t7Q9C1KLkk6X5W3boekAuO8Du38tRz3QFPrPjQot/uv9X/AG/aOwBrGTHWH010NBVwxrUPEmy8RkUCaDskkUL3cF7dkA8xaJJgyk5kk3cghmOoOhvUU3gRQmyiCGoLg2s1teDNRuIgLW3ZbzFKJ/lHCrWAFH5bjugPhlBlEizUrWrP3UtxjQJBVIOYJdAyg5UvWwLA1G9v9QeAGIVlUWDBQHBu4Uo0AV2fNadLUAEJUCGJUL8UkEP+IM+67xY5LKfeA4sXBNCEsC96XFaGITMyzUFvocln/lUBcNuFQK1ibazZgdOBcM7hj/qUNHOgMAT6MY0ysSgBQQVqCcxZtL5gQQTQEhyRvjd4kJxEtS0pyKlEqLiqggkFK1IIUugBTaik2jyefNICVA1TrQ0qxreulwbk0b2LY+MlqkS8XLlITMmJyzFurKGoxS5SO09QAXBgMbipLqlmhBUi/wBRLuCwGVqgFgPpPfUGH6tc0ozdgl0tdJLgEEmof/t1g0qW2MQlnOd20ymrMyau4drNUgBotqYVSMSVJSxYZUh2U10kXDpplNtNIATiZIStLMygcp+D56H9iqUZ5zOQvDzCsMk5jKQSAHF3ZvgInEygkqlEMggLlOGKQoBQSqxoTatzxMP2PtTqikhypJUpjqMvaTxChmSRuMAUTKVPTMxeYOuYlEpFQyEGrJY/UUgX/mO9o3fQnHmZLmSVpyrknKB/gJcBuADWjLbKkIm5+pmAywkFJP1Sl0XkKTRRFHIO8XcRPhccmTi8PNAUjOQJiaBgsqlkKYh6stj+IQAnpkgHq8wINUhWgKVs/gBVjcJoAXycqSEyM2Z8yli9Q1nDsLFrl2rHom3sCJsiacrqlTVkhndJ4s4Y5jTQKFjGG21hjJkypYFa5ixJCicxcmhLPQU0VUFgy/Vhi+811p88oYhAaoBuONDUnxNeESzAUqzUrcMPQhqGkMnSyDuB0D/Bv7ucBVSmtwA9Xpvr5XiSWrtMKc2amh4lva0MnDtc9GNhu3294Yo23vpvbRvhqdYC71i96vFX2hQ1j+H0/wD1CgC/7uQosyQ1GbkaPV9Xa5pECnAKQ+U1AFLUfzb/AFVvF3qnOZICS7Zsuap3BQADbwCaxSnnKTclxUmoPsbfmICzgcQkBIUzZmqC1WNuNrEi9mgdtbDKSpQKSCK1OhqCHv8AaJ8MCVpygliCEtcAghy5p+hozFemmFyLE1IbtLF3BAqDYB2NgMpe8Bl0l1irGtau9D4v68YObRklbFVylwRvFKipFQzX7I0sIxiQWWnecwG4jTjTc1YJypueWDc9ofUCwyj6ndWgINQz2MANug1o4oSzaa6s3lU6bT9mOIKxOwrOW62WASFZqJISrQ2o4vxjDyiWUkirUFKEW04Gx1i1sTGmSuXPQe0hYel03OpcFNNLwHpq5YlYvDzsgljtJKDlBJYhnZiS4bvch3i10jSuV/xpauwtiQsVBLJzJSqpNnY3e4gXt7/jShOQc4atXYXCizMltGPaq7RXlYhU7DzUEupAJBPZ7NCHCQAbNU23WgBG3sWpc0qFVBnWzEEtxNdXEcSoMDQaE+NTuLEWG/SsC5k41B7Knu4egAZn9xfiTFrAJVkS6jlUXZyX7r3HcQzOC4EsJnStPVAqVmZgxKkEgZCD9VG8hBnbi0iXLyqCQQCHBCUdpRqEpIHaez8oy0ibkWQXCg7EOm58Rx5RplYVJ6vDCi1oVNP4Q6DMCQ4dyAN1q3gNBPxQE5LKGSfKCVEE/wAwJBDsaktVr1o8Z3pUyQFMgpSWWGY0DBtaabgUipcx0dvDynDkOncQwarDgYGbdSZ0pKrqsTTShev4vem4M1jyhQ7AIZrmx7yXHHcBQPSkZmZALAEEPzqO8kV8TrFlaS4DvYbtGamrU4745hAAhTgfUx17jXhYXPKAGz0sQ9L3+eMNkB1VqA5Llm5nTS0STkliSLEFtztfWxHlDMO4D3JHr5+UBP1Z/Cn/AKVfaFFbs/jV5/eFAaSdMKUUIYk1AY10K035F2ruigpZO83c3NWNWrxfi4uRD590/wBKfSOo07v7jAWNlz1AkJd1EOoEhgNQoHjoqzQUxkszZUygKQoEF0u5SRUhgXpqbQJlWlf5qvQRc2d/E71/2mAzkssSk6uNdRqnv3Rf2KHK5P4mKC4DHRs2VixZ3B4EiKG0tOQ94lnfUP8AI/3GA5NllJOYXvobMQ2jjQs7w7DSnUtDBmd9QbBidapprRtDDsd/7f8ASf8AfEeD/hr/AMlf9iYA70N2v1axKWpZlrVXtzAHbUAjQ2I30tB7HYBWHmdfLHWSwHKaFgRZRCi4Y0VVuDRg5H8aXzHvHrGz/wCDh/65nvACkbAw+JlmdJ62UwGYLT2b2SUggqo7bq3gBi8AUKBUpJuxTUJDgNUUII3Ppwjcbc/gr/oPrGJx/wDyyf8AV6mAjnZQ6rEEcODXbh43Zyf6LrC5iJo+tC1ZlAj6SFD/AMe/dGYnWmc/9ogz0MvN5H+wwGimYV8OMr/WvfYqUGAPy8ZiRNHbQfpck28L93eXBaNDIthf8yZ6rjLYj+N8/wDkEBzFTUJPVGXQuxb6SS4yl/FNGrQkCAswFEzKH7R1rT6e0+r8dCBBVP8AzUvkn/6oqYz6v9KfWZAVtpYYgMfwgu3BxyqRwteAwp+T1gvif4c7mj+2BCLd/wDtEBHl4+f5Qokh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Дитинство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330824" cy="484632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Мольєр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15 </a:t>
            </a:r>
            <a:r>
              <a:rPr lang="ru-RU" dirty="0" err="1" smtClean="0"/>
              <a:t>січня</a:t>
            </a:r>
            <a:r>
              <a:rPr lang="ru-RU" dirty="0" smtClean="0"/>
              <a:t> 1622 року 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багатого</a:t>
            </a:r>
            <a:r>
              <a:rPr lang="ru-RU" dirty="0" smtClean="0"/>
              <a:t> </a:t>
            </a:r>
            <a:r>
              <a:rPr lang="ru-RU" dirty="0" err="1" smtClean="0"/>
              <a:t>паризького</a:t>
            </a:r>
            <a:r>
              <a:rPr lang="ru-RU" dirty="0" smtClean="0"/>
              <a:t> буржуа, придворного шпалерника </a:t>
            </a:r>
            <a:r>
              <a:rPr lang="ru-RU" dirty="0" err="1" smtClean="0"/>
              <a:t>Поклена</a:t>
            </a:r>
            <a:r>
              <a:rPr lang="ru-RU" dirty="0" smtClean="0"/>
              <a:t>. </a:t>
            </a:r>
            <a:r>
              <a:rPr lang="ru-RU" dirty="0" err="1" smtClean="0"/>
              <a:t>Початкову</a:t>
            </a:r>
            <a:r>
              <a:rPr lang="ru-RU" dirty="0" smtClean="0"/>
              <a:t> </a:t>
            </a:r>
            <a:r>
              <a:rPr lang="ru-RU" dirty="0" err="1" smtClean="0"/>
              <a:t>освіту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одержав у </a:t>
            </a:r>
            <a:r>
              <a:rPr lang="ru-RU" dirty="0" err="1" smtClean="0"/>
              <a:t>Клермонському</a:t>
            </a:r>
            <a:r>
              <a:rPr lang="ru-RU" dirty="0" smtClean="0"/>
              <a:t> </a:t>
            </a:r>
            <a:r>
              <a:rPr lang="ru-RU" dirty="0" err="1" smtClean="0"/>
              <a:t>коледжі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ґрунтовно</a:t>
            </a:r>
            <a:r>
              <a:rPr lang="ru-RU" dirty="0" smtClean="0"/>
              <a:t> </a:t>
            </a:r>
            <a:r>
              <a:rPr lang="ru-RU" dirty="0" err="1" smtClean="0"/>
              <a:t>вивчив</a:t>
            </a:r>
            <a:r>
              <a:rPr lang="ru-RU" dirty="0" smtClean="0"/>
              <a:t> </a:t>
            </a:r>
            <a:r>
              <a:rPr lang="ru-RU" dirty="0" err="1" smtClean="0"/>
              <a:t>латинь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 </a:t>
            </a:r>
            <a:r>
              <a:rPr lang="ru-RU" dirty="0" err="1" smtClean="0"/>
              <a:t>давньоримських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в </a:t>
            </a:r>
            <a:r>
              <a:rPr lang="ru-RU" dirty="0" err="1" smtClean="0"/>
              <a:t>оригіналі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1700808"/>
            <a:ext cx="2707420" cy="37806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Любов до театру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Але </a:t>
            </a:r>
            <a:r>
              <a:rPr lang="ru-RU" dirty="0" err="1" smtClean="0"/>
              <a:t>жагуча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 до театру не дала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бути адвокатом, як, </a:t>
            </a:r>
            <a:r>
              <a:rPr lang="ru-RU" dirty="0" err="1" smtClean="0"/>
              <a:t>утім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продовжувачем</a:t>
            </a:r>
            <a:r>
              <a:rPr lang="ru-RU" dirty="0" smtClean="0"/>
              <a:t> </a:t>
            </a:r>
            <a:r>
              <a:rPr lang="ru-RU" dirty="0" err="1" smtClean="0"/>
              <a:t>сімейних</a:t>
            </a:r>
            <a:r>
              <a:rPr lang="ru-RU" dirty="0" smtClean="0"/>
              <a:t> справ.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братами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сестрами </a:t>
            </a:r>
            <a:r>
              <a:rPr lang="ru-RU" dirty="0" smtClean="0"/>
              <a:t>у </a:t>
            </a:r>
            <a:r>
              <a:rPr lang="ru-RU" dirty="0" smtClean="0"/>
              <a:t>1643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заснував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Блискучий</a:t>
            </a:r>
            <a:r>
              <a:rPr lang="ru-RU" dirty="0" smtClean="0"/>
              <a:t> театр» </a:t>
            </a:r>
            <a:r>
              <a:rPr lang="ru-RU" dirty="0" smtClean="0"/>
              <a:t>у </a:t>
            </a:r>
            <a:r>
              <a:rPr lang="ru-RU" dirty="0" err="1" smtClean="0"/>
              <a:t>Парижі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проіснував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два роки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розорився</a:t>
            </a:r>
            <a:r>
              <a:rPr lang="ru-RU" dirty="0" smtClean="0"/>
              <a:t>. </a:t>
            </a:r>
            <a:r>
              <a:rPr lang="ru-RU" dirty="0" err="1" smtClean="0"/>
              <a:t>Батько</a:t>
            </a:r>
            <a:r>
              <a:rPr lang="ru-RU" dirty="0" smtClean="0"/>
              <a:t> прокляв </a:t>
            </a:r>
            <a:r>
              <a:rPr lang="ru-RU" dirty="0" err="1" smtClean="0"/>
              <a:t>його</a:t>
            </a:r>
            <a:r>
              <a:rPr lang="ru-RU" dirty="0" smtClean="0"/>
              <a:t>, заборонивши </a:t>
            </a:r>
            <a:r>
              <a:rPr lang="ru-RU" dirty="0" err="1" smtClean="0"/>
              <a:t>осоромлювати</a:t>
            </a:r>
            <a:r>
              <a:rPr lang="ru-RU" dirty="0" smtClean="0"/>
              <a:t> </a:t>
            </a:r>
            <a:r>
              <a:rPr lang="ru-RU" dirty="0" err="1" smtClean="0"/>
              <a:t>чесне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Покленів</a:t>
            </a:r>
            <a:r>
              <a:rPr lang="ru-RU" dirty="0" smtClean="0"/>
              <a:t>, ось </a:t>
            </a:r>
            <a:r>
              <a:rPr lang="ru-RU" dirty="0" err="1" smtClean="0"/>
              <a:t>чому</a:t>
            </a:r>
            <a:r>
              <a:rPr lang="ru-RU" dirty="0" smtClean="0"/>
              <a:t> Жан-Батист </a:t>
            </a:r>
            <a:r>
              <a:rPr lang="ru-RU" dirty="0" err="1" smtClean="0"/>
              <a:t>узяв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псевдонім</a:t>
            </a:r>
            <a:r>
              <a:rPr lang="ru-RU" dirty="0" smtClean="0"/>
              <a:t> </a:t>
            </a:r>
            <a:r>
              <a:rPr lang="ru-RU" dirty="0" err="1" smtClean="0"/>
              <a:t>Мольєр</a:t>
            </a:r>
            <a:r>
              <a:rPr lang="ru-RU" dirty="0" smtClean="0"/>
              <a:t>. У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професія</a:t>
            </a:r>
            <a:r>
              <a:rPr lang="ru-RU" dirty="0" smtClean="0"/>
              <a:t> </a:t>
            </a:r>
            <a:r>
              <a:rPr lang="ru-RU" dirty="0" err="1" smtClean="0"/>
              <a:t>актора</a:t>
            </a:r>
            <a:r>
              <a:rPr lang="ru-RU" dirty="0" smtClean="0"/>
              <a:t> </a:t>
            </a:r>
            <a:r>
              <a:rPr lang="ru-RU" dirty="0" err="1" smtClean="0"/>
              <a:t>вважалася</a:t>
            </a:r>
            <a:r>
              <a:rPr lang="ru-RU" dirty="0" smtClean="0"/>
              <a:t> самою низкою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називалася</a:t>
            </a:r>
            <a:r>
              <a:rPr lang="ru-RU" dirty="0" smtClean="0"/>
              <a:t> </a:t>
            </a:r>
            <a:r>
              <a:rPr lang="ru-RU" dirty="0" err="1" smtClean="0"/>
              <a:t>інакше</a:t>
            </a:r>
            <a:r>
              <a:rPr lang="ru-RU" dirty="0" smtClean="0"/>
              <a:t>, як "</a:t>
            </a:r>
            <a:r>
              <a:rPr lang="ru-RU" dirty="0" err="1" smtClean="0"/>
              <a:t>комедіант</a:t>
            </a:r>
            <a:r>
              <a:rPr lang="ru-RU" dirty="0" smtClean="0"/>
              <a:t>".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Бродяча трупа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402832" cy="505994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Але </a:t>
            </a:r>
            <a:r>
              <a:rPr lang="ru-RU" dirty="0" err="1" smtClean="0"/>
              <a:t>Мольєр</a:t>
            </a:r>
            <a:r>
              <a:rPr lang="ru-RU" dirty="0" smtClean="0"/>
              <a:t> уже не </a:t>
            </a:r>
            <a:r>
              <a:rPr lang="ru-RU" dirty="0" err="1" smtClean="0"/>
              <a:t>міг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без театру. </a:t>
            </a:r>
            <a:r>
              <a:rPr lang="ru-RU" dirty="0" err="1" smtClean="0"/>
              <a:t>Організувавши</a:t>
            </a:r>
            <a:r>
              <a:rPr lang="ru-RU" dirty="0" smtClean="0"/>
              <a:t> </a:t>
            </a:r>
            <a:r>
              <a:rPr lang="ru-RU" dirty="0" err="1" smtClean="0"/>
              <a:t>бродячу</a:t>
            </a:r>
            <a:r>
              <a:rPr lang="ru-RU" dirty="0" smtClean="0"/>
              <a:t> трупу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колишнього</a:t>
            </a:r>
            <a:r>
              <a:rPr lang="ru-RU" dirty="0" smtClean="0"/>
              <a:t> "</a:t>
            </a:r>
            <a:r>
              <a:rPr lang="ru-RU" dirty="0" err="1" smtClean="0"/>
              <a:t>Блискучого</a:t>
            </a:r>
            <a:r>
              <a:rPr lang="ru-RU" dirty="0" smtClean="0"/>
              <a:t> театру"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трупи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кочує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в </a:t>
            </a:r>
            <a:r>
              <a:rPr lang="ru-RU" dirty="0" err="1" smtClean="0"/>
              <a:t>місто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. </a:t>
            </a:r>
            <a:r>
              <a:rPr lang="ru-RU" dirty="0" err="1" smtClean="0"/>
              <a:t>Бідність</a:t>
            </a:r>
            <a:r>
              <a:rPr lang="ru-RU" dirty="0" smtClean="0"/>
              <a:t> репертуару </a:t>
            </a:r>
            <a:r>
              <a:rPr lang="ru-RU" dirty="0" err="1" smtClean="0"/>
              <a:t>спонукала</a:t>
            </a:r>
            <a:r>
              <a:rPr lang="ru-RU" dirty="0" smtClean="0"/>
              <a:t> </a:t>
            </a:r>
            <a:r>
              <a:rPr lang="ru-RU" dirty="0" err="1" smtClean="0"/>
              <a:t>Мольєра</a:t>
            </a:r>
            <a:r>
              <a:rPr lang="ru-RU" dirty="0" smtClean="0"/>
              <a:t> </a:t>
            </a:r>
            <a:r>
              <a:rPr lang="ru-RU" dirty="0" err="1" smtClean="0"/>
              <a:t>взятися</a:t>
            </a:r>
            <a:r>
              <a:rPr lang="ru-RU" dirty="0" smtClean="0"/>
              <a:t> за перо.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одноактні</a:t>
            </a:r>
            <a:r>
              <a:rPr lang="ru-RU" dirty="0" smtClean="0"/>
              <a:t> </a:t>
            </a:r>
            <a:r>
              <a:rPr lang="ru-RU" dirty="0" err="1" smtClean="0"/>
              <a:t>п'єси</a:t>
            </a:r>
            <a:r>
              <a:rPr lang="ru-RU" dirty="0" smtClean="0"/>
              <a:t>, фарси "</a:t>
            </a:r>
            <a:r>
              <a:rPr lang="ru-RU" dirty="0" err="1" smtClean="0"/>
              <a:t>Літаючий</a:t>
            </a:r>
            <a:r>
              <a:rPr lang="ru-RU" dirty="0" smtClean="0"/>
              <a:t> доктор" 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Ревнощі</a:t>
            </a:r>
            <a:r>
              <a:rPr lang="ru-RU" dirty="0" smtClean="0"/>
              <a:t> </a:t>
            </a:r>
            <a:r>
              <a:rPr lang="ru-RU" dirty="0" err="1" smtClean="0"/>
              <a:t>Барбуйе</a:t>
            </a:r>
            <a:r>
              <a:rPr lang="ru-RU" dirty="0" smtClean="0"/>
              <a:t>" (1653-55 </a:t>
            </a:r>
            <a:r>
              <a:rPr lang="ru-RU" dirty="0" err="1" smtClean="0"/>
              <a:t>рр</a:t>
            </a:r>
            <a:r>
              <a:rPr lang="ru-RU" dirty="0" smtClean="0"/>
              <a:t>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комедія</a:t>
            </a:r>
            <a:r>
              <a:rPr lang="ru-RU" dirty="0" smtClean="0"/>
              <a:t> "</a:t>
            </a:r>
            <a:r>
              <a:rPr lang="ru-RU" dirty="0" err="1" smtClean="0"/>
              <a:t>Вітренник</a:t>
            </a:r>
            <a:r>
              <a:rPr lang="ru-RU" dirty="0" smtClean="0"/>
              <a:t>". </a:t>
            </a:r>
            <a:r>
              <a:rPr lang="ru-RU" dirty="0" err="1" smtClean="0"/>
              <a:t>Поступово</a:t>
            </a:r>
            <a:r>
              <a:rPr lang="ru-RU" dirty="0" smtClean="0"/>
              <a:t> трупа </a:t>
            </a:r>
            <a:r>
              <a:rPr lang="ru-RU" dirty="0" err="1" smtClean="0"/>
              <a:t>набула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, вона </a:t>
            </a:r>
            <a:r>
              <a:rPr lang="ru-RU" dirty="0" err="1" smtClean="0"/>
              <a:t>вже</a:t>
            </a:r>
            <a:r>
              <a:rPr lang="ru-RU" dirty="0" smtClean="0"/>
              <a:t> могла </a:t>
            </a:r>
            <a:r>
              <a:rPr lang="ru-RU" dirty="0" err="1" smtClean="0"/>
              <a:t>виступати</a:t>
            </a:r>
            <a:r>
              <a:rPr lang="ru-RU" dirty="0" smtClean="0"/>
              <a:t> у великих </a:t>
            </a:r>
            <a:r>
              <a:rPr lang="ru-RU" dirty="0" err="1" smtClean="0"/>
              <a:t>містах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556792"/>
            <a:ext cx="2884965" cy="388843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Творчість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338936" cy="4846320"/>
          </a:xfrm>
        </p:spPr>
        <p:txBody>
          <a:bodyPr>
            <a:normAutofit/>
          </a:bodyPr>
          <a:lstStyle/>
          <a:p>
            <a:r>
              <a:rPr lang="ru-RU" dirty="0" smtClean="0"/>
              <a:t>З 1658 року по 1673 </a:t>
            </a:r>
            <a:r>
              <a:rPr lang="ru-RU" dirty="0" err="1" smtClean="0"/>
              <a:t>Мольєр</a:t>
            </a:r>
            <a:r>
              <a:rPr lang="ru-RU" dirty="0" smtClean="0"/>
              <a:t> </a:t>
            </a:r>
            <a:r>
              <a:rPr lang="ru-RU" dirty="0" err="1" smtClean="0"/>
              <a:t>безперервно</a:t>
            </a:r>
            <a:r>
              <a:rPr lang="ru-RU" dirty="0" smtClean="0"/>
              <a:t> </a:t>
            </a:r>
            <a:r>
              <a:rPr lang="ru-RU" dirty="0" err="1" smtClean="0"/>
              <a:t>трудився</a:t>
            </a:r>
            <a:r>
              <a:rPr lang="ru-RU" dirty="0" smtClean="0"/>
              <a:t> над </a:t>
            </a:r>
            <a:r>
              <a:rPr lang="ru-RU" dirty="0" err="1" smtClean="0"/>
              <a:t>п'єсами</a:t>
            </a:r>
            <a:r>
              <a:rPr lang="ru-RU" dirty="0" smtClean="0"/>
              <a:t>. За </a:t>
            </a:r>
            <a:r>
              <a:rPr lang="ru-RU" dirty="0" err="1" smtClean="0"/>
              <a:t>останні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самі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здобутки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одноактними</a:t>
            </a:r>
            <a:r>
              <a:rPr lang="ru-RU" dirty="0" smtClean="0"/>
              <a:t> "</a:t>
            </a:r>
            <a:r>
              <a:rPr lang="ru-RU" dirty="0" err="1" smtClean="0"/>
              <a:t>Смішними</a:t>
            </a:r>
            <a:r>
              <a:rPr lang="ru-RU" dirty="0" smtClean="0"/>
              <a:t> </a:t>
            </a:r>
            <a:r>
              <a:rPr lang="ru-RU" dirty="0" err="1" smtClean="0"/>
              <a:t>модницями</a:t>
            </a:r>
            <a:r>
              <a:rPr lang="ru-RU" dirty="0" smtClean="0"/>
              <a:t>" </a:t>
            </a:r>
            <a:r>
              <a:rPr lang="ru-RU" dirty="0" err="1" smtClean="0"/>
              <a:t>і</a:t>
            </a:r>
            <a:r>
              <a:rPr lang="ru-RU" dirty="0" smtClean="0"/>
              <a:t> "</a:t>
            </a:r>
            <a:r>
              <a:rPr lang="ru-RU" dirty="0" err="1" smtClean="0"/>
              <a:t>Мнимим</a:t>
            </a:r>
            <a:r>
              <a:rPr lang="ru-RU" dirty="0" smtClean="0"/>
              <a:t> рогоносцем"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кінчаючи</a:t>
            </a:r>
            <a:r>
              <a:rPr lang="ru-RU" dirty="0" smtClean="0"/>
              <a:t> такими </a:t>
            </a:r>
            <a:r>
              <a:rPr lang="ru-RU" dirty="0" err="1" smtClean="0"/>
              <a:t>комедіями</a:t>
            </a:r>
            <a:r>
              <a:rPr lang="ru-RU" dirty="0" smtClean="0"/>
              <a:t>, як "</a:t>
            </a:r>
            <a:r>
              <a:rPr lang="ru-RU" dirty="0" err="1" smtClean="0"/>
              <a:t>Міщанин</a:t>
            </a:r>
            <a:r>
              <a:rPr lang="ru-RU" dirty="0" smtClean="0"/>
              <a:t> у </a:t>
            </a:r>
            <a:r>
              <a:rPr lang="ru-RU" dirty="0" err="1" smtClean="0"/>
              <a:t>дворянстві</a:t>
            </a:r>
            <a:r>
              <a:rPr lang="ru-RU" dirty="0" smtClean="0"/>
              <a:t>", "Тартюф"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Уявний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". </a:t>
            </a:r>
            <a:endParaRPr lang="ru-RU" dirty="0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501008"/>
            <a:ext cx="1875039" cy="3000062"/>
          </a:xfrm>
          <a:prstGeom prst="rect">
            <a:avLst/>
          </a:prstGeom>
        </p:spPr>
      </p:pic>
      <p:pic>
        <p:nvPicPr>
          <p:cNvPr id="7" name="Рисунок 6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332656"/>
            <a:ext cx="1872208" cy="28912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Особисте життя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618856" cy="4846320"/>
          </a:xfrm>
        </p:spPr>
        <p:txBody>
          <a:bodyPr/>
          <a:lstStyle/>
          <a:p>
            <a:r>
              <a:rPr lang="ru-RU" dirty="0" smtClean="0"/>
              <a:t> 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: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злети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. Женивши в </a:t>
            </a:r>
            <a:r>
              <a:rPr lang="ru-RU" dirty="0" err="1" smtClean="0"/>
              <a:t>сорокалітньому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на </a:t>
            </a:r>
            <a:r>
              <a:rPr lang="ru-RU" dirty="0" err="1" smtClean="0"/>
              <a:t>сімнадцятилітньої</a:t>
            </a:r>
            <a:r>
              <a:rPr lang="ru-RU" dirty="0" smtClean="0"/>
              <a:t> </a:t>
            </a:r>
            <a:r>
              <a:rPr lang="ru-RU" dirty="0" err="1" smtClean="0"/>
              <a:t>Арманде</a:t>
            </a:r>
            <a:r>
              <a:rPr lang="ru-RU" dirty="0" smtClean="0"/>
              <a:t> Бежар, </a:t>
            </a:r>
            <a:r>
              <a:rPr lang="ru-RU" dirty="0" err="1" smtClean="0"/>
              <a:t>він</a:t>
            </a:r>
            <a:r>
              <a:rPr lang="ru-RU" dirty="0" smtClean="0"/>
              <a:t> став рогоносцем. </a:t>
            </a:r>
            <a:r>
              <a:rPr lang="ru-RU" dirty="0" smtClean="0"/>
              <a:t>Молода </a:t>
            </a:r>
            <a:r>
              <a:rPr lang="ru-RU" dirty="0" smtClean="0"/>
              <a:t>дружина </a:t>
            </a:r>
            <a:r>
              <a:rPr lang="ru-RU" dirty="0" err="1" smtClean="0"/>
              <a:t>безсовісно</a:t>
            </a:r>
            <a:r>
              <a:rPr lang="ru-RU" dirty="0" smtClean="0"/>
              <a:t> </a:t>
            </a:r>
            <a:r>
              <a:rPr lang="ru-RU" dirty="0" err="1" smtClean="0"/>
              <a:t>обманювала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. І в </a:t>
            </a:r>
            <a:r>
              <a:rPr lang="ru-RU" dirty="0" err="1" smtClean="0"/>
              <a:t>дружбі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не везло. </a:t>
            </a:r>
            <a:r>
              <a:rPr lang="ru-RU" dirty="0" err="1" smtClean="0"/>
              <a:t>Допомагаючи</a:t>
            </a:r>
            <a:r>
              <a:rPr lang="ru-RU" dirty="0" smtClean="0"/>
              <a:t> Расину,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придбав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обличчі</a:t>
            </a:r>
            <a:r>
              <a:rPr lang="ru-RU" dirty="0" smtClean="0"/>
              <a:t> ворога.</a:t>
            </a:r>
            <a:endParaRPr lang="ru-RU" dirty="0"/>
          </a:p>
        </p:txBody>
      </p:sp>
      <p:pic>
        <p:nvPicPr>
          <p:cNvPr id="4" name="Рисунок 3" descr="200px-Armande_Béja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916832"/>
            <a:ext cx="2515344" cy="337056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258816" cy="4846320"/>
          </a:xfrm>
        </p:spPr>
        <p:txBody>
          <a:bodyPr>
            <a:normAutofit/>
          </a:bodyPr>
          <a:lstStyle/>
          <a:p>
            <a:r>
              <a:rPr lang="uk-UA" dirty="0" smtClean="0"/>
              <a:t>Останньою </a:t>
            </a:r>
            <a:r>
              <a:rPr lang="ru-RU" dirty="0" err="1" smtClean="0"/>
              <a:t>п'єсою</a:t>
            </a:r>
            <a:r>
              <a:rPr lang="ru-RU" dirty="0" smtClean="0"/>
              <a:t> </a:t>
            </a:r>
            <a:r>
              <a:rPr lang="uk-UA" dirty="0" smtClean="0"/>
              <a:t>була </a:t>
            </a:r>
            <a:r>
              <a:rPr lang="uk-UA" dirty="0" err="1" smtClean="0"/>
              <a:t>“Уявний</a:t>
            </a:r>
            <a:r>
              <a:rPr lang="uk-UA" dirty="0" smtClean="0"/>
              <a:t> </a:t>
            </a:r>
            <a:r>
              <a:rPr lang="uk-UA" dirty="0" err="1" smtClean="0"/>
              <a:t>хворий”</a:t>
            </a:r>
            <a:r>
              <a:rPr lang="uk-UA" dirty="0" smtClean="0"/>
              <a:t>. На четвертому представлені Мольєру стало погано.</a:t>
            </a:r>
            <a:r>
              <a:rPr lang="ru-RU" dirty="0" smtClean="0"/>
              <a:t>  </a:t>
            </a:r>
            <a:r>
              <a:rPr lang="ru-RU" dirty="0" err="1" smtClean="0"/>
              <a:t>Його</a:t>
            </a:r>
            <a:r>
              <a:rPr lang="ru-RU" dirty="0" smtClean="0"/>
              <a:t> на руках перенесли на </a:t>
            </a:r>
            <a:r>
              <a:rPr lang="ru-RU" dirty="0" err="1" smtClean="0"/>
              <a:t>найближчу</a:t>
            </a:r>
            <a:r>
              <a:rPr lang="ru-RU" dirty="0" smtClean="0"/>
              <a:t> квартиру, де через </a:t>
            </a:r>
            <a:r>
              <a:rPr lang="ru-RU" dirty="0" err="1" smtClean="0"/>
              <a:t>кілька</a:t>
            </a:r>
            <a:r>
              <a:rPr lang="ru-RU" dirty="0" smtClean="0"/>
              <a:t> годин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smtClean="0"/>
              <a:t>помер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заюшила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горла.</a:t>
            </a:r>
            <a:endParaRPr lang="ru-RU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844824"/>
            <a:ext cx="2711946" cy="36205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Значення його творчості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Мольєр</a:t>
            </a:r>
            <a:r>
              <a:rPr lang="ru-RU" dirty="0" smtClean="0"/>
              <a:t> – </a:t>
            </a:r>
            <a:r>
              <a:rPr lang="ru-RU" dirty="0" err="1" smtClean="0"/>
              <a:t>найуніверсальніший</a:t>
            </a:r>
            <a:r>
              <a:rPr lang="ru-RU" dirty="0" smtClean="0"/>
              <a:t> </a:t>
            </a:r>
            <a:r>
              <a:rPr lang="ru-RU" dirty="0" err="1" smtClean="0"/>
              <a:t>синтетичний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en-US" dirty="0" smtClean="0"/>
              <a:t>XVII </a:t>
            </a:r>
            <a:r>
              <a:rPr lang="ru-RU" dirty="0" err="1" smtClean="0"/>
              <a:t>століття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по </a:t>
            </a:r>
            <a:r>
              <a:rPr lang="ru-RU" dirty="0" err="1" smtClean="0"/>
              <a:t>тематиці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</a:t>
            </a:r>
            <a:r>
              <a:rPr lang="ru-RU" dirty="0" smtClean="0"/>
              <a:t>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манері</a:t>
            </a:r>
            <a:r>
              <a:rPr lang="ru-RU" dirty="0" smtClean="0"/>
              <a:t>. </a:t>
            </a:r>
            <a:r>
              <a:rPr lang="ru-RU" dirty="0" err="1" smtClean="0"/>
              <a:t>Відволікаючи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зайвого</a:t>
            </a:r>
            <a:r>
              <a:rPr lang="ru-RU" dirty="0" smtClean="0"/>
              <a:t>, </a:t>
            </a:r>
            <a:r>
              <a:rPr lang="ru-RU" dirty="0" err="1" smtClean="0"/>
              <a:t>громіздких</a:t>
            </a:r>
            <a:r>
              <a:rPr lang="ru-RU" dirty="0" smtClean="0"/>
              <a:t> деталей, </a:t>
            </a:r>
            <a:r>
              <a:rPr lang="ru-RU" dirty="0" err="1" smtClean="0"/>
              <a:t>Мольєр</a:t>
            </a:r>
            <a:r>
              <a:rPr lang="ru-RU" dirty="0" smtClean="0"/>
              <a:t> </a:t>
            </a:r>
            <a:r>
              <a:rPr lang="ru-RU" dirty="0" err="1" smtClean="0"/>
              <a:t>вимальовує</a:t>
            </a:r>
            <a:r>
              <a:rPr lang="ru-RU" dirty="0" smtClean="0"/>
              <a:t> нам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образи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не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героя в </a:t>
            </a:r>
            <a:r>
              <a:rPr lang="ru-RU" dirty="0" err="1" smtClean="0"/>
              <a:t>суспільстві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Вони </a:t>
            </a:r>
            <a:r>
              <a:rPr lang="ru-RU" dirty="0" err="1" smtClean="0"/>
              <a:t>позбавлені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протиріч</a:t>
            </a:r>
            <a:r>
              <a:rPr lang="ru-RU" dirty="0" smtClean="0"/>
              <a:t>,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боротьби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Герої</a:t>
            </a:r>
            <a:r>
              <a:rPr lang="ru-RU" dirty="0" smtClean="0"/>
              <a:t> </a:t>
            </a:r>
            <a:r>
              <a:rPr lang="ru-RU" dirty="0" err="1" smtClean="0"/>
              <a:t>Мольєра</a:t>
            </a:r>
            <a:r>
              <a:rPr lang="ru-RU" dirty="0" smtClean="0"/>
              <a:t> – люди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типовими</a:t>
            </a:r>
            <a:r>
              <a:rPr lang="ru-RU" dirty="0" smtClean="0"/>
              <a:t> образами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сьогодні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357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Жан  батіст  мольєр</vt:lpstr>
      <vt:lpstr>Дитинство</vt:lpstr>
      <vt:lpstr>Любов до театру</vt:lpstr>
      <vt:lpstr>Бродяча трупа</vt:lpstr>
      <vt:lpstr>Творчість</vt:lpstr>
      <vt:lpstr>Особисте життя</vt:lpstr>
      <vt:lpstr>Смерть</vt:lpstr>
      <vt:lpstr>Значення його творчості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Жан  батіст  мольєр</dc:title>
  <dc:creator>Comp</dc:creator>
  <cp:lastModifiedBy>Comp</cp:lastModifiedBy>
  <cp:revision>11</cp:revision>
  <dcterms:created xsi:type="dcterms:W3CDTF">2014-09-25T16:12:08Z</dcterms:created>
  <dcterms:modified xsi:type="dcterms:W3CDTF">2014-09-25T18:01:46Z</dcterms:modified>
</cp:coreProperties>
</file>