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799C291-99E4-4C0F-8261-927985B531AC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6EEABA8-1509-47F8-B953-848AB79C620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Михеева Анастасия</a:t>
            </a:r>
            <a:br>
              <a:rPr lang="ru-RU" dirty="0" smtClean="0"/>
            </a:br>
            <a:r>
              <a:rPr lang="ru-RU" dirty="0" smtClean="0"/>
              <a:t>11-П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Мастер и Маргарита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571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ru-RU" dirty="0" smtClean="0"/>
              <a:t>«Мастер и Маргарита» вторая по счету книга, которая влюбила меня в себя. Это удивительная, забавная и трогательная история. Булгаков будто увековечил роман, написав, что рукописи не горят. Этот роман бессмертный для человечества и для меня. </a:t>
            </a:r>
            <a:br>
              <a:rPr lang="ru-RU" dirty="0" smtClean="0"/>
            </a:br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smtClean="0"/>
              <a:t>Перевернув </a:t>
            </a:r>
            <a:r>
              <a:rPr lang="ru-RU" dirty="0" smtClean="0"/>
              <a:t>последнюю страницу романа, чувствуешь, будто твоя жизнь утратила смысл, и она уже не </a:t>
            </a:r>
            <a:r>
              <a:rPr lang="ru-RU" smtClean="0"/>
              <a:t>станет прежней…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впечатление…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99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3967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916832"/>
            <a:ext cx="47214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4"/>
                </a:solidFill>
              </a:rPr>
              <a:t>… я прекрасно понимаю, что меня подкупают и тянут в какую-то тёмную историю, за которую я очень поплачусь.</a:t>
            </a:r>
            <a:endParaRPr lang="ru-RU" sz="3200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8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 романа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88840"/>
            <a:ext cx="21602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1928</a:t>
            </a:r>
            <a:br>
              <a:rPr lang="ru-RU" dirty="0" smtClean="0"/>
            </a:br>
            <a:r>
              <a:rPr lang="ru-RU" dirty="0" smtClean="0"/>
              <a:t>замысел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987824" y="227687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95936" y="1993210"/>
            <a:ext cx="213413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1929</a:t>
            </a:r>
            <a:br>
              <a:rPr lang="ru-RU" dirty="0" smtClean="0"/>
            </a:br>
            <a:r>
              <a:rPr lang="ru-RU" dirty="0" smtClean="0"/>
              <a:t>Начало работы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8905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75038" y="1898830"/>
            <a:ext cx="1836712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1928-1938</a:t>
            </a:r>
            <a:br>
              <a:rPr lang="ru-RU" dirty="0" smtClean="0"/>
            </a:br>
            <a:r>
              <a:rPr lang="ru-RU" dirty="0" smtClean="0"/>
              <a:t>8 редакция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2132" y="3717032"/>
            <a:ext cx="19236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1930</a:t>
            </a:r>
            <a:br>
              <a:rPr lang="ru-RU" dirty="0" smtClean="0"/>
            </a:br>
            <a:r>
              <a:rPr lang="ru-RU" dirty="0" smtClean="0"/>
              <a:t>Сжег рукопись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08573"/>
            <a:ext cx="8905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936" y="3669506"/>
            <a:ext cx="223224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1931-1932</a:t>
            </a:r>
            <a:br>
              <a:rPr lang="ru-RU" dirty="0" smtClean="0"/>
            </a:br>
            <a:r>
              <a:rPr lang="ru-RU" dirty="0" smtClean="0"/>
              <a:t>Продолжения работы, появления образов Мастера и Маргариты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93" y="4158699"/>
            <a:ext cx="8905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75038" y="3717032"/>
            <a:ext cx="1836712" cy="1392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1936</a:t>
            </a:r>
            <a:br>
              <a:rPr lang="ru-RU" dirty="0" smtClean="0"/>
            </a:br>
            <a:r>
              <a:rPr lang="ru-RU" dirty="0" smtClean="0"/>
              <a:t>Заключительная глава, название романа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949280"/>
            <a:ext cx="82809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1966-1967 впервые опубликован в журнале «Москва»</a:t>
            </a:r>
            <a:endParaRPr lang="ru-RU" dirty="0"/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3995936" y="1949490"/>
            <a:ext cx="213413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1929</a:t>
            </a:r>
            <a:br>
              <a:rPr lang="ru-RU" smtClean="0"/>
            </a:br>
            <a:r>
              <a:rPr lang="ru-RU" smtClean="0"/>
              <a:t>Начало работы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75038" y="1855110"/>
            <a:ext cx="1836712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1928-1938</a:t>
            </a:r>
            <a:br>
              <a:rPr lang="ru-RU" dirty="0" smtClean="0"/>
            </a:br>
            <a:r>
              <a:rPr lang="ru-RU" dirty="0" smtClean="0"/>
              <a:t>8 редакция</a:t>
            </a:r>
            <a:endParaRPr lang="ru-RU" dirty="0"/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4048821" y="1993210"/>
            <a:ext cx="213413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1929</a:t>
            </a:r>
            <a:br>
              <a:rPr lang="ru-RU" smtClean="0"/>
            </a:br>
            <a:r>
              <a:rPr lang="ru-RU" smtClean="0"/>
              <a:t>Начало работы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27923" y="1898830"/>
            <a:ext cx="1836712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1928-1938</a:t>
            </a:r>
            <a:br>
              <a:rPr lang="ru-RU" dirty="0" smtClean="0"/>
            </a:br>
            <a:r>
              <a:rPr lang="ru-RU" dirty="0" smtClean="0"/>
              <a:t>8 редакция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06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Хронология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1772816"/>
            <a:ext cx="2952328" cy="259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Реальное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Москва 20-30 гг.</a:t>
            </a:r>
            <a:br>
              <a:rPr lang="ru-RU" dirty="0" smtClean="0"/>
            </a:br>
            <a:r>
              <a:rPr lang="ru-RU" dirty="0" smtClean="0"/>
              <a:t>ХХ века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843808" y="3075886"/>
            <a:ext cx="2952328" cy="258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Библейское 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dirty="0" smtClean="0"/>
              <a:t>(Мифологическое)</a:t>
            </a:r>
            <a:br>
              <a:rPr lang="ru-RU" dirty="0" smtClean="0"/>
            </a:br>
            <a:r>
              <a:rPr lang="ru-RU" dirty="0" err="1" smtClean="0"/>
              <a:t>Ершалаим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 г. Н. э.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83015" y="4581127"/>
            <a:ext cx="302433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Фантастическое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dirty="0" smtClean="0"/>
              <a:t>Перемещения во времени и пространстве </a:t>
            </a:r>
            <a:r>
              <a:rPr lang="ru-RU" dirty="0" err="1" smtClean="0"/>
              <a:t>Воланда</a:t>
            </a:r>
            <a:r>
              <a:rPr lang="ru-RU" dirty="0" smtClean="0"/>
              <a:t> и его свиты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73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романа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7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 и Маргарита 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46524" y="3284984"/>
            <a:ext cx="2304256" cy="2736304"/>
          </a:xfrm>
          <a:prstGeom prst="wedgeRoundRectCallout">
            <a:avLst>
              <a:gd name="adj1" fmla="val -47288"/>
              <a:gd name="adj2" fmla="val -782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Она поглядела на меня удивленно, а я вдруг, и совершенно неожиданно понял, что я всю жизнь любил именно эту женщину!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762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79512" y="1844824"/>
            <a:ext cx="1728192" cy="2664296"/>
          </a:xfrm>
          <a:prstGeom prst="wedgeRoundRectCallout">
            <a:avLst>
              <a:gd name="adj1" fmla="val 48111"/>
              <a:gd name="adj2" fmla="val 635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Слушай беззвучие, слушай и наслаждайся тем, чего тебе не давали в жизни, — тишиной.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5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Понтий Пилат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30" y="1844824"/>
            <a:ext cx="3232753" cy="484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 flipH="1">
            <a:off x="3851920" y="2708920"/>
            <a:ext cx="1440160" cy="1296144"/>
          </a:xfrm>
          <a:prstGeom prst="wedgeRoundRectCallout">
            <a:avLst>
              <a:gd name="adj1" fmla="val -52304"/>
              <a:gd name="adj2" fmla="val -846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 Боги мои! Яду мне, яду!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225171" cy="484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671900" y="4581128"/>
            <a:ext cx="1800200" cy="1656184"/>
          </a:xfrm>
          <a:prstGeom prst="wedgeRoundRectCallout">
            <a:avLst>
              <a:gd name="adj1" fmla="val -61622"/>
              <a:gd name="adj2" fmla="val -872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Злых людей нет на свете, есть только люди несчастливые.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56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Воланд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237444" cy="364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487404" y="3164841"/>
            <a:ext cx="3960440" cy="201622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Аннушка уже купила подсолнечное масло, и не только купила, но даже разлила.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40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5" y="279080"/>
            <a:ext cx="4438524" cy="314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9728"/>
            <a:ext cx="4444529" cy="296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49" y="279079"/>
            <a:ext cx="4286250" cy="626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937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41</TotalTime>
  <Words>184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BlackTie</vt:lpstr>
      <vt:lpstr>Мастер и Маргарита</vt:lpstr>
      <vt:lpstr>Презентация PowerPoint</vt:lpstr>
      <vt:lpstr>История создания романа</vt:lpstr>
      <vt:lpstr>Хронология</vt:lpstr>
      <vt:lpstr>Герои романа</vt:lpstr>
      <vt:lpstr>Мастер и Маргарита </vt:lpstr>
      <vt:lpstr>Понтий Пилат</vt:lpstr>
      <vt:lpstr>Воланд</vt:lpstr>
      <vt:lpstr>Презентация PowerPoint</vt:lpstr>
      <vt:lpstr>Мое впечатление…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и Маргарита</dc:title>
  <dc:creator>User</dc:creator>
  <cp:lastModifiedBy>User</cp:lastModifiedBy>
  <cp:revision>4</cp:revision>
  <dcterms:created xsi:type="dcterms:W3CDTF">2013-11-21T17:54:50Z</dcterms:created>
  <dcterms:modified xsi:type="dcterms:W3CDTF">2013-11-21T18:35:51Z</dcterms:modified>
</cp:coreProperties>
</file>