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7"/>
  </p:notesMasterIdLst>
  <p:handoutMasterIdLst>
    <p:handoutMasterId r:id="rId18"/>
  </p:handoutMasterIdLst>
  <p:sldIdLst>
    <p:sldId id="306" r:id="rId3"/>
    <p:sldId id="262" r:id="rId4"/>
    <p:sldId id="307" r:id="rId5"/>
    <p:sldId id="258" r:id="rId6"/>
    <p:sldId id="308" r:id="rId7"/>
    <p:sldId id="309" r:id="rId8"/>
    <p:sldId id="263" r:id="rId9"/>
    <p:sldId id="268" r:id="rId10"/>
    <p:sldId id="267" r:id="rId11"/>
    <p:sldId id="270" r:id="rId12"/>
    <p:sldId id="299" r:id="rId13"/>
    <p:sldId id="310" r:id="rId14"/>
    <p:sldId id="311" r:id="rId15"/>
    <p:sldId id="312" r:id="rId16"/>
  </p:sldIdLst>
  <p:sldSz cx="9144000" cy="6858000" type="screen4x3"/>
  <p:notesSz cx="6858000" cy="9144000"/>
  <p:defaultTextStyle>
    <a:defPPr>
      <a:defRPr lang="uk-UA"/>
    </a:defPPr>
    <a:lvl1pPr marL="0" algn="l" defTabSz="914400" rtl="0" eaLnBrk="1" latinLnBrk="0" hangingPunct="1">
      <a:defRPr lang="uk-UA" sz="1800" kern="1200">
        <a:solidFill>
          <a:schemeClr val="tx1"/>
        </a:solidFill>
        <a:latin typeface="+mn-lt"/>
        <a:ea typeface="+mn-ea"/>
        <a:cs typeface="+mn-cs"/>
      </a:defRPr>
    </a:lvl1pPr>
    <a:lvl2pPr marL="457200" algn="l" defTabSz="914400" rtl="0" eaLnBrk="1" latinLnBrk="0" hangingPunct="1">
      <a:defRPr lang="uk-UA" sz="1800" kern="1200">
        <a:solidFill>
          <a:schemeClr val="tx1"/>
        </a:solidFill>
        <a:latin typeface="+mn-lt"/>
        <a:ea typeface="+mn-ea"/>
        <a:cs typeface="+mn-cs"/>
      </a:defRPr>
    </a:lvl2pPr>
    <a:lvl3pPr marL="914400" algn="l" defTabSz="914400" rtl="0" eaLnBrk="1" latinLnBrk="0" hangingPunct="1">
      <a:defRPr lang="uk-UA" sz="1800" kern="1200">
        <a:solidFill>
          <a:schemeClr val="tx1"/>
        </a:solidFill>
        <a:latin typeface="+mn-lt"/>
        <a:ea typeface="+mn-ea"/>
        <a:cs typeface="+mn-cs"/>
      </a:defRPr>
    </a:lvl3pPr>
    <a:lvl4pPr marL="1371600" algn="l" defTabSz="914400" rtl="0" eaLnBrk="1" latinLnBrk="0" hangingPunct="1">
      <a:defRPr lang="uk-UA" sz="1800" kern="1200">
        <a:solidFill>
          <a:schemeClr val="tx1"/>
        </a:solidFill>
        <a:latin typeface="+mn-lt"/>
        <a:ea typeface="+mn-ea"/>
        <a:cs typeface="+mn-cs"/>
      </a:defRPr>
    </a:lvl4pPr>
    <a:lvl5pPr marL="1828800" algn="l" defTabSz="914400" rtl="0" eaLnBrk="1" latinLnBrk="0" hangingPunct="1">
      <a:defRPr lang="uk-UA" sz="1800" kern="1200">
        <a:solidFill>
          <a:schemeClr val="tx1"/>
        </a:solidFill>
        <a:latin typeface="+mn-lt"/>
        <a:ea typeface="+mn-ea"/>
        <a:cs typeface="+mn-cs"/>
      </a:defRPr>
    </a:lvl5pPr>
    <a:lvl6pPr marL="2286000" algn="l" defTabSz="914400" rtl="0" eaLnBrk="1" latinLnBrk="0" hangingPunct="1">
      <a:defRPr lang="uk-UA" sz="1800" kern="1200">
        <a:solidFill>
          <a:schemeClr val="tx1"/>
        </a:solidFill>
        <a:latin typeface="+mn-lt"/>
        <a:ea typeface="+mn-ea"/>
        <a:cs typeface="+mn-cs"/>
      </a:defRPr>
    </a:lvl6pPr>
    <a:lvl7pPr marL="2743200" algn="l" defTabSz="914400" rtl="0" eaLnBrk="1" latinLnBrk="0" hangingPunct="1">
      <a:defRPr lang="uk-UA" sz="1800" kern="1200">
        <a:solidFill>
          <a:schemeClr val="tx1"/>
        </a:solidFill>
        <a:latin typeface="+mn-lt"/>
        <a:ea typeface="+mn-ea"/>
        <a:cs typeface="+mn-cs"/>
      </a:defRPr>
    </a:lvl7pPr>
    <a:lvl8pPr marL="3200400" algn="l" defTabSz="914400" rtl="0" eaLnBrk="1" latinLnBrk="0" hangingPunct="1">
      <a:defRPr lang="uk-UA" sz="1800" kern="1200">
        <a:solidFill>
          <a:schemeClr val="tx1"/>
        </a:solidFill>
        <a:latin typeface="+mn-lt"/>
        <a:ea typeface="+mn-ea"/>
        <a:cs typeface="+mn-cs"/>
      </a:defRPr>
    </a:lvl8pPr>
    <a:lvl9pPr marL="3657600" algn="l" defTabSz="914400" rtl="0" eaLnBrk="1" latinLnBrk="0" hangingPunct="1">
      <a:defRPr lang="uk-UA"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C7500"/>
    <a:srgbClr val="F25F29"/>
    <a:srgbClr val="91BED4"/>
    <a:srgbClr val="F0F0F0"/>
    <a:srgbClr val="304269"/>
    <a:srgbClr val="D9E8F5"/>
  </p:clrMru>
  <p:extLst>
    <p:ext uri="{E76CE94A-603C-4142-B9EB-6D1370010A27}">
      <p14:discardImageEditData xmlns="" xmlns:p14="http://schemas.microsoft.com/office/powerpoint/2010/main" val="0"/>
    </p:ext>
    <p:ext uri="{D31A062A-798A-4329-ABDD-BBA856620510}">
      <p14:defaultImageDpi xmlns="" xmlns:p14="http://schemas.microsoft.com/office/powerpoint/2010/main" val="15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74" autoAdjust="0"/>
    <p:restoredTop sz="87368" autoAdjust="0"/>
  </p:normalViewPr>
  <p:slideViewPr>
    <p:cSldViewPr>
      <p:cViewPr varScale="1">
        <p:scale>
          <a:sx n="75" d="100"/>
          <a:sy n="75" d="100"/>
        </p:scale>
        <p:origin x="-96" y="-90"/>
      </p:cViewPr>
      <p:guideLst>
        <p:guide orient="horz" pos="3168"/>
        <p:guide pos="432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3096"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uk-UA" sz="1200"/>
            </a:lvl1pPr>
          </a:lstStyle>
          <a:p>
            <a:endParaRPr lang="uk-U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lang="uk-UA" sz="1200"/>
            </a:lvl1pPr>
          </a:lstStyle>
          <a:p>
            <a:fld id="{744D7EC3-CD50-4DA5-B722-330229C0073D}" type="datetimeFigureOut">
              <a:rPr lang="uk-UA" smtClean="0"/>
              <a:pPr/>
              <a:t>06.03.2013</a:t>
            </a:fld>
            <a:endParaRPr lang="uk-U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lang="uk-UA" sz="1200"/>
            </a:lvl1pPr>
          </a:lstStyle>
          <a:p>
            <a:endParaRPr lang="uk-U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lang="uk-UA" sz="1200"/>
            </a:lvl1pPr>
          </a:lstStyle>
          <a:p>
            <a:fld id="{A9712E5A-FBEB-4329-9E4A-5F20B492F513}" type="slidenum">
              <a:rPr lang="uk-UA" smtClean="0"/>
              <a:pPr/>
              <a:t>‹#›</a:t>
            </a:fld>
            <a:endParaRPr lang="uk-U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uk-UA" sz="1200"/>
            </a:lvl1pPr>
          </a:lstStyle>
          <a:p>
            <a:endParaRPr lang="uk-U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uk-UA" sz="1200"/>
            </a:lvl1pPr>
          </a:lstStyle>
          <a:p>
            <a:fld id="{85BE0011-04E0-4F3F-BFCE-633C944A425A}" type="datetimeFigureOut">
              <a:rPr/>
              <a:pPr/>
              <a:t>12/17/2009</a:t>
            </a:fld>
            <a:endParaRPr lang="uk-U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uk-UA"/>
              <a:t>Клацніть, щоб змінити основні стилі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uk-UA" sz="1200"/>
            </a:lvl1pPr>
          </a:lstStyle>
          <a:p>
            <a:endParaRPr lang="uk-U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uk-UA" sz="1200"/>
            </a:lvl1pPr>
          </a:lstStyle>
          <a:p>
            <a:fld id="{DD7D2AD7-BD31-48B9-8C8A-7D4EAE7F6485}" type="slidenum">
              <a:rPr/>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lang="uk-UA" sz="1200" kern="1200">
        <a:solidFill>
          <a:schemeClr val="tx1"/>
        </a:solidFill>
        <a:latin typeface="+mn-lt"/>
        <a:ea typeface="+mn-ea"/>
        <a:cs typeface="+mn-cs"/>
      </a:defRPr>
    </a:lvl1pPr>
    <a:lvl2pPr marL="457200" algn="l" defTabSz="914400" rtl="0" eaLnBrk="1" latinLnBrk="0" hangingPunct="1">
      <a:defRPr lang="uk-UA" sz="1200" kern="1200">
        <a:solidFill>
          <a:schemeClr val="tx1"/>
        </a:solidFill>
        <a:latin typeface="+mn-lt"/>
        <a:ea typeface="+mn-ea"/>
        <a:cs typeface="+mn-cs"/>
      </a:defRPr>
    </a:lvl2pPr>
    <a:lvl3pPr marL="914400" algn="l" defTabSz="914400" rtl="0" eaLnBrk="1" latinLnBrk="0" hangingPunct="1">
      <a:defRPr lang="uk-UA" sz="1200" kern="1200">
        <a:solidFill>
          <a:schemeClr val="tx1"/>
        </a:solidFill>
        <a:latin typeface="+mn-lt"/>
        <a:ea typeface="+mn-ea"/>
        <a:cs typeface="+mn-cs"/>
      </a:defRPr>
    </a:lvl3pPr>
    <a:lvl4pPr marL="1371600" algn="l" defTabSz="914400" rtl="0" eaLnBrk="1" latinLnBrk="0" hangingPunct="1">
      <a:defRPr lang="uk-UA" sz="1200" kern="1200">
        <a:solidFill>
          <a:schemeClr val="tx1"/>
        </a:solidFill>
        <a:latin typeface="+mn-lt"/>
        <a:ea typeface="+mn-ea"/>
        <a:cs typeface="+mn-cs"/>
      </a:defRPr>
    </a:lvl4pPr>
    <a:lvl5pPr marL="1828800" algn="l" defTabSz="914400" rtl="0" eaLnBrk="1" latinLnBrk="0" hangingPunct="1">
      <a:defRPr lang="uk-UA" sz="1200" kern="1200">
        <a:solidFill>
          <a:schemeClr val="tx1"/>
        </a:solidFill>
        <a:latin typeface="+mn-lt"/>
        <a:ea typeface="+mn-ea"/>
        <a:cs typeface="+mn-cs"/>
      </a:defRPr>
    </a:lvl5pPr>
    <a:lvl6pPr marL="2286000" algn="l" defTabSz="914400" rtl="0" eaLnBrk="1" latinLnBrk="0" hangingPunct="1">
      <a:defRPr lang="uk-UA" sz="1200" kern="1200">
        <a:solidFill>
          <a:schemeClr val="tx1"/>
        </a:solidFill>
        <a:latin typeface="+mn-lt"/>
        <a:ea typeface="+mn-ea"/>
        <a:cs typeface="+mn-cs"/>
      </a:defRPr>
    </a:lvl6pPr>
    <a:lvl7pPr marL="2743200" algn="l" defTabSz="914400" rtl="0" eaLnBrk="1" latinLnBrk="0" hangingPunct="1">
      <a:defRPr lang="uk-UA" sz="1200" kern="1200">
        <a:solidFill>
          <a:schemeClr val="tx1"/>
        </a:solidFill>
        <a:latin typeface="+mn-lt"/>
        <a:ea typeface="+mn-ea"/>
        <a:cs typeface="+mn-cs"/>
      </a:defRPr>
    </a:lvl7pPr>
    <a:lvl8pPr marL="3200400" algn="l" defTabSz="914400" rtl="0" eaLnBrk="1" latinLnBrk="0" hangingPunct="1">
      <a:defRPr lang="uk-UA" sz="1200" kern="1200">
        <a:solidFill>
          <a:schemeClr val="tx1"/>
        </a:solidFill>
        <a:latin typeface="+mn-lt"/>
        <a:ea typeface="+mn-ea"/>
        <a:cs typeface="+mn-cs"/>
      </a:defRPr>
    </a:lvl8pPr>
    <a:lvl9pPr marL="3657600" algn="l" defTabSz="914400" rtl="0" eaLnBrk="1" latinLnBrk="0" hangingPunct="1">
      <a:defRPr lang="uk-UA"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lang="uk-UA"/>
            </a:pPr>
            <a:r>
              <a:rPr lang="uk-UA" dirty="0" smtClean="0"/>
              <a:t>Цей шаблон можна використовувати як початковий файл для фотоальбому.</a:t>
            </a:r>
          </a:p>
          <a:p>
            <a:endParaRPr lang="uk-UA" dirty="0"/>
          </a:p>
        </p:txBody>
      </p:sp>
      <p:sp>
        <p:nvSpPr>
          <p:cNvPr id="4" name="Slide Number Placeholder 3"/>
          <p:cNvSpPr>
            <a:spLocks noGrp="1"/>
          </p:cNvSpPr>
          <p:nvPr>
            <p:ph type="sldNum" sz="quarter" idx="10"/>
          </p:nvPr>
        </p:nvSpPr>
        <p:spPr/>
        <p:txBody>
          <a:bodyPr/>
          <a:lstStyle/>
          <a:p>
            <a:fld id="{DD7D2AD7-BD31-48B9-8C8A-7D4EAE7F6485}" type="slidenum">
              <a:rPr lang="uk-UA" smtClean="0"/>
              <a:pPr/>
              <a:t>1</a:t>
            </a:fld>
            <a:endParaRPr lang="uk-U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DD7D2AD7-BD31-48B9-8C8A-7D4EAE7F6485}" type="slidenum">
              <a:rPr lang="uk-UA" smtClean="0"/>
              <a:pPr/>
              <a:t>2</a:t>
            </a:fld>
            <a:endParaRPr lang="uk-U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DD7D2AD7-BD31-48B9-8C8A-7D4EAE7F6485}" type="slidenum">
              <a:rPr lang="uk-UA" smtClean="0"/>
              <a:pPr/>
              <a:t>4</a:t>
            </a:fld>
            <a:endParaRPr lang="uk-U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DD7D2AD7-BD31-48B9-8C8A-7D4EAE7F6485}" type="slidenum">
              <a:rPr lang="uk-UA" smtClean="0"/>
              <a:pPr/>
              <a:t>5</a:t>
            </a:fld>
            <a:endParaRPr lang="uk-U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DD7D2AD7-BD31-48B9-8C8A-7D4EAE7F6485}" type="slidenum">
              <a:rPr lang="uk-UA" smtClean="0"/>
              <a:pPr/>
              <a:t>6</a:t>
            </a:fld>
            <a:endParaRPr lang="uk-U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DD7D2AD7-BD31-48B9-8C8A-7D4EAE7F6485}" type="slidenum">
              <a:rPr lang="uk-UA" smtClean="0"/>
              <a:pPr/>
              <a:t>7</a:t>
            </a:fld>
            <a:endParaRPr lang="uk-U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DD7D2AD7-BD31-48B9-8C8A-7D4EAE7F6485}" type="slidenum">
              <a:rPr lang="uk-UA" smtClean="0"/>
              <a:pPr/>
              <a:t>9</a:t>
            </a:fld>
            <a:endParaRPr lang="uk-U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uk-UA" dirty="0"/>
          </a:p>
        </p:txBody>
      </p:sp>
      <p:sp>
        <p:nvSpPr>
          <p:cNvPr id="4" name="Slide Number Placeholder 3"/>
          <p:cNvSpPr>
            <a:spLocks noGrp="1"/>
          </p:cNvSpPr>
          <p:nvPr>
            <p:ph type="sldNum" sz="quarter" idx="10"/>
          </p:nvPr>
        </p:nvSpPr>
        <p:spPr/>
        <p:txBody>
          <a:bodyPr/>
          <a:lstStyle/>
          <a:p>
            <a:fld id="{DD7D2AD7-BD31-48B9-8C8A-7D4EAE7F6485}" type="slidenum">
              <a:rPr lang="uk-UA" smtClean="0"/>
              <a:pPr/>
              <a:t>10</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а сторінка альбому">
    <p:spTree>
      <p:nvGrpSpPr>
        <p:cNvPr id="1" name=""/>
        <p:cNvGrpSpPr/>
        <p:nvPr/>
      </p:nvGrpSpPr>
      <p:grpSpPr>
        <a:xfrm>
          <a:off x="0" y="0"/>
          <a:ext cx="0" cy="0"/>
          <a:chOff x="0" y="0"/>
          <a:chExt cx="0" cy="0"/>
        </a:xfrm>
      </p:grpSpPr>
      <p:pic>
        <p:nvPicPr>
          <p:cNvPr id="6" name="Picture Placeholder 3"/>
          <p:cNvPicPr>
            <a:picLocks noChangeAspect="1"/>
          </p:cNvPicPr>
          <p:nvPr userDrawn="1"/>
        </p:nvPicPr>
        <p:blipFill>
          <a:blip r:embed="rId2" cstate="email">
            <a:extLst>
              <a:ext uri="{28A0092B-C50C-407E-A947-70E740481C1C}">
                <a14:useLocalDpi xmlns="" xmlns:a14="http://schemas.microsoft.com/office/drawing/2010/main"/>
              </a:ext>
            </a:extLst>
          </a:blip>
          <a:srcRect/>
          <a:stretch>
            <a:fillRect/>
          </a:stretch>
        </p:blipFill>
        <p:spPr>
          <a:xfrm>
            <a:off x="0" y="0"/>
            <a:ext cx="8458200" cy="6858000"/>
          </a:xfrm>
          <a:prstGeom prst="rect">
            <a:avLst/>
          </a:prstGeom>
        </p:spPr>
      </p:pic>
      <p:sp>
        <p:nvSpPr>
          <p:cNvPr id="11" name="Text Placeholder 10"/>
          <p:cNvSpPr>
            <a:spLocks noGrp="1"/>
          </p:cNvSpPr>
          <p:nvPr>
            <p:ph type="body" sz="quarter" idx="14" hasCustomPrompt="1"/>
          </p:nvPr>
        </p:nvSpPr>
        <p:spPr>
          <a:xfrm>
            <a:off x="2950957" y="1191150"/>
            <a:ext cx="4937760" cy="983431"/>
          </a:xfrm>
          <a:solidFill>
            <a:schemeClr val="tx1">
              <a:lumMod val="95000"/>
              <a:lumOff val="5000"/>
              <a:alpha val="64000"/>
            </a:schemeClr>
          </a:solidFill>
          <a:ln w="38100" cmpd="dbl">
            <a:noFill/>
          </a:ln>
        </p:spPr>
        <p:txBody>
          <a:bodyPr tIns="137160" anchor="ctr" anchorCtr="0">
            <a:normAutofit/>
          </a:bodyPr>
          <a:lstStyle>
            <a:lvl1pPr algn="ctr" eaLnBrk="1" latinLnBrk="0" hangingPunct="1">
              <a:buNone/>
              <a:defRPr kumimoji="0" lang="uk-UA" sz="3200" b="1" baseline="0">
                <a:solidFill>
                  <a:schemeClr val="bg1"/>
                </a:solidFill>
              </a:defRPr>
            </a:lvl1pPr>
          </a:lstStyle>
          <a:p>
            <a:pPr lvl="0"/>
            <a:r>
              <a:rPr kumimoji="0" lang="uk-UA"/>
              <a:t>Клацніть, щоб додати зразок заголовка</a:t>
            </a:r>
          </a:p>
        </p:txBody>
      </p:sp>
      <p:sp>
        <p:nvSpPr>
          <p:cNvPr id="7" name="Rectangle 6"/>
          <p:cNvSpPr/>
          <p:nvPr userDrawn="1"/>
        </p:nvSpPr>
        <p:spPr>
          <a:xfrm>
            <a:off x="2906973" y="1143000"/>
            <a:ext cx="5029200" cy="1066800"/>
          </a:xfrm>
          <a:prstGeom prst="rect">
            <a:avLst/>
          </a:prstGeom>
          <a:noFill/>
          <a:ln w="38100">
            <a:solidFill>
              <a:schemeClr val="tx1">
                <a:lumMod val="95000"/>
                <a:lumOff val="5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30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2 згори, альбомна з підписами">
    <p:bg>
      <p:bgPr>
        <a:solidFill>
          <a:schemeClr val="bg1">
            <a:lumMod val="95000"/>
          </a:schemeClr>
        </a:solidFill>
        <a:effectLst/>
      </p:bgPr>
    </p:bg>
    <p:spTree>
      <p:nvGrpSpPr>
        <p:cNvPr id="1" name=""/>
        <p:cNvGrpSpPr/>
        <p:nvPr/>
      </p:nvGrpSpPr>
      <p:grpSpPr>
        <a:xfrm>
          <a:off x="0" y="0"/>
          <a:ext cx="0" cy="0"/>
          <a:chOff x="0" y="0"/>
          <a:chExt cx="0" cy="0"/>
        </a:xfrm>
      </p:grpSpPr>
      <p:sp>
        <p:nvSpPr>
          <p:cNvPr id="6" name="Rectangle 7"/>
          <p:cNvSpPr>
            <a:spLocks noGrp="1" noChangeAspect="1"/>
          </p:cNvSpPr>
          <p:nvPr>
            <p:ph type="pic" sz="quarter" idx="13"/>
          </p:nvPr>
        </p:nvSpPr>
        <p:spPr>
          <a:xfrm>
            <a:off x="4800600" y="914400"/>
            <a:ext cx="3962400" cy="297180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400" i="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7" name="Rectangle 7"/>
          <p:cNvSpPr>
            <a:spLocks noGrp="1" noChangeAspect="1"/>
          </p:cNvSpPr>
          <p:nvPr>
            <p:ph type="pic" sz="quarter" idx="14"/>
          </p:nvPr>
        </p:nvSpPr>
        <p:spPr>
          <a:xfrm>
            <a:off x="457200" y="914400"/>
            <a:ext cx="3962400" cy="297180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1588" algn="ctr" defTabSz="914400" rtl="0" eaLnBrk="1" latinLnBrk="0" hangingPunct="1">
              <a:spcBef>
                <a:spcPct val="20000"/>
              </a:spcBef>
              <a:buFontTx/>
              <a:buNone/>
              <a:defRPr kumimoji="0" lang="uk-UA" sz="2400" i="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8" name="Rectangle 7"/>
          <p:cNvSpPr>
            <a:spLocks noGrp="1"/>
          </p:cNvSpPr>
          <p:nvPr>
            <p:ph type="body" sz="quarter" idx="16" hasCustomPrompt="1"/>
          </p:nvPr>
        </p:nvSpPr>
        <p:spPr>
          <a:xfrm>
            <a:off x="457200" y="4114800"/>
            <a:ext cx="3962400" cy="1214887"/>
          </a:xfrm>
        </p:spPr>
        <p:txBody>
          <a:bodyPr vert="horz" lIns="91440" tIns="45720" rIns="9144" bIns="45720" rtlCol="0" anchor="t" anchorCtr="0">
            <a:noAutofit/>
          </a:bodyPr>
          <a:lstStyle>
            <a:lvl1pPr marL="0" marR="0" indent="0" algn="ctr" rtl="0" eaLnBrk="1" latinLnBrk="0" hangingPunct="1">
              <a:spcBef>
                <a:spcPct val="20000"/>
              </a:spcBef>
              <a:buFontTx/>
              <a:buNone/>
              <a:defRPr kumimoji="0" lang="uk-UA" sz="1800" kern="1200" baseline="0">
                <a:solidFill>
                  <a:schemeClr val="tx1">
                    <a:lumMod val="75000"/>
                    <a:lumOff val="25000"/>
                  </a:schemeClr>
                </a:solidFill>
                <a:latin typeface="+mn-lt"/>
                <a:ea typeface="+mn-ea"/>
                <a:cs typeface="+mn-cs"/>
              </a:defRPr>
            </a:lvl1pPr>
            <a:extLst/>
          </a:lstStyle>
          <a:p>
            <a:pPr marL="0" marR="0" lvl="0" indent="0" algn="l" defTabSz="914400" eaLnBrk="1" latinLnBrk="0" hangingPunct="1">
              <a:spcBef>
                <a:spcPct val="20000"/>
              </a:spcBef>
              <a:buFontTx/>
              <a:buNone/>
            </a:pPr>
            <a:r>
              <a:rPr kumimoji="0" lang="uk-UA"/>
              <a:t>Підпис</a:t>
            </a:r>
          </a:p>
        </p:txBody>
      </p:sp>
      <p:sp>
        <p:nvSpPr>
          <p:cNvPr id="9" name="Rectangle 7"/>
          <p:cNvSpPr>
            <a:spLocks noGrp="1"/>
          </p:cNvSpPr>
          <p:nvPr>
            <p:ph type="body" sz="quarter" idx="17" hasCustomPrompt="1"/>
          </p:nvPr>
        </p:nvSpPr>
        <p:spPr>
          <a:xfrm>
            <a:off x="4800599" y="4114800"/>
            <a:ext cx="3990975" cy="1214887"/>
          </a:xfrm>
        </p:spPr>
        <p:txBody>
          <a:bodyPr vert="horz" lIns="91440" tIns="45720" rIns="9144" bIns="45720" rtlCol="0" anchor="t" anchorCtr="0">
            <a:noAutofit/>
          </a:bodyPr>
          <a:lstStyle>
            <a:lvl1pPr marL="0" marR="0" indent="0" algn="ctr" rtl="0" eaLnBrk="1" latinLnBrk="0" hangingPunct="1">
              <a:spcBef>
                <a:spcPct val="20000"/>
              </a:spcBef>
              <a:buFontTx/>
              <a:buNone/>
              <a:defRPr kumimoji="0" lang="uk-UA" sz="1800" kern="1200" baseline="0">
                <a:solidFill>
                  <a:schemeClr val="tx1">
                    <a:lumMod val="75000"/>
                    <a:lumOff val="25000"/>
                  </a:schemeClr>
                </a:solidFill>
                <a:latin typeface="+mn-lt"/>
                <a:ea typeface="+mn-ea"/>
                <a:cs typeface="+mn-cs"/>
              </a:defRPr>
            </a:lvl1pPr>
            <a:extLst/>
          </a:lstStyle>
          <a:p>
            <a:pPr marL="0" marR="0" lvl="0" indent="0" algn="l" defTabSz="914400" eaLnBrk="1" latinLnBrk="0" hangingPunct="1">
              <a:spcBef>
                <a:spcPct val="20000"/>
              </a:spcBef>
              <a:buFontTx/>
              <a:buNone/>
            </a:pPr>
            <a:r>
              <a:rPr kumimoji="0" lang="uk-UA"/>
              <a:t>Підпис</a:t>
            </a:r>
          </a:p>
        </p:txBody>
      </p:sp>
      <p:grpSp>
        <p:nvGrpSpPr>
          <p:cNvPr id="10" name="Group 9"/>
          <p:cNvGrpSpPr/>
          <p:nvPr userDrawn="1"/>
        </p:nvGrpSpPr>
        <p:grpSpPr>
          <a:xfrm rot="5400000">
            <a:off x="4277032" y="1991032"/>
            <a:ext cx="589936" cy="9144000"/>
            <a:chOff x="8524568" y="0"/>
            <a:chExt cx="589936" cy="6858000"/>
          </a:xfrm>
        </p:grpSpPr>
        <p:sp>
          <p:nvSpPr>
            <p:cNvPr id="11" name="Rectangle 10"/>
            <p:cNvSpPr/>
            <p:nvPr userDrawn="1"/>
          </p:nvSpPr>
          <p:spPr>
            <a:xfrm>
              <a:off x="8524568" y="0"/>
              <a:ext cx="540774" cy="6858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solidFill>
                  <a:srgbClr val="FC7500"/>
                </a:solidFill>
              </a:endParaRPr>
            </a:p>
          </p:txBody>
        </p:sp>
        <p:cxnSp>
          <p:nvCxnSpPr>
            <p:cNvPr id="12" name="Straight Connector 11"/>
            <p:cNvCxnSpPr/>
            <p:nvPr userDrawn="1"/>
          </p:nvCxnSpPr>
          <p:spPr>
            <a:xfrm rot="5400000">
              <a:off x="5685504" y="3429000"/>
              <a:ext cx="6858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grpSp>
      <p:sp>
        <p:nvSpPr>
          <p:cNvPr id="13" name="Date Placeholder 2"/>
          <p:cNvSpPr>
            <a:spLocks noGrp="1"/>
          </p:cNvSpPr>
          <p:nvPr>
            <p:ph type="dt" sz="half" idx="10"/>
          </p:nvPr>
        </p:nvSpPr>
        <p:spPr>
          <a:xfrm>
            <a:off x="457200" y="6553200"/>
            <a:ext cx="2133600" cy="304800"/>
          </a:xfrm>
        </p:spPr>
        <p:txBody>
          <a:bodyPr/>
          <a:lstStyle>
            <a:lvl1pPr eaLnBrk="1" latinLnBrk="0" hangingPunct="1">
              <a:defRPr kumimoji="0" lang="uk-UA">
                <a:solidFill>
                  <a:schemeClr val="bg1"/>
                </a:solidFill>
              </a:defRPr>
            </a:lvl1pPr>
          </a:lstStyle>
          <a:p>
            <a:fld id="{EFEED2B4-868F-4681-9E70-FF7ECCDC67D4}" type="datetimeFigureOut">
              <a:rPr/>
              <a:pPr/>
              <a:t>12/17/2009</a:t>
            </a:fld>
            <a:endParaRPr kumimoji="0" lang="uk-UA"/>
          </a:p>
        </p:txBody>
      </p:sp>
      <p:sp>
        <p:nvSpPr>
          <p:cNvPr id="14" name="Footer Placeholder 3"/>
          <p:cNvSpPr>
            <a:spLocks noGrp="1"/>
          </p:cNvSpPr>
          <p:nvPr>
            <p:ph type="ftr" sz="quarter" idx="11"/>
          </p:nvPr>
        </p:nvSpPr>
        <p:spPr>
          <a:xfrm>
            <a:off x="3124200" y="6553200"/>
            <a:ext cx="2895600" cy="304800"/>
          </a:xfrm>
        </p:spPr>
        <p:txBody>
          <a:bodyPr/>
          <a:lstStyle>
            <a:lvl1pPr eaLnBrk="1" latinLnBrk="0" hangingPunct="1">
              <a:defRPr kumimoji="0" lang="uk-UA">
                <a:solidFill>
                  <a:schemeClr val="bg1"/>
                </a:solidFill>
              </a:defRPr>
            </a:lvl1pPr>
          </a:lstStyle>
          <a:p>
            <a:endParaRPr kumimoji="0" lang="uk-UA"/>
          </a:p>
        </p:txBody>
      </p:sp>
      <p:sp>
        <p:nvSpPr>
          <p:cNvPr id="15" name="Slide Number Placeholder 4"/>
          <p:cNvSpPr>
            <a:spLocks noGrp="1"/>
          </p:cNvSpPr>
          <p:nvPr>
            <p:ph type="sldNum" sz="quarter" idx="12"/>
          </p:nvPr>
        </p:nvSpPr>
        <p:spPr>
          <a:xfrm>
            <a:off x="6553200" y="6553200"/>
            <a:ext cx="2133600" cy="304800"/>
          </a:xfrm>
        </p:spPr>
        <p:txBody>
          <a:bodyPr/>
          <a:lstStyle>
            <a:lvl1pPr eaLnBrk="1" latinLnBrk="0" hangingPunct="1">
              <a:defRPr kumimoji="0" lang="uk-UA">
                <a:solidFill>
                  <a:schemeClr val="bg1"/>
                </a:solidFill>
              </a:defRPr>
            </a:lvl1pPr>
          </a:lstStyle>
          <a:p>
            <a:fld id="{80F88FF4-1BD9-4AA8-B980-C7776087ABAF}" type="slidenum">
              <a:rPr/>
              <a:pPr/>
              <a:t>‹#›</a:t>
            </a:fld>
            <a:endParaRPr kumimoji="0" lang="uk-U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3 згори, знімок">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cstate="email">
            <a:extLst>
              <a:ext uri="{28A0092B-C50C-407E-A947-70E740481C1C}">
                <a14:useLocalDpi xmlns="" xmlns:a14="http://schemas.microsoft.com/office/drawing/2010/main"/>
              </a:ext>
            </a:extLst>
          </a:blip>
          <a:stretch>
            <a:fillRect/>
          </a:stretch>
        </p:blipFill>
        <p:spPr>
          <a:xfrm>
            <a:off x="0" y="0"/>
            <a:ext cx="3804047" cy="6858000"/>
          </a:xfrm>
          <a:prstGeom prst="rect">
            <a:avLst/>
          </a:prstGeom>
        </p:spPr>
      </p:pic>
      <p:sp>
        <p:nvSpPr>
          <p:cNvPr id="11" name="Rectangle 10"/>
          <p:cNvSpPr/>
          <p:nvPr userDrawn="1"/>
        </p:nvSpPr>
        <p:spPr>
          <a:xfrm rot="1223811">
            <a:off x="4598124" y="530555"/>
            <a:ext cx="2282441" cy="2467504"/>
          </a:xfrm>
          <a:prstGeom prst="rect">
            <a:avLst/>
          </a:prstGeom>
          <a:gradFill>
            <a:gsLst>
              <a:gs pos="0">
                <a:schemeClr val="bg1">
                  <a:lumMod val="95000"/>
                </a:schemeClr>
              </a:gs>
              <a:gs pos="36000">
                <a:schemeClr val="bg1"/>
              </a:gs>
            </a:gsLst>
            <a:lin ang="14400000" scaled="0"/>
          </a:gradFill>
          <a:ln w="9525">
            <a:solidFill>
              <a:schemeClr val="bg1">
                <a:lumMod val="85000"/>
              </a:schemeClr>
            </a:solidFill>
          </a:ln>
          <a:effectLst>
            <a:outerShdw blurRad="25400" dist="127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p>
        </p:txBody>
      </p:sp>
      <p:sp>
        <p:nvSpPr>
          <p:cNvPr id="12" name="Picture Placeholder 7"/>
          <p:cNvSpPr>
            <a:spLocks noGrp="1"/>
          </p:cNvSpPr>
          <p:nvPr>
            <p:ph type="pic" sz="quarter" idx="15"/>
          </p:nvPr>
        </p:nvSpPr>
        <p:spPr>
          <a:xfrm rot="1223811">
            <a:off x="4794084" y="657037"/>
            <a:ext cx="2035690" cy="1912315"/>
          </a:xfrm>
          <a:solidFill>
            <a:schemeClr val="tx1">
              <a:lumMod val="85000"/>
              <a:lumOff val="15000"/>
            </a:schemeClr>
          </a:solidFill>
        </p:spPr>
        <p:txBody>
          <a:bodyPr>
            <a:normAutofit/>
          </a:bodyPr>
          <a:lstStyle>
            <a:lvl1pPr algn="ctr" eaLnBrk="1" latinLnBrk="0" hangingPunct="1">
              <a:buNone/>
              <a:defRPr kumimoji="0" lang="uk-UA" sz="1600">
                <a:solidFill>
                  <a:schemeClr val="bg1"/>
                </a:solidFill>
              </a:defRPr>
            </a:lvl1pPr>
          </a:lstStyle>
          <a:p>
            <a:pPr eaLnBrk="1" latinLnBrk="0" hangingPunct="1"/>
            <a:r>
              <a:rPr lang="ru-RU" smtClean="0"/>
              <a:t>Вставка рисунка</a:t>
            </a:r>
            <a:endParaRPr/>
          </a:p>
        </p:txBody>
      </p:sp>
      <p:sp>
        <p:nvSpPr>
          <p:cNvPr id="3" name="Date Placeholder 2"/>
          <p:cNvSpPr>
            <a:spLocks noGrp="1"/>
          </p:cNvSpPr>
          <p:nvPr>
            <p:ph type="dt" sz="half" idx="10"/>
          </p:nvPr>
        </p:nvSpPr>
        <p:spPr/>
        <p:txBody>
          <a:bodyPr/>
          <a:lstStyle/>
          <a:p>
            <a:fld id="{EFEED2B4-868F-4681-9E70-FF7ECCDC67D4}" type="datetimeFigureOut">
              <a:rPr/>
              <a:pPr/>
              <a:t>12/17/2009</a:t>
            </a:fld>
            <a:endParaRPr kumimoji="0" lang="uk-UA"/>
          </a:p>
        </p:txBody>
      </p:sp>
      <p:sp>
        <p:nvSpPr>
          <p:cNvPr id="4" name="Footer Placeholder 3"/>
          <p:cNvSpPr>
            <a:spLocks noGrp="1"/>
          </p:cNvSpPr>
          <p:nvPr>
            <p:ph type="ftr" sz="quarter" idx="11"/>
          </p:nvPr>
        </p:nvSpPr>
        <p:spPr/>
        <p:txBody>
          <a:bodyPr/>
          <a:lstStyle/>
          <a:p>
            <a:endParaRPr kumimoji="0" lang="uk-UA"/>
          </a:p>
        </p:txBody>
      </p:sp>
      <p:sp>
        <p:nvSpPr>
          <p:cNvPr id="5" name="Slide Number Placeholder 4"/>
          <p:cNvSpPr>
            <a:spLocks noGrp="1"/>
          </p:cNvSpPr>
          <p:nvPr>
            <p:ph type="sldNum" sz="quarter" idx="12"/>
          </p:nvPr>
        </p:nvSpPr>
        <p:spPr/>
        <p:txBody>
          <a:bodyPr/>
          <a:lstStyle/>
          <a:p>
            <a:fld id="{80F88FF4-1BD9-4AA8-B980-C7776087ABAF}" type="slidenum">
              <a:rPr/>
              <a:pPr/>
              <a:t>‹#›</a:t>
            </a:fld>
            <a:endParaRPr kumimoji="0" lang="uk-UA"/>
          </a:p>
        </p:txBody>
      </p:sp>
      <p:sp>
        <p:nvSpPr>
          <p:cNvPr id="20" name="Text Placeholder 13"/>
          <p:cNvSpPr>
            <a:spLocks noGrp="1"/>
          </p:cNvSpPr>
          <p:nvPr>
            <p:ph type="body" sz="quarter" idx="18" hasCustomPrompt="1"/>
          </p:nvPr>
        </p:nvSpPr>
        <p:spPr>
          <a:xfrm>
            <a:off x="457200" y="5943600"/>
            <a:ext cx="8204200" cy="457200"/>
          </a:xfrm>
        </p:spPr>
        <p:txBody>
          <a:bodyPr>
            <a:normAutofit/>
          </a:bodyPr>
          <a:lstStyle>
            <a:lvl1pPr eaLnBrk="1" latinLnBrk="0" hangingPunct="1">
              <a:buNone/>
              <a:defRPr kumimoji="0" lang="uk-UA" sz="2400" b="1" baseline="0">
                <a:solidFill>
                  <a:schemeClr val="tx1">
                    <a:lumMod val="75000"/>
                    <a:lumOff val="25000"/>
                  </a:schemeClr>
                </a:solidFill>
              </a:defRPr>
            </a:lvl1pPr>
          </a:lstStyle>
          <a:p>
            <a:pPr lvl="0"/>
            <a:r>
              <a:rPr kumimoji="0" lang="uk-UA"/>
              <a:t>Заголовок слайда</a:t>
            </a:r>
          </a:p>
        </p:txBody>
      </p:sp>
      <p:sp>
        <p:nvSpPr>
          <p:cNvPr id="6" name="Rectangle 5"/>
          <p:cNvSpPr/>
          <p:nvPr userDrawn="1"/>
        </p:nvSpPr>
        <p:spPr>
          <a:xfrm>
            <a:off x="533400" y="1172146"/>
            <a:ext cx="3810000" cy="4148667"/>
          </a:xfrm>
          <a:prstGeom prst="rect">
            <a:avLst/>
          </a:prstGeom>
          <a:gradFill>
            <a:gsLst>
              <a:gs pos="0">
                <a:schemeClr val="bg1">
                  <a:lumMod val="95000"/>
                </a:schemeClr>
              </a:gs>
              <a:gs pos="36000">
                <a:schemeClr val="bg1"/>
              </a:gs>
            </a:gsLst>
            <a:lin ang="14400000" scaled="0"/>
          </a:gradFill>
          <a:ln w="9525">
            <a:solidFill>
              <a:schemeClr val="bg1">
                <a:lumMod val="85000"/>
              </a:schemeClr>
            </a:solidFill>
          </a:ln>
          <a:effectLst>
            <a:outerShdw blurRad="25400" dist="127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p>
        </p:txBody>
      </p:sp>
      <p:sp>
        <p:nvSpPr>
          <p:cNvPr id="8" name="Picture Placeholder 7"/>
          <p:cNvSpPr>
            <a:spLocks noGrp="1"/>
          </p:cNvSpPr>
          <p:nvPr>
            <p:ph type="pic" sz="quarter" idx="13"/>
          </p:nvPr>
        </p:nvSpPr>
        <p:spPr>
          <a:xfrm>
            <a:off x="780535" y="1439693"/>
            <a:ext cx="3346622" cy="3175000"/>
          </a:xfrm>
          <a:solidFill>
            <a:schemeClr val="tx1">
              <a:lumMod val="85000"/>
              <a:lumOff val="15000"/>
            </a:schemeClr>
          </a:solidFill>
        </p:spPr>
        <p:txBody>
          <a:bodyPr>
            <a:normAutofit/>
          </a:bodyPr>
          <a:lstStyle>
            <a:lvl1pPr algn="ctr" eaLnBrk="1" latinLnBrk="0" hangingPunct="1">
              <a:buNone/>
              <a:defRPr kumimoji="0" lang="uk-UA" sz="2200">
                <a:solidFill>
                  <a:schemeClr val="bg1"/>
                </a:solidFill>
              </a:defRPr>
            </a:lvl1pPr>
          </a:lstStyle>
          <a:p>
            <a:pPr eaLnBrk="1" latinLnBrk="0" hangingPunct="1"/>
            <a:r>
              <a:rPr lang="ru-RU" smtClean="0"/>
              <a:t>Вставка рисунка</a:t>
            </a:r>
            <a:endParaRPr/>
          </a:p>
        </p:txBody>
      </p:sp>
      <p:sp>
        <p:nvSpPr>
          <p:cNvPr id="10" name="Text Placeholder 9"/>
          <p:cNvSpPr>
            <a:spLocks noGrp="1"/>
          </p:cNvSpPr>
          <p:nvPr>
            <p:ph type="body" sz="quarter" idx="14" hasCustomPrompt="1"/>
          </p:nvPr>
        </p:nvSpPr>
        <p:spPr>
          <a:xfrm>
            <a:off x="781050" y="4754393"/>
            <a:ext cx="3333750" cy="317500"/>
          </a:xfrm>
        </p:spPr>
        <p:txBody>
          <a:bodyPr>
            <a:noAutofit/>
          </a:bodyPr>
          <a:lstStyle>
            <a:lvl1pPr algn="ctr" eaLnBrk="1" latinLnBrk="0" hangingPunct="1">
              <a:buNone/>
              <a:defRPr kumimoji="0" lang="uk-UA" sz="1600" baseline="0">
                <a:solidFill>
                  <a:schemeClr val="tx1">
                    <a:lumMod val="65000"/>
                    <a:lumOff val="35000"/>
                  </a:schemeClr>
                </a:solidFill>
              </a:defRPr>
            </a:lvl1pPr>
          </a:lstStyle>
          <a:p>
            <a:pPr lvl="0"/>
            <a:r>
              <a:rPr kumimoji="0" lang="uk-UA"/>
              <a:t>Клацніть, щоб додати короткий підпис</a:t>
            </a:r>
          </a:p>
        </p:txBody>
      </p:sp>
      <p:sp>
        <p:nvSpPr>
          <p:cNvPr id="17" name="Rectangle 16"/>
          <p:cNvSpPr/>
          <p:nvPr userDrawn="1"/>
        </p:nvSpPr>
        <p:spPr>
          <a:xfrm>
            <a:off x="5985608" y="2877171"/>
            <a:ext cx="2624992" cy="2837829"/>
          </a:xfrm>
          <a:prstGeom prst="rect">
            <a:avLst/>
          </a:prstGeom>
          <a:gradFill>
            <a:gsLst>
              <a:gs pos="0">
                <a:schemeClr val="bg1">
                  <a:lumMod val="95000"/>
                </a:schemeClr>
              </a:gs>
              <a:gs pos="36000">
                <a:schemeClr val="bg1"/>
              </a:gs>
            </a:gsLst>
            <a:lin ang="14400000" scaled="0"/>
          </a:gradFill>
          <a:ln w="9525">
            <a:solidFill>
              <a:schemeClr val="bg1">
                <a:lumMod val="85000"/>
              </a:schemeClr>
            </a:solidFill>
          </a:ln>
          <a:effectLst>
            <a:outerShdw blurRad="25400" dist="127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p>
        </p:txBody>
      </p:sp>
      <p:sp>
        <p:nvSpPr>
          <p:cNvPr id="18" name="Picture Placeholder 7"/>
          <p:cNvSpPr>
            <a:spLocks noGrp="1"/>
          </p:cNvSpPr>
          <p:nvPr>
            <p:ph type="pic" sz="quarter" idx="17"/>
          </p:nvPr>
        </p:nvSpPr>
        <p:spPr>
          <a:xfrm>
            <a:off x="6137438" y="3013976"/>
            <a:ext cx="2341209" cy="2199318"/>
          </a:xfrm>
          <a:solidFill>
            <a:schemeClr val="tx1">
              <a:lumMod val="85000"/>
              <a:lumOff val="15000"/>
            </a:schemeClr>
          </a:solidFill>
        </p:spPr>
        <p:txBody>
          <a:bodyPr>
            <a:normAutofit/>
          </a:bodyPr>
          <a:lstStyle>
            <a:lvl1pPr algn="ctr" eaLnBrk="1" latinLnBrk="0" hangingPunct="1">
              <a:buNone/>
              <a:defRPr kumimoji="0" lang="uk-UA" sz="1600">
                <a:solidFill>
                  <a:schemeClr val="bg1"/>
                </a:solidFill>
              </a:defRPr>
            </a:lvl1pPr>
          </a:lstStyle>
          <a:p>
            <a:pPr eaLnBrk="1" latinLnBrk="0" hangingPunct="1"/>
            <a:r>
              <a:rPr lang="ru-RU" smtClean="0"/>
              <a:t>Вставка рисунка</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згори, діафільм">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stretch>
            <a:fillRect/>
          </a:stretch>
        </p:blipFill>
        <p:spPr>
          <a:xfrm>
            <a:off x="990599" y="1371600"/>
            <a:ext cx="4026757" cy="4038600"/>
          </a:xfrm>
          <a:prstGeom prst="rect">
            <a:avLst/>
          </a:prstGeom>
        </p:spPr>
      </p:pic>
      <p:sp>
        <p:nvSpPr>
          <p:cNvPr id="13" name="Picture Placeholder 12"/>
          <p:cNvSpPr>
            <a:spLocks noGrp="1"/>
          </p:cNvSpPr>
          <p:nvPr>
            <p:ph type="pic" sz="quarter" idx="13"/>
          </p:nvPr>
        </p:nvSpPr>
        <p:spPr>
          <a:xfrm>
            <a:off x="1592249" y="2370152"/>
            <a:ext cx="2804822" cy="1788380"/>
          </a:xfrm>
          <a:solidFill>
            <a:schemeClr val="tx1">
              <a:lumMod val="85000"/>
              <a:lumOff val="15000"/>
            </a:schemeClr>
          </a:solidFill>
        </p:spPr>
        <p:txBody>
          <a:bodyPr>
            <a:normAutofit/>
          </a:bodyPr>
          <a:lstStyle>
            <a:lvl1pPr algn="ctr" eaLnBrk="1" latinLnBrk="0" hangingPunct="1">
              <a:buNone/>
              <a:defRPr kumimoji="0" lang="uk-UA" sz="1400" baseline="0">
                <a:solidFill>
                  <a:schemeClr val="bg1"/>
                </a:solidFill>
              </a:defRPr>
            </a:lvl1pPr>
          </a:lstStyle>
          <a:p>
            <a:pPr eaLnBrk="1" latinLnBrk="0" hangingPunct="1"/>
            <a:r>
              <a:rPr lang="ru-RU" smtClean="0"/>
              <a:t>Вставка рисунка</a:t>
            </a:r>
            <a:endParaRPr/>
          </a:p>
        </p:txBody>
      </p:sp>
      <p:pic>
        <p:nvPicPr>
          <p:cNvPr id="14" name="Picture 13"/>
          <p:cNvPicPr>
            <a:picLocks noChangeAspect="1"/>
          </p:cNvPicPr>
          <p:nvPr userDrawn="1"/>
        </p:nvPicPr>
        <p:blipFill>
          <a:blip r:embed="rId2" cstate="email">
            <a:extLst>
              <a:ext uri="{28A0092B-C50C-407E-A947-70E740481C1C}">
                <a14:useLocalDpi xmlns="" xmlns:a14="http://schemas.microsoft.com/office/drawing/2010/main"/>
              </a:ext>
            </a:extLst>
          </a:blip>
          <a:stretch>
            <a:fillRect/>
          </a:stretch>
        </p:blipFill>
        <p:spPr>
          <a:xfrm>
            <a:off x="5265176" y="685801"/>
            <a:ext cx="2507224" cy="2514599"/>
          </a:xfrm>
          <a:prstGeom prst="rect">
            <a:avLst/>
          </a:prstGeom>
        </p:spPr>
      </p:pic>
      <p:sp>
        <p:nvSpPr>
          <p:cNvPr id="15" name="Picture Placeholder 12"/>
          <p:cNvSpPr>
            <a:spLocks noGrp="1"/>
          </p:cNvSpPr>
          <p:nvPr>
            <p:ph type="pic" sz="quarter" idx="14"/>
          </p:nvPr>
        </p:nvSpPr>
        <p:spPr>
          <a:xfrm>
            <a:off x="5706474" y="1371600"/>
            <a:ext cx="1600200" cy="1002547"/>
          </a:xfrm>
          <a:solidFill>
            <a:schemeClr val="tx1">
              <a:lumMod val="85000"/>
              <a:lumOff val="15000"/>
            </a:schemeClr>
          </a:solidFill>
        </p:spPr>
        <p:txBody>
          <a:bodyPr>
            <a:normAutofit/>
          </a:bodyPr>
          <a:lstStyle>
            <a:lvl1pPr algn="ctr" eaLnBrk="1" latinLnBrk="0" hangingPunct="1">
              <a:buNone/>
              <a:defRPr kumimoji="0" lang="uk-UA" sz="1100" baseline="0">
                <a:solidFill>
                  <a:schemeClr val="bg1"/>
                </a:solidFill>
              </a:defRPr>
            </a:lvl1pPr>
          </a:lstStyle>
          <a:p>
            <a:pPr eaLnBrk="1" latinLnBrk="0" hangingPunct="1"/>
            <a:r>
              <a:rPr lang="ru-RU" smtClean="0"/>
              <a:t>Вставка рисунка</a:t>
            </a:r>
            <a:endParaRPr/>
          </a:p>
        </p:txBody>
      </p:sp>
      <p:pic>
        <p:nvPicPr>
          <p:cNvPr id="16" name="Picture 15"/>
          <p:cNvPicPr>
            <a:picLocks noChangeAspect="1"/>
          </p:cNvPicPr>
          <p:nvPr userDrawn="1"/>
        </p:nvPicPr>
        <p:blipFill>
          <a:blip r:embed="rId2" cstate="email">
            <a:extLst>
              <a:ext uri="{28A0092B-C50C-407E-A947-70E740481C1C}">
                <a14:useLocalDpi xmlns="" xmlns:a14="http://schemas.microsoft.com/office/drawing/2010/main"/>
              </a:ext>
            </a:extLst>
          </a:blip>
          <a:stretch>
            <a:fillRect/>
          </a:stretch>
        </p:blipFill>
        <p:spPr>
          <a:xfrm>
            <a:off x="5265176" y="3429001"/>
            <a:ext cx="2507224" cy="2514599"/>
          </a:xfrm>
          <a:prstGeom prst="rect">
            <a:avLst/>
          </a:prstGeom>
        </p:spPr>
      </p:pic>
      <p:sp>
        <p:nvSpPr>
          <p:cNvPr id="17" name="Picture Placeholder 12"/>
          <p:cNvSpPr>
            <a:spLocks noGrp="1"/>
          </p:cNvSpPr>
          <p:nvPr>
            <p:ph type="pic" sz="quarter" idx="15"/>
          </p:nvPr>
        </p:nvSpPr>
        <p:spPr>
          <a:xfrm>
            <a:off x="5706474" y="4114800"/>
            <a:ext cx="1600200" cy="1002547"/>
          </a:xfrm>
          <a:solidFill>
            <a:schemeClr val="tx1">
              <a:lumMod val="85000"/>
              <a:lumOff val="15000"/>
            </a:schemeClr>
          </a:solidFill>
        </p:spPr>
        <p:txBody>
          <a:bodyPr>
            <a:normAutofit/>
          </a:bodyPr>
          <a:lstStyle>
            <a:lvl1pPr algn="ctr" eaLnBrk="1" latinLnBrk="0" hangingPunct="1">
              <a:buNone/>
              <a:defRPr kumimoji="0" lang="uk-UA" sz="1100" baseline="0">
                <a:solidFill>
                  <a:schemeClr val="bg1"/>
                </a:solidFill>
              </a:defRPr>
            </a:lvl1pPr>
          </a:lstStyle>
          <a:p>
            <a:pPr eaLnBrk="1" latinLnBrk="0" hangingPunct="1"/>
            <a:r>
              <a:rPr lang="ru-RU" smtClean="0"/>
              <a:t>Вставка рисунка</a:t>
            </a:r>
            <a:endParaRPr/>
          </a:p>
        </p:txBody>
      </p:sp>
      <p:sp>
        <p:nvSpPr>
          <p:cNvPr id="23" name="Date Placeholder 3"/>
          <p:cNvSpPr>
            <a:spLocks noGrp="1"/>
          </p:cNvSpPr>
          <p:nvPr>
            <p:ph type="dt" sz="half" idx="10"/>
          </p:nvPr>
        </p:nvSpPr>
        <p:spPr>
          <a:xfrm>
            <a:off x="457200" y="6553200"/>
            <a:ext cx="2133600" cy="304800"/>
          </a:xfrm>
        </p:spPr>
        <p:txBody>
          <a:bodyPr/>
          <a:lstStyle/>
          <a:p>
            <a:fld id="{EFEED2B4-868F-4681-9E70-FF7ECCDC67D4}" type="datetimeFigureOut">
              <a:rPr/>
              <a:pPr/>
              <a:t>12/17/2009</a:t>
            </a:fld>
            <a:endParaRPr kumimoji="0" lang="uk-UA"/>
          </a:p>
        </p:txBody>
      </p:sp>
      <p:sp>
        <p:nvSpPr>
          <p:cNvPr id="24" name="Footer Placeholder 4"/>
          <p:cNvSpPr>
            <a:spLocks noGrp="1"/>
          </p:cNvSpPr>
          <p:nvPr>
            <p:ph type="ftr" sz="quarter" idx="11"/>
          </p:nvPr>
        </p:nvSpPr>
        <p:spPr>
          <a:xfrm>
            <a:off x="2971800" y="6553200"/>
            <a:ext cx="2895600" cy="304800"/>
          </a:xfrm>
        </p:spPr>
        <p:txBody>
          <a:bodyPr/>
          <a:lstStyle/>
          <a:p>
            <a:endParaRPr kumimoji="0" lang="uk-UA"/>
          </a:p>
        </p:txBody>
      </p:sp>
      <p:sp>
        <p:nvSpPr>
          <p:cNvPr id="25" name="Slide Number Placeholder 5"/>
          <p:cNvSpPr>
            <a:spLocks noGrp="1"/>
          </p:cNvSpPr>
          <p:nvPr>
            <p:ph type="sldNum" sz="quarter" idx="12"/>
          </p:nvPr>
        </p:nvSpPr>
        <p:spPr>
          <a:xfrm>
            <a:off x="6248400" y="6553200"/>
            <a:ext cx="2057400" cy="304800"/>
          </a:xfrm>
        </p:spPr>
        <p:txBody>
          <a:bodyPr/>
          <a:lstStyle/>
          <a:p>
            <a:fld id="{80F88FF4-1BD9-4AA8-B980-C7776087ABAF}" type="slidenum">
              <a:rPr/>
              <a:pPr/>
              <a:t>‹#›</a:t>
            </a:fld>
            <a:endParaRPr kumimoji="0" lang="uk-UA"/>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3 згори, книжкова з підписами">
    <p:spTree>
      <p:nvGrpSpPr>
        <p:cNvPr id="1" name=""/>
        <p:cNvGrpSpPr/>
        <p:nvPr/>
      </p:nvGrpSpPr>
      <p:grpSpPr>
        <a:xfrm>
          <a:off x="0" y="0"/>
          <a:ext cx="0" cy="0"/>
          <a:chOff x="0" y="0"/>
          <a:chExt cx="0" cy="0"/>
        </a:xfrm>
      </p:grpSpPr>
      <p:sp>
        <p:nvSpPr>
          <p:cNvPr id="6" name="Rectangle 8"/>
          <p:cNvSpPr>
            <a:spLocks noGrp="1" noChangeAspect="1"/>
          </p:cNvSpPr>
          <p:nvPr>
            <p:ph type="pic" sz="quarter" idx="13"/>
          </p:nvPr>
        </p:nvSpPr>
        <p:spPr>
          <a:xfrm>
            <a:off x="228600" y="533400"/>
            <a:ext cx="2743200" cy="36576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1588" algn="ctr" defTabSz="914400" rtl="0" eaLnBrk="1" latinLnBrk="0" hangingPunct="1">
              <a:spcBef>
                <a:spcPct val="20000"/>
              </a:spcBef>
              <a:buFontTx/>
              <a:buNone/>
              <a:defRPr kumimoji="0" lang="uk-UA" sz="2400" i="0" kern="1200">
                <a:solidFill>
                  <a:schemeClr val="tx1">
                    <a:lumMod val="65000"/>
                    <a:lumOff val="35000"/>
                  </a:schemeClr>
                </a:solidFill>
                <a:latin typeface="+mn-lt"/>
                <a:ea typeface="+mn-ea"/>
                <a:cs typeface="+mn-cs"/>
              </a:defRPr>
            </a:lvl1pPr>
            <a:extLst/>
          </a:lstStyle>
          <a:p>
            <a:pPr marL="342900" indent="-342900" algn="ctr" eaLnBrk="1" latinLnBrk="0" hangingPunct="1"/>
            <a:r>
              <a:rPr lang="ru-RU" smtClean="0"/>
              <a:t>Вставка рисунка</a:t>
            </a:r>
            <a:endParaRPr/>
          </a:p>
        </p:txBody>
      </p:sp>
      <p:sp>
        <p:nvSpPr>
          <p:cNvPr id="7" name="Rectangle 8"/>
          <p:cNvSpPr>
            <a:spLocks noGrp="1" noChangeAspect="1"/>
          </p:cNvSpPr>
          <p:nvPr>
            <p:ph type="pic" sz="quarter" idx="14"/>
          </p:nvPr>
        </p:nvSpPr>
        <p:spPr>
          <a:xfrm>
            <a:off x="3200400" y="533400"/>
            <a:ext cx="2743200" cy="36576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342900" marR="0" indent="-342900" algn="ctr" defTabSz="914400" rtl="0" eaLnBrk="1" latinLnBrk="0" hangingPunct="1">
              <a:spcBef>
                <a:spcPct val="20000"/>
              </a:spcBef>
              <a:buClr>
                <a:srgbClr val="438086"/>
              </a:buClr>
              <a:buSzPct val="60000"/>
              <a:buFontTx/>
              <a:buNone/>
              <a:defRPr kumimoji="0" lang="uk-UA" sz="2400" i="0" kern="1200">
                <a:solidFill>
                  <a:schemeClr val="tx1">
                    <a:lumMod val="65000"/>
                    <a:lumOff val="35000"/>
                  </a:schemeClr>
                </a:solidFill>
                <a:latin typeface="+mn-lt"/>
                <a:ea typeface="+mn-ea"/>
                <a:cs typeface="+mn-cs"/>
              </a:defRPr>
            </a:lvl1pPr>
            <a:extLst/>
          </a:lstStyle>
          <a:p>
            <a:pPr marL="342900" indent="-342900" algn="ctr" eaLnBrk="1" latinLnBrk="0" hangingPunct="1"/>
            <a:r>
              <a:rPr lang="ru-RU" smtClean="0"/>
              <a:t>Вставка рисунка</a:t>
            </a:r>
            <a:endParaRPr/>
          </a:p>
        </p:txBody>
      </p:sp>
      <p:sp>
        <p:nvSpPr>
          <p:cNvPr id="8" name="Rectangle 8"/>
          <p:cNvSpPr>
            <a:spLocks noGrp="1" noChangeAspect="1"/>
          </p:cNvSpPr>
          <p:nvPr>
            <p:ph type="pic" sz="quarter" idx="15"/>
          </p:nvPr>
        </p:nvSpPr>
        <p:spPr>
          <a:xfrm>
            <a:off x="6172200" y="533400"/>
            <a:ext cx="2743200" cy="36576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342900" marR="0" indent="-342900" algn="ctr" defTabSz="914400" rtl="0" eaLnBrk="1" latinLnBrk="0" hangingPunct="1">
              <a:spcBef>
                <a:spcPct val="20000"/>
              </a:spcBef>
              <a:buClr>
                <a:srgbClr val="438086"/>
              </a:buClr>
              <a:buSzPct val="60000"/>
              <a:buFontTx/>
              <a:buNone/>
              <a:defRPr kumimoji="0" lang="uk-UA" sz="2400" i="0" kern="1200">
                <a:solidFill>
                  <a:schemeClr val="tx1">
                    <a:lumMod val="65000"/>
                    <a:lumOff val="35000"/>
                  </a:schemeClr>
                </a:solidFill>
                <a:latin typeface="+mn-lt"/>
                <a:ea typeface="+mn-ea"/>
                <a:cs typeface="+mn-cs"/>
              </a:defRPr>
            </a:lvl1pPr>
            <a:extLst/>
          </a:lstStyle>
          <a:p>
            <a:pPr marL="342900" indent="-342900" algn="ctr" eaLnBrk="1" latinLnBrk="0" hangingPunct="1"/>
            <a:r>
              <a:rPr lang="ru-RU" smtClean="0"/>
              <a:t>Вставка рисунка</a:t>
            </a:r>
            <a:endParaRPr/>
          </a:p>
        </p:txBody>
      </p:sp>
      <p:sp>
        <p:nvSpPr>
          <p:cNvPr id="9" name="Rectangle 6"/>
          <p:cNvSpPr>
            <a:spLocks noGrp="1"/>
          </p:cNvSpPr>
          <p:nvPr>
            <p:ph type="body" sz="quarter" idx="16" hasCustomPrompt="1"/>
          </p:nvPr>
        </p:nvSpPr>
        <p:spPr>
          <a:xfrm>
            <a:off x="228600" y="4419600"/>
            <a:ext cx="2743200" cy="1447800"/>
          </a:xfrm>
        </p:spPr>
        <p:txBody>
          <a:bodyPr anchor="t" anchorCtr="0">
            <a:noAutofit/>
          </a:bodyPr>
          <a:lstStyle>
            <a:lvl1pPr marL="0" marR="0" indent="0" algn="l" rtl="0" eaLnBrk="1" latinLnBrk="0" hangingPunct="1">
              <a:spcBef>
                <a:spcPct val="20000"/>
              </a:spcBef>
              <a:buFontTx/>
              <a:buNone/>
              <a:defRPr kumimoji="0" lang="uk-UA" sz="1800" baseline="0">
                <a:solidFill>
                  <a:schemeClr val="tx1">
                    <a:lumMod val="75000"/>
                    <a:lumOff val="25000"/>
                  </a:schemeClr>
                </a:solidFill>
                <a:latin typeface="+mn-lt"/>
                <a:ea typeface="+mn-ea"/>
                <a:cs typeface="+mn-cs"/>
              </a:defRPr>
            </a:lvl1pPr>
            <a:extLst/>
          </a:lstStyle>
          <a:p>
            <a:pPr lvl="0"/>
            <a:r>
              <a:rPr kumimoji="0" lang="uk-UA"/>
              <a:t>Підпис</a:t>
            </a:r>
          </a:p>
        </p:txBody>
      </p:sp>
      <p:sp>
        <p:nvSpPr>
          <p:cNvPr id="10" name="Rectangle 6"/>
          <p:cNvSpPr>
            <a:spLocks noGrp="1"/>
          </p:cNvSpPr>
          <p:nvPr>
            <p:ph type="body" sz="quarter" idx="17" hasCustomPrompt="1"/>
          </p:nvPr>
        </p:nvSpPr>
        <p:spPr>
          <a:xfrm>
            <a:off x="3200400" y="4419600"/>
            <a:ext cx="2743200" cy="1447800"/>
          </a:xfrm>
        </p:spPr>
        <p:txBody>
          <a:bodyPr anchor="t" anchorCtr="0">
            <a:noAutofit/>
          </a:bodyPr>
          <a:lstStyle>
            <a:lvl1pPr marL="0" marR="0" indent="0" algn="l" rtl="0" eaLnBrk="1" latinLnBrk="0" hangingPunct="1">
              <a:spcBef>
                <a:spcPct val="20000"/>
              </a:spcBef>
              <a:buFontTx/>
              <a:buNone/>
              <a:defRPr kumimoji="0" lang="uk-UA" sz="1800" baseline="0">
                <a:solidFill>
                  <a:schemeClr val="tx1">
                    <a:lumMod val="75000"/>
                    <a:lumOff val="25000"/>
                  </a:schemeClr>
                </a:solidFill>
                <a:latin typeface="+mn-lt"/>
                <a:ea typeface="+mn-ea"/>
                <a:cs typeface="+mn-cs"/>
              </a:defRPr>
            </a:lvl1pPr>
            <a:extLst/>
          </a:lstStyle>
          <a:p>
            <a:pPr lvl="0"/>
            <a:r>
              <a:rPr kumimoji="0" lang="uk-UA"/>
              <a:t>Підпис</a:t>
            </a:r>
          </a:p>
        </p:txBody>
      </p:sp>
      <p:sp>
        <p:nvSpPr>
          <p:cNvPr id="11" name="Rectangle 6"/>
          <p:cNvSpPr>
            <a:spLocks noGrp="1"/>
          </p:cNvSpPr>
          <p:nvPr>
            <p:ph type="body" sz="quarter" idx="18" hasCustomPrompt="1"/>
          </p:nvPr>
        </p:nvSpPr>
        <p:spPr>
          <a:xfrm>
            <a:off x="6172200" y="4419600"/>
            <a:ext cx="2743200" cy="1447800"/>
          </a:xfrm>
        </p:spPr>
        <p:txBody>
          <a:bodyPr anchor="t" anchorCtr="0">
            <a:noAutofit/>
          </a:bodyPr>
          <a:lstStyle>
            <a:lvl1pPr marL="0" marR="0" indent="0" algn="l" rtl="0" eaLnBrk="1" latinLnBrk="0" hangingPunct="1">
              <a:spcBef>
                <a:spcPct val="20000"/>
              </a:spcBef>
              <a:buFontTx/>
              <a:buNone/>
              <a:defRPr kumimoji="0" lang="uk-UA" sz="1800" baseline="0">
                <a:solidFill>
                  <a:schemeClr val="tx1">
                    <a:lumMod val="75000"/>
                    <a:lumOff val="25000"/>
                  </a:schemeClr>
                </a:solidFill>
                <a:latin typeface="+mn-lt"/>
                <a:ea typeface="+mn-ea"/>
                <a:cs typeface="+mn-cs"/>
              </a:defRPr>
            </a:lvl1pPr>
            <a:extLst/>
          </a:lstStyle>
          <a:p>
            <a:pPr lvl="0"/>
            <a:r>
              <a:rPr kumimoji="0" lang="uk-UA"/>
              <a:t>Підпис</a:t>
            </a:r>
          </a:p>
        </p:txBody>
      </p:sp>
      <p:grpSp>
        <p:nvGrpSpPr>
          <p:cNvPr id="12" name="Group 11"/>
          <p:cNvGrpSpPr/>
          <p:nvPr userDrawn="1"/>
        </p:nvGrpSpPr>
        <p:grpSpPr>
          <a:xfrm rot="5400000">
            <a:off x="4277032" y="1991032"/>
            <a:ext cx="589936" cy="9144000"/>
            <a:chOff x="8524568" y="0"/>
            <a:chExt cx="589936" cy="6858000"/>
          </a:xfrm>
        </p:grpSpPr>
        <p:sp>
          <p:nvSpPr>
            <p:cNvPr id="13" name="Rectangle 12"/>
            <p:cNvSpPr/>
            <p:nvPr userDrawn="1"/>
          </p:nvSpPr>
          <p:spPr>
            <a:xfrm>
              <a:off x="8524568" y="0"/>
              <a:ext cx="540774" cy="6858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solidFill>
                  <a:srgbClr val="FC7500"/>
                </a:solidFill>
              </a:endParaRPr>
            </a:p>
          </p:txBody>
        </p:sp>
        <p:cxnSp>
          <p:nvCxnSpPr>
            <p:cNvPr id="14" name="Straight Connector 13"/>
            <p:cNvCxnSpPr/>
            <p:nvPr userDrawn="1"/>
          </p:nvCxnSpPr>
          <p:spPr>
            <a:xfrm rot="5400000">
              <a:off x="5685504" y="3429000"/>
              <a:ext cx="6858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grpSp>
      <p:sp>
        <p:nvSpPr>
          <p:cNvPr id="15" name="Date Placeholder 2"/>
          <p:cNvSpPr>
            <a:spLocks noGrp="1"/>
          </p:cNvSpPr>
          <p:nvPr>
            <p:ph type="dt" sz="half" idx="10"/>
          </p:nvPr>
        </p:nvSpPr>
        <p:spPr>
          <a:xfrm>
            <a:off x="457200" y="6553200"/>
            <a:ext cx="2133600" cy="304800"/>
          </a:xfrm>
        </p:spPr>
        <p:txBody>
          <a:bodyPr/>
          <a:lstStyle>
            <a:lvl1pPr eaLnBrk="1" latinLnBrk="0" hangingPunct="1">
              <a:defRPr kumimoji="0" lang="uk-UA">
                <a:solidFill>
                  <a:schemeClr val="bg1"/>
                </a:solidFill>
              </a:defRPr>
            </a:lvl1pPr>
          </a:lstStyle>
          <a:p>
            <a:fld id="{EFEED2B4-868F-4681-9E70-FF7ECCDC67D4}" type="datetimeFigureOut">
              <a:rPr/>
              <a:pPr/>
              <a:t>12/17/2009</a:t>
            </a:fld>
            <a:endParaRPr kumimoji="0" lang="uk-UA"/>
          </a:p>
        </p:txBody>
      </p:sp>
      <p:sp>
        <p:nvSpPr>
          <p:cNvPr id="16" name="Footer Placeholder 3"/>
          <p:cNvSpPr>
            <a:spLocks noGrp="1"/>
          </p:cNvSpPr>
          <p:nvPr>
            <p:ph type="ftr" sz="quarter" idx="11"/>
          </p:nvPr>
        </p:nvSpPr>
        <p:spPr>
          <a:xfrm>
            <a:off x="3124200" y="6553200"/>
            <a:ext cx="2895600" cy="304800"/>
          </a:xfrm>
        </p:spPr>
        <p:txBody>
          <a:bodyPr/>
          <a:lstStyle>
            <a:lvl1pPr eaLnBrk="1" latinLnBrk="0" hangingPunct="1">
              <a:defRPr kumimoji="0" lang="uk-UA">
                <a:solidFill>
                  <a:schemeClr val="bg1"/>
                </a:solidFill>
              </a:defRPr>
            </a:lvl1pPr>
          </a:lstStyle>
          <a:p>
            <a:endParaRPr kumimoji="0" lang="uk-UA"/>
          </a:p>
        </p:txBody>
      </p:sp>
      <p:sp>
        <p:nvSpPr>
          <p:cNvPr id="17" name="Slide Number Placeholder 4"/>
          <p:cNvSpPr>
            <a:spLocks noGrp="1"/>
          </p:cNvSpPr>
          <p:nvPr>
            <p:ph type="sldNum" sz="quarter" idx="12"/>
          </p:nvPr>
        </p:nvSpPr>
        <p:spPr>
          <a:xfrm>
            <a:off x="6553200" y="6553200"/>
            <a:ext cx="2133600" cy="304800"/>
          </a:xfrm>
        </p:spPr>
        <p:txBody>
          <a:bodyPr/>
          <a:lstStyle>
            <a:lvl1pPr eaLnBrk="1" latinLnBrk="0" hangingPunct="1">
              <a:defRPr kumimoji="0" lang="uk-UA">
                <a:solidFill>
                  <a:schemeClr val="bg1"/>
                </a:solidFill>
              </a:defRPr>
            </a:lvl1pPr>
          </a:lstStyle>
          <a:p>
            <a:fld id="{80F88FF4-1BD9-4AA8-B980-C7776087ABAF}" type="slidenum">
              <a:rPr/>
              <a:pPr/>
              <a:t>‹#›</a:t>
            </a:fld>
            <a:endParaRPr kumimoji="0" lang="uk-UA"/>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3 згори, альбомна з підписом">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email">
            <a:extLst>
              <a:ext uri="{28A0092B-C50C-407E-A947-70E740481C1C}">
                <a14:useLocalDpi xmlns="" xmlns:a14="http://schemas.microsoft.com/office/drawing/2010/main"/>
              </a:ext>
            </a:extLst>
          </a:blip>
          <a:stretch>
            <a:fillRect/>
          </a:stretch>
        </p:blipFill>
        <p:spPr>
          <a:xfrm>
            <a:off x="0" y="0"/>
            <a:ext cx="3804047" cy="6858000"/>
          </a:xfrm>
          <a:prstGeom prst="rect">
            <a:avLst/>
          </a:prstGeom>
        </p:spPr>
      </p:pic>
      <p:sp>
        <p:nvSpPr>
          <p:cNvPr id="3" name="Date Placeholder 2"/>
          <p:cNvSpPr>
            <a:spLocks noGrp="1"/>
          </p:cNvSpPr>
          <p:nvPr>
            <p:ph type="dt" sz="half" idx="10"/>
          </p:nvPr>
        </p:nvSpPr>
        <p:spPr/>
        <p:txBody>
          <a:bodyPr/>
          <a:lstStyle/>
          <a:p>
            <a:fld id="{EFEED2B4-868F-4681-9E70-FF7ECCDC67D4}" type="datetimeFigureOut">
              <a:rPr/>
              <a:pPr/>
              <a:t>12/17/2009</a:t>
            </a:fld>
            <a:endParaRPr kumimoji="0" lang="uk-UA"/>
          </a:p>
        </p:txBody>
      </p:sp>
      <p:sp>
        <p:nvSpPr>
          <p:cNvPr id="4" name="Footer Placeholder 3"/>
          <p:cNvSpPr>
            <a:spLocks noGrp="1"/>
          </p:cNvSpPr>
          <p:nvPr>
            <p:ph type="ftr" sz="quarter" idx="11"/>
          </p:nvPr>
        </p:nvSpPr>
        <p:spPr/>
        <p:txBody>
          <a:bodyPr/>
          <a:lstStyle/>
          <a:p>
            <a:endParaRPr kumimoji="0" lang="uk-UA"/>
          </a:p>
        </p:txBody>
      </p:sp>
      <p:sp>
        <p:nvSpPr>
          <p:cNvPr id="5" name="Slide Number Placeholder 4"/>
          <p:cNvSpPr>
            <a:spLocks noGrp="1"/>
          </p:cNvSpPr>
          <p:nvPr>
            <p:ph type="sldNum" sz="quarter" idx="12"/>
          </p:nvPr>
        </p:nvSpPr>
        <p:spPr/>
        <p:txBody>
          <a:bodyPr/>
          <a:lstStyle/>
          <a:p>
            <a:fld id="{80F88FF4-1BD9-4AA8-B980-C7776087ABAF}" type="slidenum">
              <a:rPr/>
              <a:pPr/>
              <a:t>‹#›</a:t>
            </a:fld>
            <a:endParaRPr kumimoji="0" lang="uk-UA"/>
          </a:p>
        </p:txBody>
      </p:sp>
      <p:sp>
        <p:nvSpPr>
          <p:cNvPr id="6" name="Rectangle 7"/>
          <p:cNvSpPr>
            <a:spLocks noGrp="1" noChangeAspect="1"/>
          </p:cNvSpPr>
          <p:nvPr>
            <p:ph type="pic" sz="quarter" idx="13"/>
          </p:nvPr>
        </p:nvSpPr>
        <p:spPr>
          <a:xfrm>
            <a:off x="4741631" y="3480023"/>
            <a:ext cx="3792769" cy="2844577"/>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342900" marR="0" indent="-342900" algn="ctr" defTabSz="914400" rtl="0" eaLnBrk="1" latinLnBrk="0" hangingPunct="1">
              <a:spcBef>
                <a:spcPct val="20000"/>
              </a:spcBef>
              <a:buClr>
                <a:srgbClr val="438086"/>
              </a:buClr>
              <a:buSzPct val="60000"/>
              <a:buFontTx/>
              <a:buNone/>
              <a:defRPr kumimoji="0" lang="uk-UA" sz="2400" i="0" kern="1200">
                <a:solidFill>
                  <a:schemeClr val="tx1">
                    <a:lumMod val="65000"/>
                    <a:lumOff val="35000"/>
                  </a:schemeClr>
                </a:solidFill>
                <a:latin typeface="+mn-lt"/>
                <a:ea typeface="+mn-ea"/>
                <a:cs typeface="+mn-cs"/>
              </a:defRPr>
            </a:lvl1pPr>
            <a:extLst/>
          </a:lstStyle>
          <a:p>
            <a:pPr marL="342900" indent="-342900" algn="ctr" eaLnBrk="1" latinLnBrk="0" hangingPunct="1"/>
            <a:r>
              <a:rPr lang="ru-RU" smtClean="0"/>
              <a:t>Вставка рисунка</a:t>
            </a:r>
            <a:endParaRPr/>
          </a:p>
        </p:txBody>
      </p:sp>
      <p:sp>
        <p:nvSpPr>
          <p:cNvPr id="7" name="Rectangle 7"/>
          <p:cNvSpPr>
            <a:spLocks noGrp="1" noChangeAspect="1"/>
          </p:cNvSpPr>
          <p:nvPr>
            <p:ph type="pic" sz="quarter" idx="14"/>
          </p:nvPr>
        </p:nvSpPr>
        <p:spPr>
          <a:xfrm>
            <a:off x="558800" y="3480023"/>
            <a:ext cx="3792769" cy="2844577"/>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342900" marR="0" indent="-342900" algn="ctr" defTabSz="914400" rtl="0" eaLnBrk="1" latinLnBrk="0" hangingPunct="1">
              <a:spcBef>
                <a:spcPct val="20000"/>
              </a:spcBef>
              <a:buClr>
                <a:srgbClr val="438086"/>
              </a:buClr>
              <a:buSzPct val="60000"/>
              <a:buFontTx/>
              <a:buNone/>
              <a:defRPr kumimoji="0" lang="uk-UA" sz="2400" i="0" kern="1200">
                <a:solidFill>
                  <a:schemeClr val="tx1">
                    <a:lumMod val="65000"/>
                    <a:lumOff val="35000"/>
                  </a:schemeClr>
                </a:solidFill>
                <a:latin typeface="+mn-lt"/>
                <a:ea typeface="+mn-ea"/>
                <a:cs typeface="+mn-cs"/>
              </a:defRPr>
            </a:lvl1pPr>
            <a:extLst/>
          </a:lstStyle>
          <a:p>
            <a:pPr marL="342900" indent="-342900" algn="ctr" eaLnBrk="1" latinLnBrk="0" hangingPunct="1"/>
            <a:r>
              <a:rPr lang="ru-RU" smtClean="0"/>
              <a:t>Вставка рисунка</a:t>
            </a:r>
            <a:endParaRPr/>
          </a:p>
        </p:txBody>
      </p:sp>
      <p:sp>
        <p:nvSpPr>
          <p:cNvPr id="8" name="Picture Placeholder 7"/>
          <p:cNvSpPr>
            <a:spLocks noGrp="1" noChangeAspect="1"/>
          </p:cNvSpPr>
          <p:nvPr>
            <p:ph type="pic" sz="quarter" idx="15"/>
          </p:nvPr>
        </p:nvSpPr>
        <p:spPr>
          <a:xfrm>
            <a:off x="4741631" y="355823"/>
            <a:ext cx="3792769" cy="2844577"/>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342900" marR="0" indent="-342900" algn="ctr" defTabSz="914400" rtl="0" eaLnBrk="1" latinLnBrk="0" hangingPunct="1">
              <a:spcBef>
                <a:spcPct val="20000"/>
              </a:spcBef>
              <a:buClr>
                <a:srgbClr val="438086"/>
              </a:buClr>
              <a:buSzPct val="60000"/>
              <a:buFontTx/>
              <a:buNone/>
              <a:defRPr kumimoji="0" lang="uk-UA" sz="2400" i="0" kern="1200">
                <a:solidFill>
                  <a:schemeClr val="tx1">
                    <a:lumMod val="65000"/>
                    <a:lumOff val="35000"/>
                  </a:schemeClr>
                </a:solidFill>
                <a:latin typeface="+mn-lt"/>
                <a:ea typeface="+mn-ea"/>
                <a:cs typeface="+mn-cs"/>
              </a:defRPr>
            </a:lvl1pPr>
            <a:extLst/>
          </a:lstStyle>
          <a:p>
            <a:pPr marL="342900" indent="-342900" algn="ctr" eaLnBrk="1" latinLnBrk="0" hangingPunct="1"/>
            <a:r>
              <a:rPr lang="ru-RU" smtClean="0"/>
              <a:t>Вставка рисунка</a:t>
            </a:r>
            <a:endParaRPr/>
          </a:p>
        </p:txBody>
      </p:sp>
      <p:sp>
        <p:nvSpPr>
          <p:cNvPr id="9" name="Rectangle 11"/>
          <p:cNvSpPr>
            <a:spLocks noGrp="1"/>
          </p:cNvSpPr>
          <p:nvPr>
            <p:ph type="body" sz="quarter" idx="16" hasCustomPrompt="1"/>
          </p:nvPr>
        </p:nvSpPr>
        <p:spPr>
          <a:xfrm>
            <a:off x="558800" y="355823"/>
            <a:ext cx="3792769" cy="2844577"/>
          </a:xfrm>
        </p:spPr>
        <p:txBody>
          <a:bodyPr anchor="b" anchorCtr="0">
            <a:noAutofit/>
          </a:bodyPr>
          <a:lstStyle>
            <a:lvl1pPr marL="0" marR="0" indent="0" algn="ctr" rtl="0" eaLnBrk="1" latinLnBrk="0" hangingPunct="1">
              <a:spcBef>
                <a:spcPct val="20000"/>
              </a:spcBef>
              <a:buFontTx/>
              <a:buNone/>
              <a:defRPr kumimoji="0" lang="uk-UA" sz="1800" b="1" i="0" baseline="0">
                <a:solidFill>
                  <a:schemeClr val="tx1">
                    <a:lumMod val="75000"/>
                    <a:lumOff val="25000"/>
                  </a:schemeClr>
                </a:solidFill>
                <a:latin typeface="+mn-lt"/>
                <a:ea typeface="+mn-ea"/>
                <a:cs typeface="+mn-cs"/>
              </a:defRPr>
            </a:lvl1pPr>
            <a:extLst/>
          </a:lstStyle>
          <a:p>
            <a:pPr lvl="0"/>
            <a:r>
              <a:rPr kumimoji="0" lang="uk-UA"/>
              <a:t>Підпис</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Панорама, мішана">
    <p:bg>
      <p:bgPr>
        <a:solidFill>
          <a:srgbClr val="F0F0F0"/>
        </a:solidFill>
        <a:effectLst/>
      </p:bgPr>
    </p:bg>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cstate="email">
            <a:extLst>
              <a:ext uri="{28A0092B-C50C-407E-A947-70E740481C1C}">
                <a14:useLocalDpi xmlns="" xmlns:a14="http://schemas.microsoft.com/office/drawing/2010/main"/>
              </a:ext>
            </a:extLst>
          </a:blip>
          <a:stretch>
            <a:fillRect/>
          </a:stretch>
        </p:blipFill>
        <p:spPr>
          <a:xfrm>
            <a:off x="0" y="0"/>
            <a:ext cx="3804047" cy="6858000"/>
          </a:xfrm>
          <a:prstGeom prst="rect">
            <a:avLst/>
          </a:prstGeom>
        </p:spPr>
      </p:pic>
      <p:sp>
        <p:nvSpPr>
          <p:cNvPr id="4" name="Date Placeholder 3"/>
          <p:cNvSpPr>
            <a:spLocks noGrp="1"/>
          </p:cNvSpPr>
          <p:nvPr>
            <p:ph type="dt" sz="half" idx="10"/>
          </p:nvPr>
        </p:nvSpPr>
        <p:spPr>
          <a:xfrm>
            <a:off x="609600" y="6553200"/>
            <a:ext cx="2133600" cy="304800"/>
          </a:xfrm>
        </p:spPr>
        <p:txBody>
          <a:bodyPr/>
          <a:lstStyle/>
          <a:p>
            <a:fld id="{EFEED2B4-868F-4681-9E70-FF7ECCDC67D4}" type="datetimeFigureOut">
              <a:rPr/>
              <a:pPr/>
              <a:t>12/17/2009</a:t>
            </a:fld>
            <a:endParaRPr kumimoji="0" lang="uk-UA"/>
          </a:p>
        </p:txBody>
      </p:sp>
      <p:sp>
        <p:nvSpPr>
          <p:cNvPr id="5" name="Footer Placeholder 4"/>
          <p:cNvSpPr>
            <a:spLocks noGrp="1"/>
          </p:cNvSpPr>
          <p:nvPr>
            <p:ph type="ftr" sz="quarter" idx="11"/>
          </p:nvPr>
        </p:nvSpPr>
        <p:spPr/>
        <p:txBody>
          <a:bodyPr/>
          <a:lstStyle/>
          <a:p>
            <a:endParaRPr kumimoji="0" lang="uk-UA"/>
          </a:p>
        </p:txBody>
      </p:sp>
      <p:sp>
        <p:nvSpPr>
          <p:cNvPr id="6" name="Slide Number Placeholder 5"/>
          <p:cNvSpPr>
            <a:spLocks noGrp="1"/>
          </p:cNvSpPr>
          <p:nvPr>
            <p:ph type="sldNum" sz="quarter" idx="12"/>
          </p:nvPr>
        </p:nvSpPr>
        <p:spPr>
          <a:xfrm>
            <a:off x="6400800" y="6553200"/>
            <a:ext cx="2057400" cy="304800"/>
          </a:xfrm>
        </p:spPr>
        <p:txBody>
          <a:bodyPr/>
          <a:lstStyle/>
          <a:p>
            <a:fld id="{80F88FF4-1BD9-4AA8-B980-C7776087ABAF}" type="slidenum">
              <a:rPr/>
              <a:pPr/>
              <a:t>‹#›</a:t>
            </a:fld>
            <a:endParaRPr kumimoji="0" lang="uk-UA"/>
          </a:p>
        </p:txBody>
      </p:sp>
      <p:sp>
        <p:nvSpPr>
          <p:cNvPr id="11" name="Picture Placeholder 10"/>
          <p:cNvSpPr>
            <a:spLocks noGrp="1"/>
          </p:cNvSpPr>
          <p:nvPr>
            <p:ph type="pic" sz="quarter" idx="13"/>
          </p:nvPr>
        </p:nvSpPr>
        <p:spPr>
          <a:xfrm>
            <a:off x="592392" y="592392"/>
            <a:ext cx="7391400" cy="2286000"/>
          </a:xfrm>
          <a:solidFill>
            <a:srgbClr val="F0F0F0"/>
          </a:solidFill>
          <a:ln w="57150">
            <a:solidFill>
              <a:schemeClr val="bg1"/>
            </a:solidFill>
          </a:ln>
          <a:effectLst>
            <a:outerShdw dist="38100" dir="2700000" algn="tl" rotWithShape="0">
              <a:prstClr val="black">
                <a:alpha val="17000"/>
              </a:prstClr>
            </a:outerShdw>
          </a:effectLst>
        </p:spPr>
        <p:txBody>
          <a:bodyPr>
            <a:normAutofit/>
          </a:bodyPr>
          <a:lstStyle>
            <a:lvl1pPr algn="ctr" eaLnBrk="1" latinLnBrk="0" hangingPunct="1">
              <a:buNone/>
              <a:defRPr kumimoji="0" lang="uk-UA" sz="2400">
                <a:solidFill>
                  <a:schemeClr val="tx1">
                    <a:lumMod val="65000"/>
                    <a:lumOff val="35000"/>
                  </a:schemeClr>
                </a:solidFill>
              </a:defRPr>
            </a:lvl1pPr>
          </a:lstStyle>
          <a:p>
            <a:pPr eaLnBrk="1" latinLnBrk="0" hangingPunct="1"/>
            <a:r>
              <a:rPr lang="ru-RU" smtClean="0"/>
              <a:t>Вставка рисунка</a:t>
            </a:r>
            <a:endParaRPr/>
          </a:p>
        </p:txBody>
      </p:sp>
      <p:sp>
        <p:nvSpPr>
          <p:cNvPr id="13" name="Picture Placeholder 12"/>
          <p:cNvSpPr>
            <a:spLocks noGrp="1"/>
          </p:cNvSpPr>
          <p:nvPr>
            <p:ph type="pic" sz="quarter" idx="14"/>
          </p:nvPr>
        </p:nvSpPr>
        <p:spPr>
          <a:xfrm>
            <a:off x="609600" y="3352800"/>
            <a:ext cx="2286000" cy="22860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342900" indent="-342900" algn="ctr" defTabSz="914400" rtl="0" eaLnBrk="1" latinLnBrk="0" hangingPunct="1">
              <a:spcBef>
                <a:spcPct val="20000"/>
              </a:spcBef>
              <a:buFont typeface="Arial" pitchFamily="34" charset="0"/>
              <a:buNone/>
              <a:defRPr kumimoji="0" lang="uk-UA" sz="1600" b="0" kern="1200">
                <a:solidFill>
                  <a:schemeClr val="tx1">
                    <a:lumMod val="65000"/>
                    <a:lumOff val="35000"/>
                  </a:schemeClr>
                </a:solidFill>
                <a:latin typeface="+mn-lt"/>
                <a:ea typeface="+mn-ea"/>
                <a:cs typeface="+mn-cs"/>
              </a:defRPr>
            </a:lvl1pPr>
          </a:lstStyle>
          <a:p>
            <a:pPr eaLnBrk="1" latinLnBrk="0" hangingPunct="1"/>
            <a:r>
              <a:rPr lang="ru-RU" smtClean="0"/>
              <a:t>Вставка рисунка</a:t>
            </a:r>
            <a:endParaRPr/>
          </a:p>
        </p:txBody>
      </p:sp>
      <p:sp>
        <p:nvSpPr>
          <p:cNvPr id="14" name="Picture Placeholder 12"/>
          <p:cNvSpPr>
            <a:spLocks noGrp="1"/>
          </p:cNvSpPr>
          <p:nvPr>
            <p:ph type="pic" sz="quarter" idx="15"/>
          </p:nvPr>
        </p:nvSpPr>
        <p:spPr>
          <a:xfrm>
            <a:off x="3276600" y="3352800"/>
            <a:ext cx="2286000" cy="22860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342900" indent="-342900" algn="ctr" defTabSz="914400" rtl="0" eaLnBrk="1" latinLnBrk="0" hangingPunct="1">
              <a:spcBef>
                <a:spcPct val="20000"/>
              </a:spcBef>
              <a:buFont typeface="Arial" pitchFamily="34" charset="0"/>
              <a:buNone/>
              <a:defRPr kumimoji="0" lang="uk-UA" sz="1600" b="0" kern="1200">
                <a:solidFill>
                  <a:schemeClr val="tx1">
                    <a:lumMod val="65000"/>
                    <a:lumOff val="35000"/>
                  </a:schemeClr>
                </a:solidFill>
                <a:latin typeface="+mn-lt"/>
                <a:ea typeface="+mn-ea"/>
                <a:cs typeface="+mn-cs"/>
              </a:defRPr>
            </a:lvl1pPr>
          </a:lstStyle>
          <a:p>
            <a:pPr eaLnBrk="1" latinLnBrk="0" hangingPunct="1"/>
            <a:r>
              <a:rPr lang="ru-RU" smtClean="0"/>
              <a:t>Вставка рисунка</a:t>
            </a:r>
            <a:endParaRPr/>
          </a:p>
        </p:txBody>
      </p:sp>
      <p:sp>
        <p:nvSpPr>
          <p:cNvPr id="16" name="Text Placeholder 15"/>
          <p:cNvSpPr>
            <a:spLocks noGrp="1"/>
          </p:cNvSpPr>
          <p:nvPr>
            <p:ph type="body" sz="quarter" idx="16" hasCustomPrompt="1"/>
          </p:nvPr>
        </p:nvSpPr>
        <p:spPr>
          <a:xfrm>
            <a:off x="5791200" y="3352800"/>
            <a:ext cx="2286000" cy="381000"/>
          </a:xfrm>
        </p:spPr>
        <p:txBody>
          <a:bodyPr>
            <a:normAutofit/>
          </a:bodyPr>
          <a:lstStyle>
            <a:lvl1pPr eaLnBrk="1" latinLnBrk="0" hangingPunct="1">
              <a:buNone/>
              <a:defRPr kumimoji="0" lang="uk-UA" sz="1800" b="1" baseline="0">
                <a:solidFill>
                  <a:srgbClr val="FC7500"/>
                </a:solidFill>
              </a:defRPr>
            </a:lvl1pPr>
          </a:lstStyle>
          <a:p>
            <a:pPr lvl="0"/>
            <a:r>
              <a:rPr kumimoji="0" lang="uk-UA"/>
              <a:t>ЗАГОЛОВОК СЛАЙДА</a:t>
            </a:r>
          </a:p>
        </p:txBody>
      </p:sp>
      <p:sp>
        <p:nvSpPr>
          <p:cNvPr id="18" name="Text Placeholder 17"/>
          <p:cNvSpPr>
            <a:spLocks noGrp="1"/>
          </p:cNvSpPr>
          <p:nvPr>
            <p:ph type="body" sz="quarter" idx="17" hasCustomPrompt="1"/>
          </p:nvPr>
        </p:nvSpPr>
        <p:spPr>
          <a:xfrm>
            <a:off x="5791200" y="3886200"/>
            <a:ext cx="2286000" cy="1752600"/>
          </a:xfrm>
        </p:spPr>
        <p:txBody>
          <a:bodyPr>
            <a:normAutofit/>
          </a:bodyPr>
          <a:lstStyle>
            <a:lvl1pPr eaLnBrk="1" latinLnBrk="0" hangingPunct="1">
              <a:buNone/>
              <a:defRPr kumimoji="0" lang="uk-UA" sz="1800">
                <a:solidFill>
                  <a:schemeClr val="tx1">
                    <a:lumMod val="75000"/>
                    <a:lumOff val="25000"/>
                  </a:schemeClr>
                </a:solidFill>
              </a:defRPr>
            </a:lvl1pPr>
          </a:lstStyle>
          <a:p>
            <a:pPr lvl="0"/>
            <a:r>
              <a:rPr kumimoji="0" lang="uk-UA"/>
              <a:t>Клацніть, щоб додати текст нижчого рівня</a:t>
            </a:r>
          </a:p>
        </p:txBody>
      </p:sp>
      <p:sp>
        <p:nvSpPr>
          <p:cNvPr id="12" name="Rectangle 11"/>
          <p:cNvSpPr/>
          <p:nvPr userDrawn="1"/>
        </p:nvSpPr>
        <p:spPr>
          <a:xfrm>
            <a:off x="8524568" y="0"/>
            <a:ext cx="540774" cy="6858000"/>
          </a:xfrm>
          <a:prstGeom prst="rect">
            <a:avLst/>
          </a:prstGeom>
          <a:solidFill>
            <a:srgbClr val="91BE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solidFill>
                <a:srgbClr val="FC7500"/>
              </a:solidFill>
            </a:endParaRPr>
          </a:p>
        </p:txBody>
      </p:sp>
      <p:cxnSp>
        <p:nvCxnSpPr>
          <p:cNvPr id="15" name="Straight Connector 14"/>
          <p:cNvCxnSpPr/>
          <p:nvPr userDrawn="1"/>
        </p:nvCxnSpPr>
        <p:spPr>
          <a:xfrm rot="5400000">
            <a:off x="5693734" y="3429000"/>
            <a:ext cx="6858000" cy="0"/>
          </a:xfrm>
          <a:prstGeom prst="line">
            <a:avLst/>
          </a:prstGeom>
          <a:ln w="50800">
            <a:solidFill>
              <a:srgbClr val="91BED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up)">
                                      <p:cBhvr>
                                        <p:cTn id="7"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4 згори, книжкова з кольоровими підписами">
    <p:bg>
      <p:bgPr>
        <a:solidFill>
          <a:srgbClr val="F0F0F0"/>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FEED2B4-868F-4681-9E70-FF7ECCDC67D4}" type="datetimeFigureOut">
              <a:rPr/>
              <a:pPr/>
              <a:t>12/17/2009</a:t>
            </a:fld>
            <a:endParaRPr kumimoji="0" lang="uk-UA"/>
          </a:p>
        </p:txBody>
      </p:sp>
      <p:sp>
        <p:nvSpPr>
          <p:cNvPr id="4" name="Footer Placeholder 3"/>
          <p:cNvSpPr>
            <a:spLocks noGrp="1"/>
          </p:cNvSpPr>
          <p:nvPr>
            <p:ph type="ftr" sz="quarter" idx="11"/>
          </p:nvPr>
        </p:nvSpPr>
        <p:spPr/>
        <p:txBody>
          <a:bodyPr/>
          <a:lstStyle/>
          <a:p>
            <a:endParaRPr kumimoji="0" lang="uk-UA"/>
          </a:p>
        </p:txBody>
      </p:sp>
      <p:sp>
        <p:nvSpPr>
          <p:cNvPr id="5" name="Slide Number Placeholder 4"/>
          <p:cNvSpPr>
            <a:spLocks noGrp="1"/>
          </p:cNvSpPr>
          <p:nvPr>
            <p:ph type="sldNum" sz="quarter" idx="12"/>
          </p:nvPr>
        </p:nvSpPr>
        <p:spPr/>
        <p:txBody>
          <a:bodyPr/>
          <a:lstStyle/>
          <a:p>
            <a:fld id="{80F88FF4-1BD9-4AA8-B980-C7776087ABAF}" type="slidenum">
              <a:rPr/>
              <a:pPr/>
              <a:t>‹#›</a:t>
            </a:fld>
            <a:endParaRPr kumimoji="0" lang="uk-UA"/>
          </a:p>
        </p:txBody>
      </p:sp>
      <p:sp>
        <p:nvSpPr>
          <p:cNvPr id="6" name="Rectangle 7"/>
          <p:cNvSpPr>
            <a:spLocks noGrp="1"/>
          </p:cNvSpPr>
          <p:nvPr>
            <p:ph type="pic" sz="quarter" idx="14"/>
          </p:nvPr>
        </p:nvSpPr>
        <p:spPr>
          <a:xfrm>
            <a:off x="2209800" y="241192"/>
            <a:ext cx="2216936"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000" i="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7" name="Rectangle 7"/>
          <p:cNvSpPr>
            <a:spLocks noGrp="1"/>
          </p:cNvSpPr>
          <p:nvPr>
            <p:ph type="pic" sz="quarter" idx="26"/>
          </p:nvPr>
        </p:nvSpPr>
        <p:spPr>
          <a:xfrm>
            <a:off x="2209800" y="3365392"/>
            <a:ext cx="2216936"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000" i="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8" name="Picture Placeholder 7"/>
          <p:cNvSpPr>
            <a:spLocks noGrp="1" noChangeAspect="1"/>
          </p:cNvSpPr>
          <p:nvPr>
            <p:ph type="pic" sz="quarter" idx="25"/>
          </p:nvPr>
        </p:nvSpPr>
        <p:spPr>
          <a:xfrm>
            <a:off x="4652720" y="241192"/>
            <a:ext cx="2217698"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000" i="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9" name="Rectangle 7"/>
          <p:cNvSpPr>
            <a:spLocks noGrp="1"/>
          </p:cNvSpPr>
          <p:nvPr>
            <p:ph type="pic" sz="quarter" idx="27"/>
          </p:nvPr>
        </p:nvSpPr>
        <p:spPr>
          <a:xfrm>
            <a:off x="4648200" y="3365392"/>
            <a:ext cx="2216936"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000" i="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10" name="Rectangle 7"/>
          <p:cNvSpPr>
            <a:spLocks noGrp="1"/>
          </p:cNvSpPr>
          <p:nvPr>
            <p:ph type="body" sz="quarter" idx="16" hasCustomPrompt="1"/>
          </p:nvPr>
        </p:nvSpPr>
        <p:spPr>
          <a:xfrm>
            <a:off x="400497" y="1295400"/>
            <a:ext cx="1676400" cy="1905000"/>
          </a:xfrm>
          <a:solidFill>
            <a:srgbClr val="91BED4"/>
          </a:solidFill>
        </p:spPr>
        <p:txBody>
          <a:bodyPr anchor="b" anchorCtr="0">
            <a:noAutofit/>
          </a:bodyPr>
          <a:lstStyle>
            <a:lvl1pPr marL="0" marR="0" indent="0" algn="r" rtl="0" eaLnBrk="1" latinLnBrk="0" hangingPunct="1">
              <a:spcBef>
                <a:spcPct val="20000"/>
              </a:spcBef>
              <a:buFontTx/>
              <a:buNone/>
              <a:defRPr kumimoji="0" lang="uk-UA" sz="1600" baseline="0">
                <a:solidFill>
                  <a:schemeClr val="bg1"/>
                </a:solidFill>
                <a:latin typeface="+mn-lt"/>
                <a:ea typeface="+mn-ea"/>
                <a:cs typeface="+mn-cs"/>
              </a:defRPr>
            </a:lvl1pPr>
            <a:extLst/>
          </a:lstStyle>
          <a:p>
            <a:pPr lvl="0"/>
            <a:r>
              <a:rPr kumimoji="0" lang="uk-UA"/>
              <a:t>Підпис</a:t>
            </a:r>
          </a:p>
        </p:txBody>
      </p:sp>
      <p:sp>
        <p:nvSpPr>
          <p:cNvPr id="11" name="Rectangle 7"/>
          <p:cNvSpPr>
            <a:spLocks noGrp="1"/>
          </p:cNvSpPr>
          <p:nvPr>
            <p:ph type="body" sz="quarter" idx="29" hasCustomPrompt="1"/>
          </p:nvPr>
        </p:nvSpPr>
        <p:spPr>
          <a:xfrm>
            <a:off x="7086600" y="1295400"/>
            <a:ext cx="1676400" cy="1905000"/>
          </a:xfrm>
          <a:solidFill>
            <a:srgbClr val="FC7500"/>
          </a:solidFill>
        </p:spPr>
        <p:txBody>
          <a:bodyPr anchor="b" anchorCtr="0"/>
          <a:lstStyle>
            <a:lvl1pPr marL="0" marR="0" indent="0" algn="l" eaLnBrk="1" latinLnBrk="0" hangingPunct="1">
              <a:buFontTx/>
              <a:buNone/>
              <a:defRPr kumimoji="0" lang="uk-UA" sz="1600" baseline="0">
                <a:solidFill>
                  <a:schemeClr val="bg1"/>
                </a:solidFill>
              </a:defRPr>
            </a:lvl1pPr>
            <a:extLst/>
          </a:lstStyle>
          <a:p>
            <a:pPr lvl="0"/>
            <a:r>
              <a:rPr kumimoji="0" lang="uk-UA"/>
              <a:t>Підпис</a:t>
            </a:r>
          </a:p>
        </p:txBody>
      </p:sp>
      <p:sp>
        <p:nvSpPr>
          <p:cNvPr id="12" name="Rectangle 7"/>
          <p:cNvSpPr>
            <a:spLocks noGrp="1"/>
          </p:cNvSpPr>
          <p:nvPr>
            <p:ph type="body" sz="quarter" idx="28" hasCustomPrompt="1"/>
          </p:nvPr>
        </p:nvSpPr>
        <p:spPr>
          <a:xfrm>
            <a:off x="400497" y="3352800"/>
            <a:ext cx="1676400" cy="1905000"/>
          </a:xfrm>
          <a:solidFill>
            <a:srgbClr val="FC7500"/>
          </a:solidFill>
        </p:spPr>
        <p:txBody>
          <a:bodyPr anchor="t" anchorCtr="0"/>
          <a:lstStyle>
            <a:lvl1pPr marL="0" marR="0" indent="0" algn="r" eaLnBrk="1" latinLnBrk="0" hangingPunct="1">
              <a:buFontTx/>
              <a:buNone/>
              <a:defRPr kumimoji="0" lang="uk-UA" sz="1600" baseline="0">
                <a:solidFill>
                  <a:schemeClr val="bg1"/>
                </a:solidFill>
              </a:defRPr>
            </a:lvl1pPr>
            <a:extLst/>
          </a:lstStyle>
          <a:p>
            <a:pPr lvl="0"/>
            <a:r>
              <a:rPr kumimoji="0" lang="uk-UA"/>
              <a:t>Підпис</a:t>
            </a:r>
          </a:p>
        </p:txBody>
      </p:sp>
      <p:sp>
        <p:nvSpPr>
          <p:cNvPr id="13" name="Rectangle 7"/>
          <p:cNvSpPr>
            <a:spLocks noGrp="1"/>
          </p:cNvSpPr>
          <p:nvPr>
            <p:ph type="body" sz="quarter" idx="30" hasCustomPrompt="1"/>
          </p:nvPr>
        </p:nvSpPr>
        <p:spPr>
          <a:xfrm>
            <a:off x="7086600" y="3352800"/>
            <a:ext cx="1676400" cy="1905000"/>
          </a:xfrm>
          <a:solidFill>
            <a:srgbClr val="91BED4"/>
          </a:solidFill>
        </p:spPr>
        <p:txBody>
          <a:bodyPr anchor="t" anchorCtr="0"/>
          <a:lstStyle>
            <a:lvl1pPr marL="0" marR="0" indent="0" algn="l" eaLnBrk="1" latinLnBrk="0" hangingPunct="1">
              <a:buFontTx/>
              <a:buNone/>
              <a:defRPr kumimoji="0" lang="uk-UA" sz="1600" baseline="0">
                <a:solidFill>
                  <a:schemeClr val="bg1"/>
                </a:solidFill>
              </a:defRPr>
            </a:lvl1pPr>
            <a:extLst/>
          </a:lstStyle>
          <a:p>
            <a:pPr lvl="0"/>
            <a:r>
              <a:rPr kumimoji="0" lang="uk-UA"/>
              <a:t>Підпис</a:t>
            </a:r>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4 згори, книжкова з підписами">
    <p:bg>
      <p:bgPr>
        <a:solidFill>
          <a:schemeClr val="bg1">
            <a:lumMod val="95000"/>
          </a:schemeClr>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FEED2B4-868F-4681-9E70-FF7ECCDC67D4}" type="datetimeFigureOut">
              <a:rPr/>
              <a:pPr/>
              <a:t>12/17/2009</a:t>
            </a:fld>
            <a:endParaRPr kumimoji="0" lang="uk-UA"/>
          </a:p>
        </p:txBody>
      </p:sp>
      <p:sp>
        <p:nvSpPr>
          <p:cNvPr id="4" name="Footer Placeholder 3"/>
          <p:cNvSpPr>
            <a:spLocks noGrp="1"/>
          </p:cNvSpPr>
          <p:nvPr>
            <p:ph type="ftr" sz="quarter" idx="11"/>
          </p:nvPr>
        </p:nvSpPr>
        <p:spPr/>
        <p:txBody>
          <a:bodyPr/>
          <a:lstStyle/>
          <a:p>
            <a:endParaRPr kumimoji="0" lang="uk-UA"/>
          </a:p>
        </p:txBody>
      </p:sp>
      <p:sp>
        <p:nvSpPr>
          <p:cNvPr id="5" name="Slide Number Placeholder 4"/>
          <p:cNvSpPr>
            <a:spLocks noGrp="1"/>
          </p:cNvSpPr>
          <p:nvPr>
            <p:ph type="sldNum" sz="quarter" idx="12"/>
          </p:nvPr>
        </p:nvSpPr>
        <p:spPr/>
        <p:txBody>
          <a:bodyPr/>
          <a:lstStyle/>
          <a:p>
            <a:fld id="{80F88FF4-1BD9-4AA8-B980-C7776087ABAF}" type="slidenum">
              <a:rPr/>
              <a:pPr/>
              <a:t>‹#›</a:t>
            </a:fld>
            <a:endParaRPr kumimoji="0" lang="uk-UA"/>
          </a:p>
        </p:txBody>
      </p:sp>
      <p:sp>
        <p:nvSpPr>
          <p:cNvPr id="6" name="Rectangle 7"/>
          <p:cNvSpPr>
            <a:spLocks noGrp="1"/>
          </p:cNvSpPr>
          <p:nvPr>
            <p:ph type="pic" sz="quarter" idx="14"/>
          </p:nvPr>
        </p:nvSpPr>
        <p:spPr>
          <a:xfrm>
            <a:off x="2247900" y="241192"/>
            <a:ext cx="2216936"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000" i="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7" name="Rectangle 7"/>
          <p:cNvSpPr>
            <a:spLocks noGrp="1"/>
          </p:cNvSpPr>
          <p:nvPr>
            <p:ph type="pic" sz="quarter" idx="26"/>
          </p:nvPr>
        </p:nvSpPr>
        <p:spPr>
          <a:xfrm>
            <a:off x="2247900" y="3365392"/>
            <a:ext cx="2216936"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000" i="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8" name="Picture Placeholder 7"/>
          <p:cNvSpPr>
            <a:spLocks noGrp="1" noChangeAspect="1"/>
          </p:cNvSpPr>
          <p:nvPr>
            <p:ph type="pic" sz="quarter" idx="25"/>
          </p:nvPr>
        </p:nvSpPr>
        <p:spPr>
          <a:xfrm>
            <a:off x="4690820" y="241192"/>
            <a:ext cx="2217698"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000" i="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9" name="Rectangle 7"/>
          <p:cNvSpPr>
            <a:spLocks noGrp="1"/>
          </p:cNvSpPr>
          <p:nvPr>
            <p:ph type="pic" sz="quarter" idx="27"/>
          </p:nvPr>
        </p:nvSpPr>
        <p:spPr>
          <a:xfrm>
            <a:off x="4686300" y="3365392"/>
            <a:ext cx="2216936" cy="288300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000" i="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10" name="Rectangle 7"/>
          <p:cNvSpPr>
            <a:spLocks noGrp="1"/>
          </p:cNvSpPr>
          <p:nvPr>
            <p:ph type="body" sz="quarter" idx="16" hasCustomPrompt="1"/>
          </p:nvPr>
        </p:nvSpPr>
        <p:spPr>
          <a:xfrm>
            <a:off x="342900" y="1257300"/>
            <a:ext cx="1676400" cy="1905000"/>
          </a:xfrm>
          <a:noFill/>
        </p:spPr>
        <p:txBody>
          <a:bodyPr anchor="b" anchorCtr="0">
            <a:noAutofit/>
          </a:bodyPr>
          <a:lstStyle>
            <a:lvl1pPr marL="0" marR="0" indent="0" algn="r" rtl="0" eaLnBrk="1" latinLnBrk="0" hangingPunct="1">
              <a:spcBef>
                <a:spcPct val="20000"/>
              </a:spcBef>
              <a:buFontTx/>
              <a:buNone/>
              <a:defRPr kumimoji="0" lang="uk-UA" sz="1600" baseline="0">
                <a:solidFill>
                  <a:schemeClr val="tx1">
                    <a:lumMod val="50000"/>
                    <a:lumOff val="50000"/>
                  </a:schemeClr>
                </a:solidFill>
                <a:latin typeface="+mn-lt"/>
                <a:ea typeface="+mn-ea"/>
                <a:cs typeface="+mn-cs"/>
              </a:defRPr>
            </a:lvl1pPr>
            <a:extLst/>
          </a:lstStyle>
          <a:p>
            <a:pPr lvl="0"/>
            <a:r>
              <a:rPr kumimoji="0" lang="uk-UA"/>
              <a:t>Підпис</a:t>
            </a:r>
          </a:p>
        </p:txBody>
      </p:sp>
      <p:sp>
        <p:nvSpPr>
          <p:cNvPr id="12" name="Rectangle 7"/>
          <p:cNvSpPr>
            <a:spLocks noGrp="1"/>
          </p:cNvSpPr>
          <p:nvPr>
            <p:ph type="body" sz="quarter" idx="28" hasCustomPrompt="1"/>
          </p:nvPr>
        </p:nvSpPr>
        <p:spPr>
          <a:xfrm>
            <a:off x="342900" y="3352800"/>
            <a:ext cx="1676400" cy="1905000"/>
          </a:xfrm>
          <a:noFill/>
        </p:spPr>
        <p:txBody>
          <a:bodyPr anchor="t" anchorCtr="0"/>
          <a:lstStyle>
            <a:lvl1pPr marL="0" marR="0" indent="0" algn="r" eaLnBrk="1" latinLnBrk="0" hangingPunct="1">
              <a:buFontTx/>
              <a:buNone/>
              <a:defRPr kumimoji="0" lang="uk-UA" sz="1600" baseline="0">
                <a:solidFill>
                  <a:schemeClr val="tx1">
                    <a:lumMod val="50000"/>
                    <a:lumOff val="50000"/>
                  </a:schemeClr>
                </a:solidFill>
              </a:defRPr>
            </a:lvl1pPr>
            <a:extLst/>
          </a:lstStyle>
          <a:p>
            <a:pPr lvl="0"/>
            <a:r>
              <a:rPr kumimoji="0" lang="uk-UA"/>
              <a:t>Підпис</a:t>
            </a:r>
          </a:p>
        </p:txBody>
      </p:sp>
      <p:sp>
        <p:nvSpPr>
          <p:cNvPr id="13" name="Rectangle 7"/>
          <p:cNvSpPr>
            <a:spLocks noGrp="1"/>
          </p:cNvSpPr>
          <p:nvPr>
            <p:ph type="body" sz="quarter" idx="30" hasCustomPrompt="1"/>
          </p:nvPr>
        </p:nvSpPr>
        <p:spPr>
          <a:xfrm>
            <a:off x="7124700" y="3352800"/>
            <a:ext cx="1676400" cy="1905000"/>
          </a:xfrm>
          <a:noFill/>
        </p:spPr>
        <p:txBody>
          <a:bodyPr anchor="t" anchorCtr="0"/>
          <a:lstStyle>
            <a:lvl1pPr marL="0" marR="0" indent="0" algn="l" eaLnBrk="1" latinLnBrk="0" hangingPunct="1">
              <a:buFontTx/>
              <a:buNone/>
              <a:defRPr kumimoji="0" lang="uk-UA" sz="1600" baseline="0">
                <a:solidFill>
                  <a:schemeClr val="tx1">
                    <a:lumMod val="50000"/>
                    <a:lumOff val="50000"/>
                  </a:schemeClr>
                </a:solidFill>
              </a:defRPr>
            </a:lvl1pPr>
            <a:extLst/>
          </a:lstStyle>
          <a:p>
            <a:pPr lvl="0"/>
            <a:r>
              <a:rPr kumimoji="0" lang="uk-UA"/>
              <a:t>Підпис</a:t>
            </a:r>
          </a:p>
        </p:txBody>
      </p:sp>
      <p:sp>
        <p:nvSpPr>
          <p:cNvPr id="14" name="Rectangle 7"/>
          <p:cNvSpPr>
            <a:spLocks noGrp="1"/>
          </p:cNvSpPr>
          <p:nvPr>
            <p:ph type="body" sz="quarter" idx="31" hasCustomPrompt="1"/>
          </p:nvPr>
        </p:nvSpPr>
        <p:spPr>
          <a:xfrm>
            <a:off x="7124700" y="1257300"/>
            <a:ext cx="1676400" cy="1905000"/>
          </a:xfrm>
        </p:spPr>
        <p:txBody>
          <a:bodyPr anchor="b" anchorCtr="0"/>
          <a:lstStyle>
            <a:lvl1pPr marL="0" marR="0" indent="0" algn="l" eaLnBrk="1" latinLnBrk="0" hangingPunct="1">
              <a:buFontTx/>
              <a:buNone/>
              <a:defRPr kumimoji="0" lang="uk-UA" sz="1600" baseline="0">
                <a:solidFill>
                  <a:schemeClr val="tx1">
                    <a:lumMod val="50000"/>
                    <a:lumOff val="50000"/>
                  </a:schemeClr>
                </a:solidFill>
              </a:defRPr>
            </a:lvl1pPr>
            <a:extLst/>
          </a:lstStyle>
          <a:p>
            <a:pPr lvl="0"/>
            <a:r>
              <a:rPr kumimoji="0" lang="uk-UA"/>
              <a:t>Підпис</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4 згори, книжкова з заголовком і великим підписом">
    <p:bg>
      <p:bgPr>
        <a:solidFill>
          <a:schemeClr val="bg1">
            <a:lumMod val="95000"/>
          </a:schemeClr>
        </a:solidFill>
        <a:effectLst/>
      </p:bgPr>
    </p:bg>
    <p:spTree>
      <p:nvGrpSpPr>
        <p:cNvPr id="1" name=""/>
        <p:cNvGrpSpPr/>
        <p:nvPr/>
      </p:nvGrpSpPr>
      <p:grpSpPr>
        <a:xfrm>
          <a:off x="0" y="0"/>
          <a:ext cx="0" cy="0"/>
          <a:chOff x="0" y="0"/>
          <a:chExt cx="0" cy="0"/>
        </a:xfrm>
      </p:grpSpPr>
      <p:sp>
        <p:nvSpPr>
          <p:cNvPr id="6" name="Rectangle 7"/>
          <p:cNvSpPr>
            <a:spLocks noGrp="1"/>
          </p:cNvSpPr>
          <p:nvPr>
            <p:ph type="pic" sz="quarter" idx="14"/>
          </p:nvPr>
        </p:nvSpPr>
        <p:spPr>
          <a:xfrm>
            <a:off x="228600" y="838200"/>
            <a:ext cx="2000252" cy="266700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1588" algn="ctr" defTabSz="914400" rtl="0" eaLnBrk="1" latinLnBrk="0" hangingPunct="1">
              <a:spcBef>
                <a:spcPct val="20000"/>
              </a:spcBef>
              <a:buFontTx/>
              <a:buNone/>
              <a:defRPr kumimoji="0" lang="uk-UA" sz="2000" i="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7" name="Rectangle 7"/>
          <p:cNvSpPr>
            <a:spLocks noGrp="1"/>
          </p:cNvSpPr>
          <p:nvPr>
            <p:ph type="pic" sz="quarter" idx="31"/>
          </p:nvPr>
        </p:nvSpPr>
        <p:spPr>
          <a:xfrm>
            <a:off x="4622800" y="838200"/>
            <a:ext cx="2000252" cy="266700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000" i="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8" name="Picture Placeholder 7"/>
          <p:cNvSpPr>
            <a:spLocks noGrp="1"/>
          </p:cNvSpPr>
          <p:nvPr>
            <p:ph type="pic" sz="quarter" idx="30"/>
          </p:nvPr>
        </p:nvSpPr>
        <p:spPr>
          <a:xfrm>
            <a:off x="2425260" y="838200"/>
            <a:ext cx="2000252" cy="266700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000" i="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9" name="Rectangle 7"/>
          <p:cNvSpPr>
            <a:spLocks noGrp="1"/>
          </p:cNvSpPr>
          <p:nvPr>
            <p:ph type="pic" sz="quarter" idx="32"/>
          </p:nvPr>
        </p:nvSpPr>
        <p:spPr>
          <a:xfrm>
            <a:off x="6816366" y="838200"/>
            <a:ext cx="2000252" cy="266700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000" i="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10" name="Rectangle 7"/>
          <p:cNvSpPr>
            <a:spLocks noGrp="1"/>
          </p:cNvSpPr>
          <p:nvPr>
            <p:ph type="body" sz="quarter" idx="29" hasCustomPrompt="1"/>
          </p:nvPr>
        </p:nvSpPr>
        <p:spPr>
          <a:xfrm>
            <a:off x="228600" y="3733799"/>
            <a:ext cx="8610600" cy="457200"/>
          </a:xfrm>
        </p:spPr>
        <p:txBody>
          <a:bodyPr anchor="t" anchorCtr="0">
            <a:noAutofit/>
          </a:bodyPr>
          <a:lstStyle>
            <a:lvl1pPr marL="0" marR="0" indent="0" algn="l" eaLnBrk="1" latinLnBrk="0" hangingPunct="1">
              <a:buFontTx/>
              <a:buNone/>
              <a:defRPr kumimoji="0" lang="uk-UA" sz="2600" b="1" baseline="0">
                <a:solidFill>
                  <a:srgbClr val="FC7500"/>
                </a:solidFill>
              </a:defRPr>
            </a:lvl1pPr>
            <a:extLst/>
          </a:lstStyle>
          <a:p>
            <a:pPr lvl="0"/>
            <a:r>
              <a:rPr kumimoji="0" lang="uk-UA"/>
              <a:t>Заголовок слайда</a:t>
            </a:r>
          </a:p>
        </p:txBody>
      </p:sp>
      <p:sp>
        <p:nvSpPr>
          <p:cNvPr id="12" name="Text Placeholder 11"/>
          <p:cNvSpPr>
            <a:spLocks noGrp="1"/>
          </p:cNvSpPr>
          <p:nvPr>
            <p:ph type="body" sz="quarter" idx="33" hasCustomPrompt="1"/>
          </p:nvPr>
        </p:nvSpPr>
        <p:spPr>
          <a:xfrm>
            <a:off x="228600" y="4343399"/>
            <a:ext cx="8610600" cy="1600200"/>
          </a:xfrm>
        </p:spPr>
        <p:txBody>
          <a:bodyPr>
            <a:normAutofit/>
          </a:bodyPr>
          <a:lstStyle>
            <a:lvl1pPr eaLnBrk="1" latinLnBrk="0" hangingPunct="1">
              <a:buNone/>
              <a:defRPr kumimoji="0" lang="uk-UA" sz="2000">
                <a:solidFill>
                  <a:schemeClr val="tx1">
                    <a:lumMod val="75000"/>
                    <a:lumOff val="25000"/>
                  </a:schemeClr>
                </a:solidFill>
              </a:defRPr>
            </a:lvl1pPr>
          </a:lstStyle>
          <a:p>
            <a:pPr lvl="0"/>
            <a:r>
              <a:rPr kumimoji="0" lang="uk-UA"/>
              <a:t>Підпис</a:t>
            </a:r>
          </a:p>
        </p:txBody>
      </p:sp>
      <p:grpSp>
        <p:nvGrpSpPr>
          <p:cNvPr id="11" name="Group 10"/>
          <p:cNvGrpSpPr/>
          <p:nvPr userDrawn="1"/>
        </p:nvGrpSpPr>
        <p:grpSpPr>
          <a:xfrm rot="5400000">
            <a:off x="4277032" y="1991032"/>
            <a:ext cx="589936" cy="9144000"/>
            <a:chOff x="8524568" y="0"/>
            <a:chExt cx="589936" cy="6858000"/>
          </a:xfrm>
        </p:grpSpPr>
        <p:sp>
          <p:nvSpPr>
            <p:cNvPr id="13" name="Rectangle 12"/>
            <p:cNvSpPr/>
            <p:nvPr userDrawn="1"/>
          </p:nvSpPr>
          <p:spPr>
            <a:xfrm>
              <a:off x="8524568" y="0"/>
              <a:ext cx="540774" cy="6858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solidFill>
                  <a:srgbClr val="FC7500"/>
                </a:solidFill>
              </a:endParaRPr>
            </a:p>
          </p:txBody>
        </p:sp>
        <p:cxnSp>
          <p:nvCxnSpPr>
            <p:cNvPr id="14" name="Straight Connector 13"/>
            <p:cNvCxnSpPr/>
            <p:nvPr userDrawn="1"/>
          </p:nvCxnSpPr>
          <p:spPr>
            <a:xfrm rot="5400000">
              <a:off x="5685504" y="3429000"/>
              <a:ext cx="6858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grpSp>
      <p:sp>
        <p:nvSpPr>
          <p:cNvPr id="15" name="Date Placeholder 2"/>
          <p:cNvSpPr>
            <a:spLocks noGrp="1"/>
          </p:cNvSpPr>
          <p:nvPr>
            <p:ph type="dt" sz="half" idx="10"/>
          </p:nvPr>
        </p:nvSpPr>
        <p:spPr>
          <a:xfrm>
            <a:off x="457200" y="6553200"/>
            <a:ext cx="2133600" cy="304800"/>
          </a:xfrm>
        </p:spPr>
        <p:txBody>
          <a:bodyPr/>
          <a:lstStyle>
            <a:lvl1pPr eaLnBrk="1" latinLnBrk="0" hangingPunct="1">
              <a:defRPr kumimoji="0" lang="uk-UA">
                <a:solidFill>
                  <a:schemeClr val="bg1"/>
                </a:solidFill>
              </a:defRPr>
            </a:lvl1pPr>
          </a:lstStyle>
          <a:p>
            <a:fld id="{EFEED2B4-868F-4681-9E70-FF7ECCDC67D4}" type="datetimeFigureOut">
              <a:rPr/>
              <a:pPr/>
              <a:t>12/17/2009</a:t>
            </a:fld>
            <a:endParaRPr kumimoji="0" lang="uk-UA"/>
          </a:p>
        </p:txBody>
      </p:sp>
      <p:sp>
        <p:nvSpPr>
          <p:cNvPr id="16" name="Footer Placeholder 3"/>
          <p:cNvSpPr>
            <a:spLocks noGrp="1"/>
          </p:cNvSpPr>
          <p:nvPr>
            <p:ph type="ftr" sz="quarter" idx="11"/>
          </p:nvPr>
        </p:nvSpPr>
        <p:spPr>
          <a:xfrm>
            <a:off x="3124200" y="6553200"/>
            <a:ext cx="2895600" cy="304800"/>
          </a:xfrm>
        </p:spPr>
        <p:txBody>
          <a:bodyPr/>
          <a:lstStyle>
            <a:lvl1pPr eaLnBrk="1" latinLnBrk="0" hangingPunct="1">
              <a:defRPr kumimoji="0" lang="uk-UA">
                <a:solidFill>
                  <a:schemeClr val="bg1"/>
                </a:solidFill>
              </a:defRPr>
            </a:lvl1pPr>
          </a:lstStyle>
          <a:p>
            <a:endParaRPr kumimoji="0" lang="uk-UA"/>
          </a:p>
        </p:txBody>
      </p:sp>
      <p:sp>
        <p:nvSpPr>
          <p:cNvPr id="17" name="Slide Number Placeholder 4"/>
          <p:cNvSpPr>
            <a:spLocks noGrp="1"/>
          </p:cNvSpPr>
          <p:nvPr>
            <p:ph type="sldNum" sz="quarter" idx="12"/>
          </p:nvPr>
        </p:nvSpPr>
        <p:spPr>
          <a:xfrm>
            <a:off x="6553200" y="6553200"/>
            <a:ext cx="2133600" cy="304800"/>
          </a:xfrm>
        </p:spPr>
        <p:txBody>
          <a:bodyPr/>
          <a:lstStyle>
            <a:lvl1pPr eaLnBrk="1" latinLnBrk="0" hangingPunct="1">
              <a:defRPr kumimoji="0" lang="uk-UA">
                <a:solidFill>
                  <a:schemeClr val="bg1"/>
                </a:solidFill>
              </a:defRPr>
            </a:lvl1pPr>
          </a:lstStyle>
          <a:p>
            <a:fld id="{80F88FF4-1BD9-4AA8-B980-C7776087ABAF}" type="slidenum">
              <a:rPr/>
              <a:pPr/>
              <a:t>‹#›</a:t>
            </a:fld>
            <a:endParaRPr kumimoji="0" lang="uk-UA"/>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4 згори, мішана">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cstate="email">
            <a:extLst>
              <a:ext uri="{28A0092B-C50C-407E-A947-70E740481C1C}">
                <a14:useLocalDpi xmlns="" xmlns:a14="http://schemas.microsoft.com/office/drawing/2010/main"/>
              </a:ext>
            </a:extLst>
          </a:blip>
          <a:stretch>
            <a:fillRect/>
          </a:stretch>
        </p:blipFill>
        <p:spPr>
          <a:xfrm>
            <a:off x="0" y="0"/>
            <a:ext cx="3804047" cy="6858000"/>
          </a:xfrm>
          <a:prstGeom prst="rect">
            <a:avLst/>
          </a:prstGeom>
        </p:spPr>
      </p:pic>
      <p:sp>
        <p:nvSpPr>
          <p:cNvPr id="6" name="Rectangle 7"/>
          <p:cNvSpPr>
            <a:spLocks noGrp="1"/>
          </p:cNvSpPr>
          <p:nvPr>
            <p:ph type="pic" sz="quarter" idx="14"/>
          </p:nvPr>
        </p:nvSpPr>
        <p:spPr>
          <a:xfrm>
            <a:off x="762000" y="257665"/>
            <a:ext cx="4481957" cy="5990735"/>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40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7" name="Rectangle 7"/>
          <p:cNvSpPr>
            <a:spLocks noGrp="1" noChangeAspect="1"/>
          </p:cNvSpPr>
          <p:nvPr>
            <p:ph type="pic" sz="quarter" idx="18"/>
          </p:nvPr>
        </p:nvSpPr>
        <p:spPr>
          <a:xfrm>
            <a:off x="5655438" y="257665"/>
            <a:ext cx="2366713" cy="1775033"/>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00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8" name="Picture Placeholder 7"/>
          <p:cNvSpPr>
            <a:spLocks noGrp="1" noChangeAspect="1"/>
          </p:cNvSpPr>
          <p:nvPr>
            <p:ph type="pic" sz="quarter" idx="22"/>
          </p:nvPr>
        </p:nvSpPr>
        <p:spPr>
          <a:xfrm>
            <a:off x="5655438" y="2362200"/>
            <a:ext cx="2366713" cy="1775033"/>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00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9" name="Rectangle 7"/>
          <p:cNvSpPr>
            <a:spLocks noGrp="1" noChangeAspect="1"/>
          </p:cNvSpPr>
          <p:nvPr>
            <p:ph type="pic" sz="quarter" idx="23"/>
          </p:nvPr>
        </p:nvSpPr>
        <p:spPr>
          <a:xfrm>
            <a:off x="5655438" y="4495800"/>
            <a:ext cx="2366713" cy="1775033"/>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00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12" name="Date Placeholder 3"/>
          <p:cNvSpPr>
            <a:spLocks noGrp="1"/>
          </p:cNvSpPr>
          <p:nvPr>
            <p:ph type="dt" sz="half" idx="10"/>
          </p:nvPr>
        </p:nvSpPr>
        <p:spPr>
          <a:xfrm>
            <a:off x="457200" y="6553200"/>
            <a:ext cx="2133600" cy="304800"/>
          </a:xfrm>
        </p:spPr>
        <p:txBody>
          <a:bodyPr/>
          <a:lstStyle/>
          <a:p>
            <a:fld id="{EFEED2B4-868F-4681-9E70-FF7ECCDC67D4}" type="datetimeFigureOut">
              <a:rPr/>
              <a:pPr/>
              <a:t>12/17/2009</a:t>
            </a:fld>
            <a:endParaRPr kumimoji="0" lang="uk-UA"/>
          </a:p>
        </p:txBody>
      </p:sp>
      <p:sp>
        <p:nvSpPr>
          <p:cNvPr id="13" name="Footer Placeholder 4"/>
          <p:cNvSpPr>
            <a:spLocks noGrp="1"/>
          </p:cNvSpPr>
          <p:nvPr>
            <p:ph type="ftr" sz="quarter" idx="11"/>
          </p:nvPr>
        </p:nvSpPr>
        <p:spPr>
          <a:xfrm>
            <a:off x="2971800" y="6553200"/>
            <a:ext cx="2895600" cy="304800"/>
          </a:xfrm>
        </p:spPr>
        <p:txBody>
          <a:bodyPr/>
          <a:lstStyle/>
          <a:p>
            <a:endParaRPr kumimoji="0" lang="uk-UA"/>
          </a:p>
        </p:txBody>
      </p:sp>
      <p:sp>
        <p:nvSpPr>
          <p:cNvPr id="14" name="Slide Number Placeholder 5"/>
          <p:cNvSpPr>
            <a:spLocks noGrp="1"/>
          </p:cNvSpPr>
          <p:nvPr>
            <p:ph type="sldNum" sz="quarter" idx="12"/>
          </p:nvPr>
        </p:nvSpPr>
        <p:spPr>
          <a:xfrm>
            <a:off x="6248400" y="6553200"/>
            <a:ext cx="2057400" cy="304800"/>
          </a:xfrm>
        </p:spPr>
        <p:txBody>
          <a:bodyPr/>
          <a:lstStyle/>
          <a:p>
            <a:fld id="{80F88FF4-1BD9-4AA8-B980-C7776087ABAF}" type="slidenum">
              <a:rPr/>
              <a:pPr/>
              <a:t>‹#›</a:t>
            </a:fld>
            <a:endParaRPr kumimoji="0" lang="uk-UA"/>
          </a:p>
        </p:txBody>
      </p:sp>
      <p:sp>
        <p:nvSpPr>
          <p:cNvPr id="15" name="Rectangle 14"/>
          <p:cNvSpPr/>
          <p:nvPr userDrawn="1"/>
        </p:nvSpPr>
        <p:spPr>
          <a:xfrm>
            <a:off x="8524568" y="0"/>
            <a:ext cx="540774" cy="6858000"/>
          </a:xfrm>
          <a:prstGeom prst="rect">
            <a:avLst/>
          </a:prstGeom>
          <a:solidFill>
            <a:srgbClr val="91BE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solidFill>
                <a:srgbClr val="FC7500"/>
              </a:solidFill>
            </a:endParaRPr>
          </a:p>
        </p:txBody>
      </p:sp>
      <p:cxnSp>
        <p:nvCxnSpPr>
          <p:cNvPr id="16" name="Straight Connector 15"/>
          <p:cNvCxnSpPr/>
          <p:nvPr userDrawn="1"/>
        </p:nvCxnSpPr>
        <p:spPr>
          <a:xfrm rot="5400000">
            <a:off x="5693734" y="3429000"/>
            <a:ext cx="6858000" cy="0"/>
          </a:xfrm>
          <a:prstGeom prst="line">
            <a:avLst/>
          </a:prstGeom>
          <a:ln w="50800">
            <a:solidFill>
              <a:srgbClr val="91BED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Розділ альбому ">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cstate="email">
            <a:extLst>
              <a:ext uri="{28A0092B-C50C-407E-A947-70E740481C1C}">
                <a14:useLocalDpi xmlns="" xmlns:a14="http://schemas.microsoft.com/office/drawing/2010/main"/>
              </a:ext>
            </a:extLst>
          </a:blip>
          <a:stretch>
            <a:fillRect/>
          </a:stretch>
        </p:blipFill>
        <p:spPr>
          <a:xfrm>
            <a:off x="0" y="0"/>
            <a:ext cx="3804047" cy="6858000"/>
          </a:xfrm>
          <a:prstGeom prst="rect">
            <a:avLst/>
          </a:prstGeom>
        </p:spPr>
      </p:pic>
      <p:sp>
        <p:nvSpPr>
          <p:cNvPr id="2" name="Title 1"/>
          <p:cNvSpPr>
            <a:spLocks noGrp="1"/>
          </p:cNvSpPr>
          <p:nvPr>
            <p:ph type="title"/>
          </p:nvPr>
        </p:nvSpPr>
        <p:spPr>
          <a:xfrm>
            <a:off x="609600" y="4646839"/>
            <a:ext cx="7772400" cy="1362075"/>
          </a:xfrm>
        </p:spPr>
        <p:txBody>
          <a:bodyPr anchor="t"/>
          <a:lstStyle>
            <a:lvl1pPr algn="l" eaLnBrk="1" latinLnBrk="0" hangingPunct="1">
              <a:defRPr kumimoji="0" lang="uk-UA" sz="4000" b="1" cap="all">
                <a:solidFill>
                  <a:schemeClr val="tx1">
                    <a:lumMod val="85000"/>
                    <a:lumOff val="15000"/>
                  </a:schemeClr>
                </a:solidFill>
              </a:defRPr>
            </a:lvl1pPr>
          </a:lstStyle>
          <a:p>
            <a:pPr eaLnBrk="1" latinLnBrk="0" hangingPunct="1"/>
            <a:r>
              <a:rPr lang="ru-RU" smtClean="0"/>
              <a:t>Образец заголовка</a:t>
            </a:r>
            <a:endParaRPr/>
          </a:p>
        </p:txBody>
      </p:sp>
      <p:sp>
        <p:nvSpPr>
          <p:cNvPr id="3" name="Text Placeholder 2"/>
          <p:cNvSpPr>
            <a:spLocks noGrp="1"/>
          </p:cNvSpPr>
          <p:nvPr>
            <p:ph type="body" idx="1"/>
          </p:nvPr>
        </p:nvSpPr>
        <p:spPr>
          <a:xfrm>
            <a:off x="609600" y="3146652"/>
            <a:ext cx="7772400" cy="1500187"/>
          </a:xfrm>
        </p:spPr>
        <p:txBody>
          <a:bodyPr anchor="b"/>
          <a:lstStyle>
            <a:lvl1pPr marL="0" indent="0" eaLnBrk="1" latinLnBrk="0" hangingPunct="1">
              <a:buNone/>
              <a:defRPr kumimoji="0" lang="uk-UA" sz="2000">
                <a:solidFill>
                  <a:schemeClr val="tx1">
                    <a:tint val="75000"/>
                  </a:schemeClr>
                </a:solidFill>
              </a:defRPr>
            </a:lvl1pPr>
            <a:lvl2pPr marL="457200" indent="0" eaLnBrk="1" latinLnBrk="0" hangingPunct="1">
              <a:buNone/>
              <a:defRPr kumimoji="0" lang="uk-UA" sz="1800">
                <a:solidFill>
                  <a:schemeClr val="tx1">
                    <a:tint val="75000"/>
                  </a:schemeClr>
                </a:solidFill>
              </a:defRPr>
            </a:lvl2pPr>
            <a:lvl3pPr marL="914400" indent="0" eaLnBrk="1" latinLnBrk="0" hangingPunct="1">
              <a:buNone/>
              <a:defRPr kumimoji="0" lang="uk-UA" sz="1600">
                <a:solidFill>
                  <a:schemeClr val="tx1">
                    <a:tint val="75000"/>
                  </a:schemeClr>
                </a:solidFill>
              </a:defRPr>
            </a:lvl3pPr>
            <a:lvl4pPr marL="1371600" indent="0" eaLnBrk="1" latinLnBrk="0" hangingPunct="1">
              <a:buNone/>
              <a:defRPr kumimoji="0" lang="uk-UA" sz="1400">
                <a:solidFill>
                  <a:schemeClr val="tx1">
                    <a:tint val="75000"/>
                  </a:schemeClr>
                </a:solidFill>
              </a:defRPr>
            </a:lvl4pPr>
            <a:lvl5pPr marL="1828800" indent="0" eaLnBrk="1" latinLnBrk="0" hangingPunct="1">
              <a:buNone/>
              <a:defRPr kumimoji="0" lang="uk-UA" sz="1400">
                <a:solidFill>
                  <a:schemeClr val="tx1">
                    <a:tint val="75000"/>
                  </a:schemeClr>
                </a:solidFill>
              </a:defRPr>
            </a:lvl5pPr>
            <a:lvl6pPr marL="2286000" indent="0" eaLnBrk="1" latinLnBrk="0" hangingPunct="1">
              <a:buNone/>
              <a:defRPr kumimoji="0" lang="uk-UA" sz="1400">
                <a:solidFill>
                  <a:schemeClr val="tx1">
                    <a:tint val="75000"/>
                  </a:schemeClr>
                </a:solidFill>
              </a:defRPr>
            </a:lvl6pPr>
            <a:lvl7pPr marL="2743200" indent="0" eaLnBrk="1" latinLnBrk="0" hangingPunct="1">
              <a:buNone/>
              <a:defRPr kumimoji="0" lang="uk-UA" sz="1400">
                <a:solidFill>
                  <a:schemeClr val="tx1">
                    <a:tint val="75000"/>
                  </a:schemeClr>
                </a:solidFill>
              </a:defRPr>
            </a:lvl7pPr>
            <a:lvl8pPr marL="3200400" indent="0" eaLnBrk="1" latinLnBrk="0" hangingPunct="1">
              <a:buNone/>
              <a:defRPr kumimoji="0" lang="uk-UA" sz="1400">
                <a:solidFill>
                  <a:schemeClr val="tx1">
                    <a:tint val="75000"/>
                  </a:schemeClr>
                </a:solidFill>
              </a:defRPr>
            </a:lvl8pPr>
            <a:lvl9pPr marL="3657600" indent="0" eaLnBrk="1" latinLnBrk="0" hangingPunct="1">
              <a:buNone/>
              <a:defRPr kumimoji="0" lang="uk-UA" sz="1400">
                <a:solidFill>
                  <a:schemeClr val="tx1">
                    <a:tint val="75000"/>
                  </a:schemeClr>
                </a:solidFill>
              </a:defRPr>
            </a:lvl9pPr>
          </a:lstStyle>
          <a:p>
            <a:pPr lvl="0" eaLnBrk="1" latinLnBrk="0" hangingPunct="1"/>
            <a:r>
              <a:rPr lang="ru-RU" smtClean="0"/>
              <a:t>Образец текста</a:t>
            </a:r>
          </a:p>
        </p:txBody>
      </p:sp>
      <p:sp>
        <p:nvSpPr>
          <p:cNvPr id="9" name="Date Placeholder 3"/>
          <p:cNvSpPr>
            <a:spLocks noGrp="1"/>
          </p:cNvSpPr>
          <p:nvPr>
            <p:ph type="dt" sz="half" idx="10"/>
          </p:nvPr>
        </p:nvSpPr>
        <p:spPr>
          <a:xfrm>
            <a:off x="457200" y="6553200"/>
            <a:ext cx="2133600" cy="304800"/>
          </a:xfrm>
        </p:spPr>
        <p:txBody>
          <a:bodyPr/>
          <a:lstStyle/>
          <a:p>
            <a:fld id="{EFEED2B4-868F-4681-9E70-FF7ECCDC67D4}" type="datetimeFigureOut">
              <a:rPr/>
              <a:pPr/>
              <a:t>12/17/2009</a:t>
            </a:fld>
            <a:endParaRPr kumimoji="0" lang="uk-UA"/>
          </a:p>
        </p:txBody>
      </p:sp>
      <p:sp>
        <p:nvSpPr>
          <p:cNvPr id="10" name="Footer Placeholder 4"/>
          <p:cNvSpPr>
            <a:spLocks noGrp="1"/>
          </p:cNvSpPr>
          <p:nvPr>
            <p:ph type="ftr" sz="quarter" idx="11"/>
          </p:nvPr>
        </p:nvSpPr>
        <p:spPr>
          <a:xfrm>
            <a:off x="2971800" y="6553200"/>
            <a:ext cx="2895600" cy="304800"/>
          </a:xfrm>
        </p:spPr>
        <p:txBody>
          <a:bodyPr/>
          <a:lstStyle/>
          <a:p>
            <a:endParaRPr kumimoji="0" lang="uk-UA"/>
          </a:p>
        </p:txBody>
      </p:sp>
      <p:sp>
        <p:nvSpPr>
          <p:cNvPr id="11" name="Slide Number Placeholder 5"/>
          <p:cNvSpPr>
            <a:spLocks noGrp="1"/>
          </p:cNvSpPr>
          <p:nvPr>
            <p:ph type="sldNum" sz="quarter" idx="12"/>
          </p:nvPr>
        </p:nvSpPr>
        <p:spPr>
          <a:xfrm>
            <a:off x="6248400" y="6553200"/>
            <a:ext cx="2057400" cy="304800"/>
          </a:xfrm>
        </p:spPr>
        <p:txBody>
          <a:bodyPr/>
          <a:lstStyle/>
          <a:p>
            <a:fld id="{80F88FF4-1BD9-4AA8-B980-C7776087ABAF}" type="slidenum">
              <a:rPr/>
              <a:pPr/>
              <a:t>‹#›</a:t>
            </a:fld>
            <a:endParaRPr kumimoji="0" lang="uk-U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5 згори, 3 альбомні та 2 книжкові">
    <p:bg>
      <p:bgPr>
        <a:solidFill>
          <a:schemeClr val="bg1">
            <a:lumMod val="95000"/>
          </a:schemeClr>
        </a:solidFill>
        <a:effectLst/>
      </p:bgPr>
    </p:bg>
    <p:spTree>
      <p:nvGrpSpPr>
        <p:cNvPr id="1" name=""/>
        <p:cNvGrpSpPr/>
        <p:nvPr/>
      </p:nvGrpSpPr>
      <p:grpSpPr>
        <a:xfrm>
          <a:off x="0" y="0"/>
          <a:ext cx="0" cy="0"/>
          <a:chOff x="0" y="0"/>
          <a:chExt cx="0" cy="0"/>
        </a:xfrm>
      </p:grpSpPr>
      <p:sp>
        <p:nvSpPr>
          <p:cNvPr id="6" name="Rectangle 7"/>
          <p:cNvSpPr>
            <a:spLocks noGrp="1"/>
          </p:cNvSpPr>
          <p:nvPr>
            <p:ph type="pic" sz="quarter" idx="14"/>
          </p:nvPr>
        </p:nvSpPr>
        <p:spPr>
          <a:xfrm>
            <a:off x="609600" y="3480498"/>
            <a:ext cx="1920956" cy="275762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00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7" name="Rectangle 7"/>
          <p:cNvSpPr>
            <a:spLocks noGrp="1"/>
          </p:cNvSpPr>
          <p:nvPr>
            <p:ph type="pic" sz="quarter" idx="17"/>
          </p:nvPr>
        </p:nvSpPr>
        <p:spPr>
          <a:xfrm>
            <a:off x="2881448" y="228600"/>
            <a:ext cx="5259410" cy="3944558"/>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40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8" name="Picture Placeholder 7"/>
          <p:cNvSpPr>
            <a:spLocks noGrp="1"/>
          </p:cNvSpPr>
          <p:nvPr>
            <p:ph type="pic" sz="quarter" idx="26"/>
          </p:nvPr>
        </p:nvSpPr>
        <p:spPr>
          <a:xfrm>
            <a:off x="609600" y="228601"/>
            <a:ext cx="1920956" cy="2757620"/>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00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9" name="Rectangle 7"/>
          <p:cNvSpPr>
            <a:spLocks noGrp="1" noChangeAspect="1"/>
          </p:cNvSpPr>
          <p:nvPr>
            <p:ph type="pic" sz="quarter" idx="27"/>
          </p:nvPr>
        </p:nvSpPr>
        <p:spPr>
          <a:xfrm>
            <a:off x="5799895" y="4563306"/>
            <a:ext cx="2429706" cy="1707737"/>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00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10" name="Rectangle 7"/>
          <p:cNvSpPr>
            <a:spLocks noGrp="1" noChangeAspect="1"/>
          </p:cNvSpPr>
          <p:nvPr>
            <p:ph type="pic" sz="quarter" idx="28"/>
          </p:nvPr>
        </p:nvSpPr>
        <p:spPr>
          <a:xfrm>
            <a:off x="2895600" y="4563306"/>
            <a:ext cx="2512020" cy="1707737"/>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00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13" name="Date Placeholder 3"/>
          <p:cNvSpPr>
            <a:spLocks noGrp="1"/>
          </p:cNvSpPr>
          <p:nvPr>
            <p:ph type="dt" sz="half" idx="10"/>
          </p:nvPr>
        </p:nvSpPr>
        <p:spPr>
          <a:xfrm>
            <a:off x="457200" y="6553200"/>
            <a:ext cx="2133600" cy="304800"/>
          </a:xfrm>
        </p:spPr>
        <p:txBody>
          <a:bodyPr/>
          <a:lstStyle/>
          <a:p>
            <a:fld id="{EFEED2B4-868F-4681-9E70-FF7ECCDC67D4}" type="datetimeFigureOut">
              <a:rPr/>
              <a:pPr/>
              <a:t>12/17/2009</a:t>
            </a:fld>
            <a:endParaRPr kumimoji="0" lang="uk-UA"/>
          </a:p>
        </p:txBody>
      </p:sp>
      <p:sp>
        <p:nvSpPr>
          <p:cNvPr id="14" name="Footer Placeholder 4"/>
          <p:cNvSpPr>
            <a:spLocks noGrp="1"/>
          </p:cNvSpPr>
          <p:nvPr>
            <p:ph type="ftr" sz="quarter" idx="11"/>
          </p:nvPr>
        </p:nvSpPr>
        <p:spPr>
          <a:xfrm>
            <a:off x="2971800" y="6553200"/>
            <a:ext cx="2895600" cy="304800"/>
          </a:xfrm>
        </p:spPr>
        <p:txBody>
          <a:bodyPr/>
          <a:lstStyle/>
          <a:p>
            <a:endParaRPr kumimoji="0" lang="uk-UA"/>
          </a:p>
        </p:txBody>
      </p:sp>
      <p:sp>
        <p:nvSpPr>
          <p:cNvPr id="15" name="Slide Number Placeholder 5"/>
          <p:cNvSpPr>
            <a:spLocks noGrp="1"/>
          </p:cNvSpPr>
          <p:nvPr>
            <p:ph type="sldNum" sz="quarter" idx="12"/>
          </p:nvPr>
        </p:nvSpPr>
        <p:spPr>
          <a:xfrm>
            <a:off x="6248400" y="6553200"/>
            <a:ext cx="2057400" cy="304800"/>
          </a:xfrm>
        </p:spPr>
        <p:txBody>
          <a:bodyPr/>
          <a:lstStyle/>
          <a:p>
            <a:fld id="{80F88FF4-1BD9-4AA8-B980-C7776087ABAF}" type="slidenum">
              <a:rPr/>
              <a:pPr/>
              <a:t>‹#›</a:t>
            </a:fld>
            <a:endParaRPr kumimoji="0" lang="uk-UA"/>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5 згори, 2 альбомні та 3 книжкові">
    <p:bg>
      <p:bgPr>
        <a:solidFill>
          <a:schemeClr val="bg1">
            <a:lumMod val="95000"/>
          </a:schemeClr>
        </a:solidFill>
        <a:effectLst/>
      </p:bgPr>
    </p:bg>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EFEED2B4-868F-4681-9E70-FF7ECCDC67D4}" type="datetimeFigureOut">
              <a:rPr/>
              <a:pPr/>
              <a:t>12/17/2009</a:t>
            </a:fld>
            <a:endParaRPr kumimoji="0" lang="uk-UA"/>
          </a:p>
        </p:txBody>
      </p:sp>
      <p:sp>
        <p:nvSpPr>
          <p:cNvPr id="8" name="Footer Placeholder 7"/>
          <p:cNvSpPr>
            <a:spLocks noGrp="1"/>
          </p:cNvSpPr>
          <p:nvPr>
            <p:ph type="ftr" sz="quarter" idx="11"/>
          </p:nvPr>
        </p:nvSpPr>
        <p:spPr/>
        <p:txBody>
          <a:bodyPr/>
          <a:lstStyle/>
          <a:p>
            <a:endParaRPr kumimoji="0" lang="uk-UA"/>
          </a:p>
        </p:txBody>
      </p:sp>
      <p:sp>
        <p:nvSpPr>
          <p:cNvPr id="9" name="Slide Number Placeholder 8"/>
          <p:cNvSpPr>
            <a:spLocks noGrp="1"/>
          </p:cNvSpPr>
          <p:nvPr>
            <p:ph type="sldNum" sz="quarter" idx="12"/>
          </p:nvPr>
        </p:nvSpPr>
        <p:spPr/>
        <p:txBody>
          <a:bodyPr/>
          <a:lstStyle/>
          <a:p>
            <a:fld id="{80F88FF4-1BD9-4AA8-B980-C7776087ABAF}" type="slidenum">
              <a:rPr/>
              <a:pPr/>
              <a:t>‹#›</a:t>
            </a:fld>
            <a:endParaRPr kumimoji="0" lang="uk-UA"/>
          </a:p>
        </p:txBody>
      </p:sp>
      <p:sp>
        <p:nvSpPr>
          <p:cNvPr id="10" name="Rectangle 7"/>
          <p:cNvSpPr>
            <a:spLocks noGrp="1"/>
          </p:cNvSpPr>
          <p:nvPr>
            <p:ph type="pic" sz="quarter" idx="26"/>
          </p:nvPr>
        </p:nvSpPr>
        <p:spPr>
          <a:xfrm>
            <a:off x="529105" y="3124200"/>
            <a:ext cx="2518895" cy="3167033"/>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40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11" name="Rectangle 7"/>
          <p:cNvSpPr>
            <a:spLocks noGrp="1"/>
          </p:cNvSpPr>
          <p:nvPr>
            <p:ph type="pic" sz="quarter" idx="29"/>
          </p:nvPr>
        </p:nvSpPr>
        <p:spPr>
          <a:xfrm>
            <a:off x="511374" y="228601"/>
            <a:ext cx="3829900" cy="2651469"/>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342900" marR="0" indent="-342900" algn="ctr" defTabSz="914400" rtl="0" eaLnBrk="1" latinLnBrk="0" hangingPunct="1">
              <a:spcBef>
                <a:spcPct val="20000"/>
              </a:spcBef>
              <a:buFont typeface="Arial" pitchFamily="34" charset="0"/>
              <a:buNone/>
              <a:defRPr kumimoji="0" lang="uk-UA" sz="240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12" name="Rectangle 7"/>
          <p:cNvSpPr>
            <a:spLocks noGrp="1"/>
          </p:cNvSpPr>
          <p:nvPr>
            <p:ph type="pic" sz="quarter" idx="30"/>
          </p:nvPr>
        </p:nvSpPr>
        <p:spPr>
          <a:xfrm>
            <a:off x="4780700" y="228601"/>
            <a:ext cx="3829900" cy="2651469"/>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40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13" name="Rectangle 7"/>
          <p:cNvSpPr>
            <a:spLocks noGrp="1"/>
          </p:cNvSpPr>
          <p:nvPr>
            <p:ph type="pic" sz="quarter" idx="27"/>
          </p:nvPr>
        </p:nvSpPr>
        <p:spPr>
          <a:xfrm>
            <a:off x="3310405" y="3124200"/>
            <a:ext cx="2518895" cy="3167033"/>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40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14" name="Rectangle 7"/>
          <p:cNvSpPr>
            <a:spLocks noGrp="1"/>
          </p:cNvSpPr>
          <p:nvPr>
            <p:ph type="pic" sz="quarter" idx="28"/>
          </p:nvPr>
        </p:nvSpPr>
        <p:spPr>
          <a:xfrm>
            <a:off x="6091705" y="3124200"/>
            <a:ext cx="2518895" cy="3167033"/>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40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Фотографії в табличному форматі з підписами">
    <p:bg>
      <p:bgRef idx="1001">
        <a:schemeClr val="bg1"/>
      </p:bgRef>
    </p:bg>
    <p:spTree>
      <p:nvGrpSpPr>
        <p:cNvPr id="1" name=""/>
        <p:cNvGrpSpPr/>
        <p:nvPr/>
      </p:nvGrpSpPr>
      <p:grpSpPr>
        <a:xfrm>
          <a:off x="0" y="0"/>
          <a:ext cx="0" cy="0"/>
          <a:chOff x="0" y="0"/>
          <a:chExt cx="0" cy="0"/>
        </a:xfrm>
      </p:grpSpPr>
      <p:sp>
        <p:nvSpPr>
          <p:cNvPr id="65" name="Rectangle 64"/>
          <p:cNvSpPr/>
          <p:nvPr userDrawn="1"/>
        </p:nvSpPr>
        <p:spPr>
          <a:xfrm>
            <a:off x="4648200" y="4558210"/>
            <a:ext cx="2057400" cy="19949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p>
        </p:txBody>
      </p:sp>
      <p:sp>
        <p:nvSpPr>
          <p:cNvPr id="66" name="Text Placeholder 25"/>
          <p:cNvSpPr>
            <a:spLocks noGrp="1"/>
          </p:cNvSpPr>
          <p:nvPr>
            <p:ph type="body" sz="quarter" idx="31" hasCustomPrompt="1"/>
          </p:nvPr>
        </p:nvSpPr>
        <p:spPr>
          <a:xfrm>
            <a:off x="4724400" y="4710610"/>
            <a:ext cx="1905000" cy="366889"/>
          </a:xfrm>
        </p:spPr>
        <p:txBody>
          <a:bodyPr>
            <a:normAutofit/>
          </a:bodyPr>
          <a:lstStyle>
            <a:lvl1pPr algn="l" eaLnBrk="1" latinLnBrk="0" hangingPunct="1">
              <a:buNone/>
              <a:defRPr kumimoji="0" lang="uk-UA" sz="1600" b="1" baseline="0">
                <a:solidFill>
                  <a:srgbClr val="FC7500"/>
                </a:solidFill>
              </a:defRPr>
            </a:lvl1pPr>
          </a:lstStyle>
          <a:p>
            <a:pPr lvl="0"/>
            <a:r>
              <a:rPr kumimoji="0" lang="uk-UA"/>
              <a:t>CLICK TO ADD TITLE</a:t>
            </a:r>
          </a:p>
        </p:txBody>
      </p:sp>
      <p:sp>
        <p:nvSpPr>
          <p:cNvPr id="67" name="Text Placeholder 28"/>
          <p:cNvSpPr>
            <a:spLocks noGrp="1"/>
          </p:cNvSpPr>
          <p:nvPr>
            <p:ph type="body" sz="quarter" idx="32" hasCustomPrompt="1"/>
          </p:nvPr>
        </p:nvSpPr>
        <p:spPr>
          <a:xfrm>
            <a:off x="4724400" y="5167810"/>
            <a:ext cx="1905000" cy="1247422"/>
          </a:xfrm>
        </p:spPr>
        <p:txBody>
          <a:bodyPr>
            <a:normAutofit/>
          </a:bodyPr>
          <a:lstStyle>
            <a:lvl1pPr marL="0" indent="0" algn="l" eaLnBrk="1" latinLnBrk="0" hangingPunct="1">
              <a:buNone/>
              <a:defRPr kumimoji="0" lang="uk-UA" sz="1800" baseline="0">
                <a:solidFill>
                  <a:schemeClr val="tx1">
                    <a:lumMod val="65000"/>
                    <a:lumOff val="35000"/>
                  </a:schemeClr>
                </a:solidFill>
              </a:defRPr>
            </a:lvl1pPr>
          </a:lstStyle>
          <a:p>
            <a:pPr lvl="0"/>
            <a:r>
              <a:rPr kumimoji="0" lang="uk-UA"/>
              <a:t>Клацніть, щоб додати текст для рисунка праворуч</a:t>
            </a:r>
          </a:p>
        </p:txBody>
      </p:sp>
      <p:sp>
        <p:nvSpPr>
          <p:cNvPr id="33" name="Rectangle 32"/>
          <p:cNvSpPr/>
          <p:nvPr userDrawn="1"/>
        </p:nvSpPr>
        <p:spPr>
          <a:xfrm>
            <a:off x="4648200" y="291010"/>
            <a:ext cx="2057400" cy="19949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p>
        </p:txBody>
      </p:sp>
      <p:sp>
        <p:nvSpPr>
          <p:cNvPr id="34" name="Text Placeholder 25"/>
          <p:cNvSpPr>
            <a:spLocks noGrp="1"/>
          </p:cNvSpPr>
          <p:nvPr>
            <p:ph type="body" sz="quarter" idx="19" hasCustomPrompt="1"/>
          </p:nvPr>
        </p:nvSpPr>
        <p:spPr>
          <a:xfrm>
            <a:off x="4724400" y="443410"/>
            <a:ext cx="1905000" cy="366889"/>
          </a:xfrm>
        </p:spPr>
        <p:txBody>
          <a:bodyPr>
            <a:normAutofit/>
          </a:bodyPr>
          <a:lstStyle>
            <a:lvl1pPr algn="l" eaLnBrk="1" latinLnBrk="0" hangingPunct="1">
              <a:buNone/>
              <a:defRPr kumimoji="0" lang="uk-UA" sz="1600" b="1" baseline="0">
                <a:solidFill>
                  <a:srgbClr val="FC7500"/>
                </a:solidFill>
              </a:defRPr>
            </a:lvl1pPr>
          </a:lstStyle>
          <a:p>
            <a:pPr lvl="0"/>
            <a:r>
              <a:rPr kumimoji="0" lang="uk-UA"/>
              <a:t>ЗАГОЛОВОК СЛАЙДА</a:t>
            </a:r>
          </a:p>
        </p:txBody>
      </p:sp>
      <p:sp>
        <p:nvSpPr>
          <p:cNvPr id="35" name="Text Placeholder 28"/>
          <p:cNvSpPr>
            <a:spLocks noGrp="1"/>
          </p:cNvSpPr>
          <p:nvPr>
            <p:ph type="body" sz="quarter" idx="20" hasCustomPrompt="1"/>
          </p:nvPr>
        </p:nvSpPr>
        <p:spPr>
          <a:xfrm>
            <a:off x="4724400" y="900610"/>
            <a:ext cx="1905000" cy="1247422"/>
          </a:xfrm>
        </p:spPr>
        <p:txBody>
          <a:bodyPr>
            <a:normAutofit/>
          </a:bodyPr>
          <a:lstStyle>
            <a:lvl1pPr marL="0" indent="0" algn="l" eaLnBrk="1" latinLnBrk="0" hangingPunct="1">
              <a:buNone/>
              <a:defRPr kumimoji="0" lang="uk-UA" sz="1800" baseline="0">
                <a:solidFill>
                  <a:schemeClr val="tx1">
                    <a:lumMod val="65000"/>
                    <a:lumOff val="35000"/>
                  </a:schemeClr>
                </a:solidFill>
              </a:defRPr>
            </a:lvl1pPr>
          </a:lstStyle>
          <a:p>
            <a:pPr lvl="0"/>
            <a:r>
              <a:rPr kumimoji="0" lang="uk-UA"/>
              <a:t>Клацніть, щоб додати текст для рисунка праворуч</a:t>
            </a:r>
          </a:p>
        </p:txBody>
      </p:sp>
      <p:sp>
        <p:nvSpPr>
          <p:cNvPr id="27" name="Rectangle 26"/>
          <p:cNvSpPr/>
          <p:nvPr userDrawn="1"/>
        </p:nvSpPr>
        <p:spPr>
          <a:xfrm>
            <a:off x="228600" y="291010"/>
            <a:ext cx="2057400" cy="19949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p>
        </p:txBody>
      </p:sp>
      <p:sp>
        <p:nvSpPr>
          <p:cNvPr id="12" name="Picture Placeholder 11"/>
          <p:cNvSpPr>
            <a:spLocks noGrp="1"/>
          </p:cNvSpPr>
          <p:nvPr>
            <p:ph type="pic" sz="quarter" idx="13"/>
          </p:nvPr>
        </p:nvSpPr>
        <p:spPr>
          <a:xfrm>
            <a:off x="2438400" y="291010"/>
            <a:ext cx="2059858" cy="1981200"/>
          </a:xfrm>
          <a:solidFill>
            <a:srgbClr val="F0F0F0"/>
          </a:solidFill>
        </p:spPr>
        <p:txBody>
          <a:bodyPr>
            <a:normAutofit/>
          </a:bodyPr>
          <a:lstStyle>
            <a:lvl1pPr algn="ctr" eaLnBrk="1" latinLnBrk="0" hangingPunct="1">
              <a:buNone/>
              <a:defRPr kumimoji="0" lang="uk-UA" sz="1800">
                <a:solidFill>
                  <a:schemeClr val="tx1">
                    <a:lumMod val="75000"/>
                    <a:lumOff val="25000"/>
                  </a:schemeClr>
                </a:solidFill>
              </a:defRPr>
            </a:lvl1pPr>
          </a:lstStyle>
          <a:p>
            <a:pPr eaLnBrk="1" latinLnBrk="0" hangingPunct="1"/>
            <a:r>
              <a:rPr lang="ru-RU" smtClean="0"/>
              <a:t>Вставка рисунка</a:t>
            </a:r>
            <a:endParaRPr/>
          </a:p>
        </p:txBody>
      </p:sp>
      <p:sp>
        <p:nvSpPr>
          <p:cNvPr id="24" name="Picture Placeholder 11"/>
          <p:cNvSpPr>
            <a:spLocks noGrp="1"/>
          </p:cNvSpPr>
          <p:nvPr>
            <p:ph type="pic" sz="quarter" idx="16"/>
          </p:nvPr>
        </p:nvSpPr>
        <p:spPr>
          <a:xfrm>
            <a:off x="6858000" y="291010"/>
            <a:ext cx="2059858" cy="1981200"/>
          </a:xfrm>
          <a:solidFill>
            <a:srgbClr val="F0F0F0"/>
          </a:solidFill>
        </p:spPr>
        <p:txBody>
          <a:bodyPr>
            <a:normAutofit/>
          </a:bodyPr>
          <a:lstStyle>
            <a:lvl1pPr algn="ctr" eaLnBrk="1" latinLnBrk="0" hangingPunct="1">
              <a:buNone/>
              <a:defRPr kumimoji="0" lang="uk-UA" sz="1800">
                <a:solidFill>
                  <a:schemeClr val="tx1">
                    <a:lumMod val="75000"/>
                    <a:lumOff val="25000"/>
                  </a:schemeClr>
                </a:solidFill>
              </a:defRPr>
            </a:lvl1pPr>
          </a:lstStyle>
          <a:p>
            <a:pPr eaLnBrk="1" latinLnBrk="0" hangingPunct="1"/>
            <a:r>
              <a:rPr lang="ru-RU" smtClean="0"/>
              <a:t>Вставка рисунка</a:t>
            </a:r>
            <a:endParaRPr/>
          </a:p>
        </p:txBody>
      </p:sp>
      <p:sp>
        <p:nvSpPr>
          <p:cNvPr id="26" name="Text Placeholder 25"/>
          <p:cNvSpPr>
            <a:spLocks noGrp="1"/>
          </p:cNvSpPr>
          <p:nvPr>
            <p:ph type="body" sz="quarter" idx="17" hasCustomPrompt="1"/>
          </p:nvPr>
        </p:nvSpPr>
        <p:spPr>
          <a:xfrm>
            <a:off x="304800" y="443410"/>
            <a:ext cx="1905000" cy="366889"/>
          </a:xfrm>
        </p:spPr>
        <p:txBody>
          <a:bodyPr>
            <a:normAutofit/>
          </a:bodyPr>
          <a:lstStyle>
            <a:lvl1pPr algn="l" eaLnBrk="1" latinLnBrk="0" hangingPunct="1">
              <a:buNone/>
              <a:defRPr kumimoji="0" lang="uk-UA" sz="1600" b="1" baseline="0">
                <a:solidFill>
                  <a:srgbClr val="FC7500"/>
                </a:solidFill>
              </a:defRPr>
            </a:lvl1pPr>
          </a:lstStyle>
          <a:p>
            <a:pPr lvl="0"/>
            <a:r>
              <a:rPr kumimoji="0" lang="uk-UA"/>
              <a:t>ЗАГОЛОВОК СЛАЙДА</a:t>
            </a:r>
          </a:p>
        </p:txBody>
      </p:sp>
      <p:sp>
        <p:nvSpPr>
          <p:cNvPr id="29" name="Text Placeholder 28"/>
          <p:cNvSpPr>
            <a:spLocks noGrp="1"/>
          </p:cNvSpPr>
          <p:nvPr>
            <p:ph type="body" sz="quarter" idx="18" hasCustomPrompt="1"/>
          </p:nvPr>
        </p:nvSpPr>
        <p:spPr>
          <a:xfrm>
            <a:off x="304800" y="900610"/>
            <a:ext cx="1905000" cy="1247422"/>
          </a:xfrm>
        </p:spPr>
        <p:txBody>
          <a:bodyPr>
            <a:normAutofit/>
          </a:bodyPr>
          <a:lstStyle>
            <a:lvl1pPr marL="0" indent="0" algn="l" eaLnBrk="1" latinLnBrk="0" hangingPunct="1">
              <a:buNone/>
              <a:defRPr kumimoji="0" lang="uk-UA" sz="1800" baseline="0">
                <a:solidFill>
                  <a:schemeClr val="tx1">
                    <a:lumMod val="65000"/>
                    <a:lumOff val="35000"/>
                  </a:schemeClr>
                </a:solidFill>
              </a:defRPr>
            </a:lvl1pPr>
          </a:lstStyle>
          <a:p>
            <a:pPr lvl="0"/>
            <a:r>
              <a:rPr kumimoji="0" lang="uk-UA"/>
              <a:t>Клацніть, щоб додати текст для рисунка праворуч</a:t>
            </a:r>
          </a:p>
        </p:txBody>
      </p:sp>
      <p:sp>
        <p:nvSpPr>
          <p:cNvPr id="52" name="Rectangle 51"/>
          <p:cNvSpPr/>
          <p:nvPr userDrawn="1"/>
        </p:nvSpPr>
        <p:spPr>
          <a:xfrm>
            <a:off x="2440857" y="2424610"/>
            <a:ext cx="2057400" cy="19949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p>
        </p:txBody>
      </p:sp>
      <p:sp>
        <p:nvSpPr>
          <p:cNvPr id="53" name="Picture Placeholder 11"/>
          <p:cNvSpPr>
            <a:spLocks noGrp="1"/>
          </p:cNvSpPr>
          <p:nvPr>
            <p:ph type="pic" sz="quarter" idx="21"/>
          </p:nvPr>
        </p:nvSpPr>
        <p:spPr>
          <a:xfrm>
            <a:off x="228600" y="2424610"/>
            <a:ext cx="2059858" cy="1981200"/>
          </a:xfrm>
          <a:solidFill>
            <a:srgbClr val="F0F0F0"/>
          </a:solidFill>
        </p:spPr>
        <p:txBody>
          <a:bodyPr>
            <a:normAutofit/>
          </a:bodyPr>
          <a:lstStyle>
            <a:lvl1pPr algn="ctr" eaLnBrk="1" latinLnBrk="0" hangingPunct="1">
              <a:buNone/>
              <a:defRPr kumimoji="0" lang="uk-UA" sz="1800">
                <a:solidFill>
                  <a:schemeClr val="tx1">
                    <a:lumMod val="75000"/>
                    <a:lumOff val="25000"/>
                  </a:schemeClr>
                </a:solidFill>
              </a:defRPr>
            </a:lvl1pPr>
          </a:lstStyle>
          <a:p>
            <a:pPr eaLnBrk="1" latinLnBrk="0" hangingPunct="1"/>
            <a:r>
              <a:rPr lang="ru-RU" smtClean="0"/>
              <a:t>Вставка рисунка</a:t>
            </a:r>
            <a:endParaRPr/>
          </a:p>
        </p:txBody>
      </p:sp>
      <p:sp>
        <p:nvSpPr>
          <p:cNvPr id="54" name="Picture Placeholder 11"/>
          <p:cNvSpPr>
            <a:spLocks noGrp="1"/>
          </p:cNvSpPr>
          <p:nvPr>
            <p:ph type="pic" sz="quarter" idx="22"/>
          </p:nvPr>
        </p:nvSpPr>
        <p:spPr>
          <a:xfrm>
            <a:off x="4650657" y="2424610"/>
            <a:ext cx="2059858" cy="1981200"/>
          </a:xfrm>
          <a:solidFill>
            <a:srgbClr val="F0F0F0"/>
          </a:solidFill>
        </p:spPr>
        <p:txBody>
          <a:bodyPr>
            <a:normAutofit/>
          </a:bodyPr>
          <a:lstStyle>
            <a:lvl1pPr algn="ctr" eaLnBrk="1" latinLnBrk="0" hangingPunct="1">
              <a:buNone/>
              <a:defRPr kumimoji="0" lang="uk-UA" sz="1800">
                <a:solidFill>
                  <a:schemeClr val="tx1">
                    <a:lumMod val="75000"/>
                    <a:lumOff val="25000"/>
                  </a:schemeClr>
                </a:solidFill>
              </a:defRPr>
            </a:lvl1pPr>
          </a:lstStyle>
          <a:p>
            <a:pPr eaLnBrk="1" latinLnBrk="0" hangingPunct="1"/>
            <a:r>
              <a:rPr lang="ru-RU" smtClean="0"/>
              <a:t>Вставка рисунка</a:t>
            </a:r>
            <a:endParaRPr/>
          </a:p>
        </p:txBody>
      </p:sp>
      <p:sp>
        <p:nvSpPr>
          <p:cNvPr id="55" name="Text Placeholder 25"/>
          <p:cNvSpPr>
            <a:spLocks noGrp="1"/>
          </p:cNvSpPr>
          <p:nvPr>
            <p:ph type="body" sz="quarter" idx="23" hasCustomPrompt="1"/>
          </p:nvPr>
        </p:nvSpPr>
        <p:spPr>
          <a:xfrm>
            <a:off x="2517057" y="2577010"/>
            <a:ext cx="1905000" cy="366889"/>
          </a:xfrm>
        </p:spPr>
        <p:txBody>
          <a:bodyPr>
            <a:normAutofit/>
          </a:bodyPr>
          <a:lstStyle>
            <a:lvl1pPr algn="l" eaLnBrk="1" latinLnBrk="0" hangingPunct="1">
              <a:buNone/>
              <a:defRPr kumimoji="0" lang="uk-UA" sz="1600" b="1" baseline="0">
                <a:solidFill>
                  <a:srgbClr val="FC7500"/>
                </a:solidFill>
              </a:defRPr>
            </a:lvl1pPr>
          </a:lstStyle>
          <a:p>
            <a:pPr lvl="0"/>
            <a:r>
              <a:rPr kumimoji="0" lang="uk-UA"/>
              <a:t>ЗАГОЛОВОК СЛАЙДА</a:t>
            </a:r>
          </a:p>
        </p:txBody>
      </p:sp>
      <p:sp>
        <p:nvSpPr>
          <p:cNvPr id="56" name="Text Placeholder 28"/>
          <p:cNvSpPr>
            <a:spLocks noGrp="1"/>
          </p:cNvSpPr>
          <p:nvPr>
            <p:ph type="body" sz="quarter" idx="24" hasCustomPrompt="1"/>
          </p:nvPr>
        </p:nvSpPr>
        <p:spPr>
          <a:xfrm>
            <a:off x="2517057" y="3034210"/>
            <a:ext cx="1905000" cy="1247422"/>
          </a:xfrm>
        </p:spPr>
        <p:txBody>
          <a:bodyPr>
            <a:normAutofit/>
          </a:bodyPr>
          <a:lstStyle>
            <a:lvl1pPr marL="0" indent="0" algn="l" eaLnBrk="1" latinLnBrk="0" hangingPunct="1">
              <a:buNone/>
              <a:defRPr kumimoji="0" lang="uk-UA" sz="1800" baseline="0">
                <a:solidFill>
                  <a:schemeClr val="tx1">
                    <a:lumMod val="65000"/>
                    <a:lumOff val="35000"/>
                  </a:schemeClr>
                </a:solidFill>
              </a:defRPr>
            </a:lvl1pPr>
          </a:lstStyle>
          <a:p>
            <a:pPr lvl="0"/>
            <a:r>
              <a:rPr kumimoji="0" lang="uk-UA"/>
              <a:t>Клацніть, щоб додати текст для рисунка ліворуч</a:t>
            </a:r>
          </a:p>
        </p:txBody>
      </p:sp>
      <p:sp>
        <p:nvSpPr>
          <p:cNvPr id="57" name="Rectangle 56"/>
          <p:cNvSpPr/>
          <p:nvPr userDrawn="1"/>
        </p:nvSpPr>
        <p:spPr>
          <a:xfrm>
            <a:off x="6860457" y="2424610"/>
            <a:ext cx="2057400" cy="19949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p>
        </p:txBody>
      </p:sp>
      <p:sp>
        <p:nvSpPr>
          <p:cNvPr id="58" name="Text Placeholder 25"/>
          <p:cNvSpPr>
            <a:spLocks noGrp="1"/>
          </p:cNvSpPr>
          <p:nvPr>
            <p:ph type="body" sz="quarter" idx="25" hasCustomPrompt="1"/>
          </p:nvPr>
        </p:nvSpPr>
        <p:spPr>
          <a:xfrm>
            <a:off x="6936657" y="2577010"/>
            <a:ext cx="1905000" cy="366889"/>
          </a:xfrm>
        </p:spPr>
        <p:txBody>
          <a:bodyPr>
            <a:normAutofit/>
          </a:bodyPr>
          <a:lstStyle>
            <a:lvl1pPr algn="l" eaLnBrk="1" latinLnBrk="0" hangingPunct="1">
              <a:buNone/>
              <a:defRPr kumimoji="0" lang="uk-UA" sz="1600" b="1" baseline="0">
                <a:solidFill>
                  <a:srgbClr val="FC7500"/>
                </a:solidFill>
              </a:defRPr>
            </a:lvl1pPr>
          </a:lstStyle>
          <a:p>
            <a:pPr lvl="0"/>
            <a:r>
              <a:rPr kumimoji="0" lang="uk-UA"/>
              <a:t>ЗАГОЛОВОК СЛАЙДА</a:t>
            </a:r>
          </a:p>
        </p:txBody>
      </p:sp>
      <p:sp>
        <p:nvSpPr>
          <p:cNvPr id="59" name="Text Placeholder 28"/>
          <p:cNvSpPr>
            <a:spLocks noGrp="1"/>
          </p:cNvSpPr>
          <p:nvPr>
            <p:ph type="body" sz="quarter" idx="26" hasCustomPrompt="1"/>
          </p:nvPr>
        </p:nvSpPr>
        <p:spPr>
          <a:xfrm>
            <a:off x="6936657" y="3034210"/>
            <a:ext cx="1905000" cy="1247422"/>
          </a:xfrm>
        </p:spPr>
        <p:txBody>
          <a:bodyPr>
            <a:normAutofit/>
          </a:bodyPr>
          <a:lstStyle>
            <a:lvl1pPr marL="0" indent="0" algn="l" eaLnBrk="1" latinLnBrk="0" hangingPunct="1">
              <a:buNone/>
              <a:defRPr kumimoji="0" lang="uk-UA" sz="1800" baseline="0">
                <a:solidFill>
                  <a:schemeClr val="tx1">
                    <a:lumMod val="65000"/>
                    <a:lumOff val="35000"/>
                  </a:schemeClr>
                </a:solidFill>
              </a:defRPr>
            </a:lvl1pPr>
          </a:lstStyle>
          <a:p>
            <a:pPr lvl="0"/>
            <a:r>
              <a:rPr kumimoji="0" lang="uk-UA"/>
              <a:t>Клацніть, щоб додати текст для рисунка ліворуч</a:t>
            </a:r>
          </a:p>
        </p:txBody>
      </p:sp>
      <p:sp>
        <p:nvSpPr>
          <p:cNvPr id="60" name="Rectangle 59"/>
          <p:cNvSpPr/>
          <p:nvPr userDrawn="1"/>
        </p:nvSpPr>
        <p:spPr>
          <a:xfrm>
            <a:off x="228600" y="4558210"/>
            <a:ext cx="2057400" cy="19949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p>
        </p:txBody>
      </p:sp>
      <p:sp>
        <p:nvSpPr>
          <p:cNvPr id="61" name="Picture Placeholder 11"/>
          <p:cNvSpPr>
            <a:spLocks noGrp="1"/>
          </p:cNvSpPr>
          <p:nvPr>
            <p:ph type="pic" sz="quarter" idx="27"/>
          </p:nvPr>
        </p:nvSpPr>
        <p:spPr>
          <a:xfrm>
            <a:off x="2435942" y="4558210"/>
            <a:ext cx="2059858" cy="1981200"/>
          </a:xfrm>
          <a:solidFill>
            <a:srgbClr val="F0F0F0"/>
          </a:solidFill>
        </p:spPr>
        <p:txBody>
          <a:bodyPr>
            <a:normAutofit/>
          </a:bodyPr>
          <a:lstStyle>
            <a:lvl1pPr algn="ctr" eaLnBrk="1" latinLnBrk="0" hangingPunct="1">
              <a:buNone/>
              <a:defRPr kumimoji="0" lang="uk-UA" sz="1800">
                <a:solidFill>
                  <a:schemeClr val="tx1">
                    <a:lumMod val="75000"/>
                    <a:lumOff val="25000"/>
                  </a:schemeClr>
                </a:solidFill>
              </a:defRPr>
            </a:lvl1pPr>
          </a:lstStyle>
          <a:p>
            <a:pPr eaLnBrk="1" latinLnBrk="0" hangingPunct="1"/>
            <a:r>
              <a:rPr lang="ru-RU" smtClean="0"/>
              <a:t>Вставка рисунка</a:t>
            </a:r>
            <a:endParaRPr/>
          </a:p>
        </p:txBody>
      </p:sp>
      <p:sp>
        <p:nvSpPr>
          <p:cNvPr id="62" name="Picture Placeholder 11"/>
          <p:cNvSpPr>
            <a:spLocks noGrp="1"/>
          </p:cNvSpPr>
          <p:nvPr>
            <p:ph type="pic" sz="quarter" idx="28"/>
          </p:nvPr>
        </p:nvSpPr>
        <p:spPr>
          <a:xfrm>
            <a:off x="6855542" y="4558210"/>
            <a:ext cx="2059858" cy="1981200"/>
          </a:xfrm>
          <a:solidFill>
            <a:srgbClr val="F0F0F0"/>
          </a:solidFill>
        </p:spPr>
        <p:txBody>
          <a:bodyPr>
            <a:normAutofit/>
          </a:bodyPr>
          <a:lstStyle>
            <a:lvl1pPr algn="ctr" eaLnBrk="1" latinLnBrk="0" hangingPunct="1">
              <a:buNone/>
              <a:defRPr kumimoji="0" lang="uk-UA" sz="1800">
                <a:solidFill>
                  <a:schemeClr val="tx1">
                    <a:lumMod val="75000"/>
                    <a:lumOff val="25000"/>
                  </a:schemeClr>
                </a:solidFill>
              </a:defRPr>
            </a:lvl1pPr>
          </a:lstStyle>
          <a:p>
            <a:pPr eaLnBrk="1" latinLnBrk="0" hangingPunct="1"/>
            <a:r>
              <a:rPr lang="ru-RU" smtClean="0"/>
              <a:t>Вставка рисунка</a:t>
            </a:r>
            <a:endParaRPr/>
          </a:p>
        </p:txBody>
      </p:sp>
      <p:sp>
        <p:nvSpPr>
          <p:cNvPr id="63" name="Text Placeholder 25"/>
          <p:cNvSpPr>
            <a:spLocks noGrp="1"/>
          </p:cNvSpPr>
          <p:nvPr>
            <p:ph type="body" sz="quarter" idx="29" hasCustomPrompt="1"/>
          </p:nvPr>
        </p:nvSpPr>
        <p:spPr>
          <a:xfrm>
            <a:off x="304800" y="4710610"/>
            <a:ext cx="1905000" cy="366889"/>
          </a:xfrm>
        </p:spPr>
        <p:txBody>
          <a:bodyPr>
            <a:normAutofit/>
          </a:bodyPr>
          <a:lstStyle>
            <a:lvl1pPr algn="l" eaLnBrk="1" latinLnBrk="0" hangingPunct="1">
              <a:buNone/>
              <a:defRPr kumimoji="0" lang="uk-UA" sz="1600" b="1" baseline="0">
                <a:solidFill>
                  <a:srgbClr val="FC7500"/>
                </a:solidFill>
              </a:defRPr>
            </a:lvl1pPr>
          </a:lstStyle>
          <a:p>
            <a:pPr lvl="0"/>
            <a:r>
              <a:rPr kumimoji="0" lang="uk-UA"/>
              <a:t>ЗАГОЛОВОК СЛАЙДА</a:t>
            </a:r>
          </a:p>
        </p:txBody>
      </p:sp>
      <p:sp>
        <p:nvSpPr>
          <p:cNvPr id="64" name="Text Placeholder 28"/>
          <p:cNvSpPr>
            <a:spLocks noGrp="1"/>
          </p:cNvSpPr>
          <p:nvPr>
            <p:ph type="body" sz="quarter" idx="30" hasCustomPrompt="1"/>
          </p:nvPr>
        </p:nvSpPr>
        <p:spPr>
          <a:xfrm>
            <a:off x="304800" y="5167810"/>
            <a:ext cx="1905000" cy="1247422"/>
          </a:xfrm>
        </p:spPr>
        <p:txBody>
          <a:bodyPr>
            <a:normAutofit/>
          </a:bodyPr>
          <a:lstStyle>
            <a:lvl1pPr marL="0" indent="0" algn="l" eaLnBrk="1" latinLnBrk="0" hangingPunct="1">
              <a:buNone/>
              <a:defRPr kumimoji="0" lang="uk-UA" sz="1800" baseline="0">
                <a:solidFill>
                  <a:schemeClr val="tx1">
                    <a:lumMod val="65000"/>
                    <a:lumOff val="35000"/>
                  </a:schemeClr>
                </a:solidFill>
              </a:defRPr>
            </a:lvl1pPr>
          </a:lstStyle>
          <a:p>
            <a:pPr lvl="0"/>
            <a:r>
              <a:rPr kumimoji="0" lang="uk-UA"/>
              <a:t>Клацніть, щоб додати текст для рисунка праворуч</a:t>
            </a:r>
          </a:p>
        </p:txBody>
      </p:sp>
      <p:sp>
        <p:nvSpPr>
          <p:cNvPr id="28" name="Date Placeholder 6"/>
          <p:cNvSpPr>
            <a:spLocks noGrp="1"/>
          </p:cNvSpPr>
          <p:nvPr>
            <p:ph type="dt" sz="half" idx="10"/>
          </p:nvPr>
        </p:nvSpPr>
        <p:spPr>
          <a:xfrm>
            <a:off x="457200" y="6553200"/>
            <a:ext cx="2133600" cy="304800"/>
          </a:xfrm>
        </p:spPr>
        <p:txBody>
          <a:bodyPr/>
          <a:lstStyle/>
          <a:p>
            <a:fld id="{EFEED2B4-868F-4681-9E70-FF7ECCDC67D4}" type="datetimeFigureOut">
              <a:rPr/>
              <a:pPr/>
              <a:t>12/17/2009</a:t>
            </a:fld>
            <a:endParaRPr kumimoji="0" lang="uk-UA"/>
          </a:p>
        </p:txBody>
      </p:sp>
      <p:sp>
        <p:nvSpPr>
          <p:cNvPr id="30" name="Footer Placeholder 7"/>
          <p:cNvSpPr>
            <a:spLocks noGrp="1"/>
          </p:cNvSpPr>
          <p:nvPr>
            <p:ph type="ftr" sz="quarter" idx="11"/>
          </p:nvPr>
        </p:nvSpPr>
        <p:spPr>
          <a:xfrm>
            <a:off x="3124200" y="6553200"/>
            <a:ext cx="2895600" cy="304800"/>
          </a:xfrm>
        </p:spPr>
        <p:txBody>
          <a:bodyPr/>
          <a:lstStyle/>
          <a:p>
            <a:endParaRPr kumimoji="0" lang="uk-UA"/>
          </a:p>
        </p:txBody>
      </p:sp>
      <p:sp>
        <p:nvSpPr>
          <p:cNvPr id="31" name="Slide Number Placeholder 8"/>
          <p:cNvSpPr>
            <a:spLocks noGrp="1"/>
          </p:cNvSpPr>
          <p:nvPr>
            <p:ph type="sldNum" sz="quarter" idx="12"/>
          </p:nvPr>
        </p:nvSpPr>
        <p:spPr>
          <a:xfrm>
            <a:off x="6553200" y="6553200"/>
            <a:ext cx="2133600" cy="304800"/>
          </a:xfrm>
        </p:spPr>
        <p:txBody>
          <a:bodyPr/>
          <a:lstStyle/>
          <a:p>
            <a:fld id="{80F88FF4-1BD9-4AA8-B980-C7776087ABAF}" type="slidenum">
              <a:rPr/>
              <a:pPr/>
              <a:t>‹#›</a:t>
            </a:fld>
            <a:endParaRPr kumimoji="0" lang="uk-UA"/>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Фотографії в табличному форматі з кольоровими підписами">
    <p:bg>
      <p:bgPr>
        <a:solidFill>
          <a:schemeClr val="bg1"/>
        </a:solidFill>
        <a:effectLst/>
      </p:bgPr>
    </p:bg>
    <p:spTree>
      <p:nvGrpSpPr>
        <p:cNvPr id="1" name=""/>
        <p:cNvGrpSpPr/>
        <p:nvPr/>
      </p:nvGrpSpPr>
      <p:grpSpPr>
        <a:xfrm>
          <a:off x="0" y="0"/>
          <a:ext cx="0" cy="0"/>
          <a:chOff x="0" y="0"/>
          <a:chExt cx="0" cy="0"/>
        </a:xfrm>
      </p:grpSpPr>
      <p:sp>
        <p:nvSpPr>
          <p:cNvPr id="51" name="Rectangle 50"/>
          <p:cNvSpPr/>
          <p:nvPr userDrawn="1"/>
        </p:nvSpPr>
        <p:spPr>
          <a:xfrm>
            <a:off x="4648200" y="4558210"/>
            <a:ext cx="2057400" cy="199499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p>
        </p:txBody>
      </p:sp>
      <p:sp>
        <p:nvSpPr>
          <p:cNvPr id="52" name="Text Placeholder 25"/>
          <p:cNvSpPr>
            <a:spLocks noGrp="1"/>
          </p:cNvSpPr>
          <p:nvPr>
            <p:ph type="body" sz="quarter" idx="31" hasCustomPrompt="1"/>
          </p:nvPr>
        </p:nvSpPr>
        <p:spPr>
          <a:xfrm>
            <a:off x="4724400" y="4710610"/>
            <a:ext cx="1905000" cy="366889"/>
          </a:xfrm>
        </p:spPr>
        <p:txBody>
          <a:bodyPr>
            <a:normAutofit/>
          </a:bodyPr>
          <a:lstStyle>
            <a:lvl1pPr algn="l" eaLnBrk="1" latinLnBrk="0" hangingPunct="1">
              <a:buNone/>
              <a:defRPr kumimoji="0" lang="uk-UA" sz="1600" b="1" baseline="0">
                <a:solidFill>
                  <a:schemeClr val="bg1"/>
                </a:solidFill>
              </a:defRPr>
            </a:lvl1pPr>
          </a:lstStyle>
          <a:p>
            <a:pPr lvl="0"/>
            <a:r>
              <a:rPr kumimoji="0" lang="uk-UA"/>
              <a:t>ЗАГОЛОВОК СЛАЙДА</a:t>
            </a:r>
          </a:p>
        </p:txBody>
      </p:sp>
      <p:sp>
        <p:nvSpPr>
          <p:cNvPr id="53" name="Text Placeholder 28"/>
          <p:cNvSpPr>
            <a:spLocks noGrp="1"/>
          </p:cNvSpPr>
          <p:nvPr>
            <p:ph type="body" sz="quarter" idx="32" hasCustomPrompt="1"/>
          </p:nvPr>
        </p:nvSpPr>
        <p:spPr>
          <a:xfrm>
            <a:off x="4724400" y="5167810"/>
            <a:ext cx="1905000" cy="1247422"/>
          </a:xfrm>
        </p:spPr>
        <p:txBody>
          <a:bodyPr>
            <a:normAutofit/>
          </a:bodyPr>
          <a:lstStyle>
            <a:lvl1pPr marL="0" indent="0" algn="l" eaLnBrk="1" latinLnBrk="0" hangingPunct="1">
              <a:buNone/>
              <a:defRPr kumimoji="0" lang="uk-UA" sz="1800" baseline="0">
                <a:solidFill>
                  <a:schemeClr val="bg1"/>
                </a:solidFill>
              </a:defRPr>
            </a:lvl1pPr>
          </a:lstStyle>
          <a:p>
            <a:pPr lvl="0"/>
            <a:r>
              <a:rPr kumimoji="0" lang="uk-UA"/>
              <a:t>Клацніть, щоб додати текст для рисунка праворуч</a:t>
            </a:r>
          </a:p>
        </p:txBody>
      </p:sp>
      <p:sp>
        <p:nvSpPr>
          <p:cNvPr id="35" name="Rectangle 34"/>
          <p:cNvSpPr/>
          <p:nvPr userDrawn="1"/>
        </p:nvSpPr>
        <p:spPr>
          <a:xfrm>
            <a:off x="4648200" y="291010"/>
            <a:ext cx="2057400" cy="1994990"/>
          </a:xfrm>
          <a:prstGeom prst="rect">
            <a:avLst/>
          </a:prstGeom>
          <a:solidFill>
            <a:srgbClr val="D9E8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p>
        </p:txBody>
      </p:sp>
      <p:sp>
        <p:nvSpPr>
          <p:cNvPr id="36" name="Text Placeholder 25"/>
          <p:cNvSpPr>
            <a:spLocks noGrp="1"/>
          </p:cNvSpPr>
          <p:nvPr>
            <p:ph type="body" sz="quarter" idx="19" hasCustomPrompt="1"/>
          </p:nvPr>
        </p:nvSpPr>
        <p:spPr>
          <a:xfrm>
            <a:off x="4724400" y="443410"/>
            <a:ext cx="1905000" cy="366889"/>
          </a:xfrm>
        </p:spPr>
        <p:txBody>
          <a:bodyPr>
            <a:normAutofit/>
          </a:bodyPr>
          <a:lstStyle>
            <a:lvl1pPr algn="l" eaLnBrk="1" latinLnBrk="0" hangingPunct="1">
              <a:buNone/>
              <a:defRPr kumimoji="0" lang="uk-UA" sz="1600" b="1" baseline="0">
                <a:solidFill>
                  <a:schemeClr val="accent1">
                    <a:lumMod val="75000"/>
                  </a:schemeClr>
                </a:solidFill>
              </a:defRPr>
            </a:lvl1pPr>
          </a:lstStyle>
          <a:p>
            <a:pPr lvl="0"/>
            <a:r>
              <a:rPr kumimoji="0" lang="uk-UA"/>
              <a:t>ЗАГОЛОВОК СЛАЙДА</a:t>
            </a:r>
          </a:p>
        </p:txBody>
      </p:sp>
      <p:sp>
        <p:nvSpPr>
          <p:cNvPr id="37" name="Text Placeholder 28"/>
          <p:cNvSpPr>
            <a:spLocks noGrp="1"/>
          </p:cNvSpPr>
          <p:nvPr>
            <p:ph type="body" sz="quarter" idx="20" hasCustomPrompt="1"/>
          </p:nvPr>
        </p:nvSpPr>
        <p:spPr>
          <a:xfrm>
            <a:off x="4724400" y="900610"/>
            <a:ext cx="1905000" cy="1247422"/>
          </a:xfrm>
        </p:spPr>
        <p:txBody>
          <a:bodyPr>
            <a:normAutofit/>
          </a:bodyPr>
          <a:lstStyle>
            <a:lvl1pPr marL="0" indent="0" algn="l" eaLnBrk="1" latinLnBrk="0" hangingPunct="1">
              <a:buNone/>
              <a:defRPr kumimoji="0" lang="uk-UA" sz="1800" baseline="0">
                <a:solidFill>
                  <a:schemeClr val="tx1">
                    <a:lumMod val="65000"/>
                    <a:lumOff val="35000"/>
                  </a:schemeClr>
                </a:solidFill>
              </a:defRPr>
            </a:lvl1pPr>
          </a:lstStyle>
          <a:p>
            <a:pPr lvl="0"/>
            <a:r>
              <a:rPr kumimoji="0" lang="uk-UA"/>
              <a:t>Клацніть, щоб додати текст для рисунка праворуч</a:t>
            </a:r>
          </a:p>
        </p:txBody>
      </p:sp>
      <p:sp>
        <p:nvSpPr>
          <p:cNvPr id="30" name="Rectangle 29"/>
          <p:cNvSpPr/>
          <p:nvPr userDrawn="1"/>
        </p:nvSpPr>
        <p:spPr>
          <a:xfrm>
            <a:off x="228600" y="291010"/>
            <a:ext cx="2057400" cy="199499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solidFill>
                <a:srgbClr val="FC7500"/>
              </a:solidFill>
            </a:endParaRPr>
          </a:p>
        </p:txBody>
      </p:sp>
      <p:sp>
        <p:nvSpPr>
          <p:cNvPr id="31" name="Picture Placeholder 11"/>
          <p:cNvSpPr>
            <a:spLocks noGrp="1"/>
          </p:cNvSpPr>
          <p:nvPr>
            <p:ph type="pic" sz="quarter" idx="13"/>
          </p:nvPr>
        </p:nvSpPr>
        <p:spPr>
          <a:xfrm>
            <a:off x="2435942" y="295275"/>
            <a:ext cx="2059858" cy="1981200"/>
          </a:xfrm>
          <a:solidFill>
            <a:srgbClr val="F0F0F0"/>
          </a:solidFill>
        </p:spPr>
        <p:txBody>
          <a:bodyPr>
            <a:normAutofit/>
          </a:bodyPr>
          <a:lstStyle>
            <a:lvl1pPr algn="ctr" eaLnBrk="1" latinLnBrk="0" hangingPunct="1">
              <a:buNone/>
              <a:defRPr kumimoji="0" lang="uk-UA" sz="1800">
                <a:solidFill>
                  <a:schemeClr val="tx1">
                    <a:lumMod val="75000"/>
                    <a:lumOff val="25000"/>
                  </a:schemeClr>
                </a:solidFill>
              </a:defRPr>
            </a:lvl1pPr>
          </a:lstStyle>
          <a:p>
            <a:pPr eaLnBrk="1" latinLnBrk="0" hangingPunct="1"/>
            <a:r>
              <a:rPr lang="ru-RU" smtClean="0"/>
              <a:t>Вставка рисунка</a:t>
            </a:r>
            <a:endParaRPr/>
          </a:p>
        </p:txBody>
      </p:sp>
      <p:sp>
        <p:nvSpPr>
          <p:cNvPr id="32" name="Picture Placeholder 11"/>
          <p:cNvSpPr>
            <a:spLocks noGrp="1"/>
          </p:cNvSpPr>
          <p:nvPr>
            <p:ph type="pic" sz="quarter" idx="16"/>
          </p:nvPr>
        </p:nvSpPr>
        <p:spPr>
          <a:xfrm>
            <a:off x="6855542" y="291010"/>
            <a:ext cx="2059858" cy="1981200"/>
          </a:xfrm>
          <a:solidFill>
            <a:srgbClr val="F0F0F0"/>
          </a:solidFill>
        </p:spPr>
        <p:txBody>
          <a:bodyPr>
            <a:normAutofit/>
          </a:bodyPr>
          <a:lstStyle>
            <a:lvl1pPr algn="ctr" eaLnBrk="1" latinLnBrk="0" hangingPunct="1">
              <a:buNone/>
              <a:defRPr kumimoji="0" lang="uk-UA" sz="1800">
                <a:solidFill>
                  <a:schemeClr val="tx1">
                    <a:lumMod val="75000"/>
                    <a:lumOff val="25000"/>
                  </a:schemeClr>
                </a:solidFill>
              </a:defRPr>
            </a:lvl1pPr>
          </a:lstStyle>
          <a:p>
            <a:pPr eaLnBrk="1" latinLnBrk="0" hangingPunct="1"/>
            <a:r>
              <a:rPr lang="ru-RU" smtClean="0"/>
              <a:t>Вставка рисунка</a:t>
            </a:r>
            <a:endParaRPr/>
          </a:p>
        </p:txBody>
      </p:sp>
      <p:sp>
        <p:nvSpPr>
          <p:cNvPr id="33" name="Text Placeholder 25"/>
          <p:cNvSpPr>
            <a:spLocks noGrp="1"/>
          </p:cNvSpPr>
          <p:nvPr>
            <p:ph type="body" sz="quarter" idx="17" hasCustomPrompt="1"/>
          </p:nvPr>
        </p:nvSpPr>
        <p:spPr>
          <a:xfrm>
            <a:off x="304800" y="443410"/>
            <a:ext cx="1905000" cy="366889"/>
          </a:xfrm>
        </p:spPr>
        <p:txBody>
          <a:bodyPr>
            <a:normAutofit/>
          </a:bodyPr>
          <a:lstStyle>
            <a:lvl1pPr algn="l" eaLnBrk="1" latinLnBrk="0" hangingPunct="1">
              <a:buNone/>
              <a:defRPr kumimoji="0" lang="uk-UA" sz="1600" b="1" baseline="0">
                <a:solidFill>
                  <a:schemeClr val="bg1"/>
                </a:solidFill>
              </a:defRPr>
            </a:lvl1pPr>
          </a:lstStyle>
          <a:p>
            <a:pPr lvl="0"/>
            <a:r>
              <a:rPr kumimoji="0" lang="uk-UA"/>
              <a:t>ЗАГОЛОВОК СЛАЙДА</a:t>
            </a:r>
          </a:p>
        </p:txBody>
      </p:sp>
      <p:sp>
        <p:nvSpPr>
          <p:cNvPr id="34" name="Text Placeholder 28"/>
          <p:cNvSpPr>
            <a:spLocks noGrp="1"/>
          </p:cNvSpPr>
          <p:nvPr>
            <p:ph type="body" sz="quarter" idx="18" hasCustomPrompt="1"/>
          </p:nvPr>
        </p:nvSpPr>
        <p:spPr>
          <a:xfrm>
            <a:off x="304800" y="900610"/>
            <a:ext cx="1905000" cy="1247422"/>
          </a:xfrm>
        </p:spPr>
        <p:txBody>
          <a:bodyPr>
            <a:normAutofit/>
          </a:bodyPr>
          <a:lstStyle>
            <a:lvl1pPr marL="0" indent="0" algn="l" eaLnBrk="1" latinLnBrk="0" hangingPunct="1">
              <a:buNone/>
              <a:defRPr kumimoji="0" lang="uk-UA" sz="1800" baseline="0">
                <a:solidFill>
                  <a:schemeClr val="bg1"/>
                </a:solidFill>
              </a:defRPr>
            </a:lvl1pPr>
          </a:lstStyle>
          <a:p>
            <a:pPr lvl="0"/>
            <a:r>
              <a:rPr kumimoji="0" lang="uk-UA"/>
              <a:t>Клацніть, щоб додати текст для рисунка праворуч</a:t>
            </a:r>
          </a:p>
        </p:txBody>
      </p:sp>
      <p:sp>
        <p:nvSpPr>
          <p:cNvPr id="38" name="Rectangle 37"/>
          <p:cNvSpPr/>
          <p:nvPr userDrawn="1"/>
        </p:nvSpPr>
        <p:spPr>
          <a:xfrm>
            <a:off x="2440857" y="2424610"/>
            <a:ext cx="2057400" cy="1994990"/>
          </a:xfrm>
          <a:prstGeom prst="rect">
            <a:avLst/>
          </a:prstGeom>
          <a:solidFill>
            <a:srgbClr val="91BE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p>
        </p:txBody>
      </p:sp>
      <p:sp>
        <p:nvSpPr>
          <p:cNvPr id="39" name="Picture Placeholder 11"/>
          <p:cNvSpPr>
            <a:spLocks noGrp="1"/>
          </p:cNvSpPr>
          <p:nvPr>
            <p:ph type="pic" sz="quarter" idx="21"/>
          </p:nvPr>
        </p:nvSpPr>
        <p:spPr>
          <a:xfrm>
            <a:off x="228600" y="2424610"/>
            <a:ext cx="2059858" cy="1981200"/>
          </a:xfrm>
          <a:solidFill>
            <a:srgbClr val="F0F0F0"/>
          </a:solidFill>
        </p:spPr>
        <p:txBody>
          <a:bodyPr>
            <a:normAutofit/>
          </a:bodyPr>
          <a:lstStyle>
            <a:lvl1pPr algn="ctr" eaLnBrk="1" latinLnBrk="0" hangingPunct="1">
              <a:buNone/>
              <a:defRPr kumimoji="0" lang="uk-UA" sz="1800">
                <a:solidFill>
                  <a:schemeClr val="tx1">
                    <a:lumMod val="75000"/>
                    <a:lumOff val="25000"/>
                  </a:schemeClr>
                </a:solidFill>
              </a:defRPr>
            </a:lvl1pPr>
          </a:lstStyle>
          <a:p>
            <a:pPr eaLnBrk="1" latinLnBrk="0" hangingPunct="1"/>
            <a:r>
              <a:rPr lang="ru-RU" smtClean="0"/>
              <a:t>Вставка рисунка</a:t>
            </a:r>
            <a:endParaRPr/>
          </a:p>
        </p:txBody>
      </p:sp>
      <p:sp>
        <p:nvSpPr>
          <p:cNvPr id="40" name="Picture Placeholder 11"/>
          <p:cNvSpPr>
            <a:spLocks noGrp="1"/>
          </p:cNvSpPr>
          <p:nvPr>
            <p:ph type="pic" sz="quarter" idx="22"/>
          </p:nvPr>
        </p:nvSpPr>
        <p:spPr>
          <a:xfrm>
            <a:off x="4650657" y="2424610"/>
            <a:ext cx="2059858" cy="1981200"/>
          </a:xfrm>
          <a:solidFill>
            <a:srgbClr val="F0F0F0"/>
          </a:solidFill>
        </p:spPr>
        <p:txBody>
          <a:bodyPr>
            <a:normAutofit/>
          </a:bodyPr>
          <a:lstStyle>
            <a:lvl1pPr algn="ctr" eaLnBrk="1" latinLnBrk="0" hangingPunct="1">
              <a:buNone/>
              <a:defRPr kumimoji="0" lang="uk-UA" sz="1800">
                <a:solidFill>
                  <a:schemeClr val="tx1">
                    <a:lumMod val="75000"/>
                    <a:lumOff val="25000"/>
                  </a:schemeClr>
                </a:solidFill>
              </a:defRPr>
            </a:lvl1pPr>
          </a:lstStyle>
          <a:p>
            <a:pPr eaLnBrk="1" latinLnBrk="0" hangingPunct="1"/>
            <a:r>
              <a:rPr lang="ru-RU" smtClean="0"/>
              <a:t>Вставка рисунка</a:t>
            </a:r>
            <a:endParaRPr/>
          </a:p>
        </p:txBody>
      </p:sp>
      <p:sp>
        <p:nvSpPr>
          <p:cNvPr id="41" name="Text Placeholder 25"/>
          <p:cNvSpPr>
            <a:spLocks noGrp="1"/>
          </p:cNvSpPr>
          <p:nvPr>
            <p:ph type="body" sz="quarter" idx="23" hasCustomPrompt="1"/>
          </p:nvPr>
        </p:nvSpPr>
        <p:spPr>
          <a:xfrm>
            <a:off x="2517057" y="2577010"/>
            <a:ext cx="1905000" cy="366889"/>
          </a:xfrm>
        </p:spPr>
        <p:txBody>
          <a:bodyPr>
            <a:normAutofit/>
          </a:bodyPr>
          <a:lstStyle>
            <a:lvl1pPr algn="l" eaLnBrk="1" latinLnBrk="0" hangingPunct="1">
              <a:buNone/>
              <a:defRPr kumimoji="0" lang="uk-UA" sz="1600" b="1" baseline="0">
                <a:solidFill>
                  <a:schemeClr val="bg1"/>
                </a:solidFill>
              </a:defRPr>
            </a:lvl1pPr>
          </a:lstStyle>
          <a:p>
            <a:pPr lvl="0"/>
            <a:r>
              <a:rPr kumimoji="0" lang="uk-UA"/>
              <a:t>ЗАГОЛОВОК СЛАЙДА</a:t>
            </a:r>
          </a:p>
        </p:txBody>
      </p:sp>
      <p:sp>
        <p:nvSpPr>
          <p:cNvPr id="42" name="Text Placeholder 28"/>
          <p:cNvSpPr>
            <a:spLocks noGrp="1"/>
          </p:cNvSpPr>
          <p:nvPr>
            <p:ph type="body" sz="quarter" idx="24" hasCustomPrompt="1"/>
          </p:nvPr>
        </p:nvSpPr>
        <p:spPr>
          <a:xfrm>
            <a:off x="2517057" y="3034210"/>
            <a:ext cx="1905000" cy="1247422"/>
          </a:xfrm>
        </p:spPr>
        <p:txBody>
          <a:bodyPr>
            <a:normAutofit/>
          </a:bodyPr>
          <a:lstStyle>
            <a:lvl1pPr marL="0" indent="0" algn="l" eaLnBrk="1" latinLnBrk="0" hangingPunct="1">
              <a:buNone/>
              <a:defRPr kumimoji="0" lang="uk-UA" sz="1800" baseline="0">
                <a:solidFill>
                  <a:schemeClr val="bg1"/>
                </a:solidFill>
              </a:defRPr>
            </a:lvl1pPr>
          </a:lstStyle>
          <a:p>
            <a:pPr lvl="0"/>
            <a:r>
              <a:rPr kumimoji="0" lang="uk-UA"/>
              <a:t>Клацніть, щоб додати текст для рисунка ліворуч</a:t>
            </a:r>
          </a:p>
        </p:txBody>
      </p:sp>
      <p:sp>
        <p:nvSpPr>
          <p:cNvPr id="43" name="Rectangle 42"/>
          <p:cNvSpPr/>
          <p:nvPr userDrawn="1"/>
        </p:nvSpPr>
        <p:spPr>
          <a:xfrm>
            <a:off x="6860457" y="2424610"/>
            <a:ext cx="2057400" cy="199499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p>
        </p:txBody>
      </p:sp>
      <p:sp>
        <p:nvSpPr>
          <p:cNvPr id="44" name="Text Placeholder 25"/>
          <p:cNvSpPr>
            <a:spLocks noGrp="1"/>
          </p:cNvSpPr>
          <p:nvPr>
            <p:ph type="body" sz="quarter" idx="25" hasCustomPrompt="1"/>
          </p:nvPr>
        </p:nvSpPr>
        <p:spPr>
          <a:xfrm>
            <a:off x="6936657" y="2577010"/>
            <a:ext cx="1905000" cy="366889"/>
          </a:xfrm>
        </p:spPr>
        <p:txBody>
          <a:bodyPr>
            <a:normAutofit/>
          </a:bodyPr>
          <a:lstStyle>
            <a:lvl1pPr algn="l" eaLnBrk="1" latinLnBrk="0" hangingPunct="1">
              <a:buNone/>
              <a:defRPr kumimoji="0" lang="uk-UA" sz="1600" b="1" baseline="0">
                <a:solidFill>
                  <a:schemeClr val="bg1"/>
                </a:solidFill>
              </a:defRPr>
            </a:lvl1pPr>
          </a:lstStyle>
          <a:p>
            <a:pPr lvl="0"/>
            <a:r>
              <a:rPr kumimoji="0" lang="uk-UA"/>
              <a:t>ЗАГОЛОВОК СЛАЙДА</a:t>
            </a:r>
          </a:p>
        </p:txBody>
      </p:sp>
      <p:sp>
        <p:nvSpPr>
          <p:cNvPr id="45" name="Text Placeholder 28"/>
          <p:cNvSpPr>
            <a:spLocks noGrp="1"/>
          </p:cNvSpPr>
          <p:nvPr>
            <p:ph type="body" sz="quarter" idx="26" hasCustomPrompt="1"/>
          </p:nvPr>
        </p:nvSpPr>
        <p:spPr>
          <a:xfrm>
            <a:off x="6936657" y="3034210"/>
            <a:ext cx="1905000" cy="1247422"/>
          </a:xfrm>
        </p:spPr>
        <p:txBody>
          <a:bodyPr>
            <a:normAutofit/>
          </a:bodyPr>
          <a:lstStyle>
            <a:lvl1pPr marL="0" indent="0" algn="l" eaLnBrk="1" latinLnBrk="0" hangingPunct="1">
              <a:buNone/>
              <a:defRPr kumimoji="0" lang="uk-UA" sz="1800" baseline="0">
                <a:solidFill>
                  <a:schemeClr val="bg1"/>
                </a:solidFill>
              </a:defRPr>
            </a:lvl1pPr>
          </a:lstStyle>
          <a:p>
            <a:pPr lvl="0"/>
            <a:r>
              <a:rPr kumimoji="0" lang="uk-UA"/>
              <a:t>Клацніть, щоб додати текст для рисунка ліворуч</a:t>
            </a:r>
          </a:p>
        </p:txBody>
      </p:sp>
      <p:sp>
        <p:nvSpPr>
          <p:cNvPr id="46" name="Rectangle 45"/>
          <p:cNvSpPr/>
          <p:nvPr userDrawn="1"/>
        </p:nvSpPr>
        <p:spPr>
          <a:xfrm>
            <a:off x="228600" y="4558210"/>
            <a:ext cx="2057400" cy="1994990"/>
          </a:xfrm>
          <a:prstGeom prst="rect">
            <a:avLst/>
          </a:prstGeom>
          <a:solidFill>
            <a:srgbClr val="D9E8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p>
        </p:txBody>
      </p:sp>
      <p:sp>
        <p:nvSpPr>
          <p:cNvPr id="47" name="Picture Placeholder 11"/>
          <p:cNvSpPr>
            <a:spLocks noGrp="1"/>
          </p:cNvSpPr>
          <p:nvPr>
            <p:ph type="pic" sz="quarter" idx="27"/>
          </p:nvPr>
        </p:nvSpPr>
        <p:spPr>
          <a:xfrm>
            <a:off x="2438400" y="4558210"/>
            <a:ext cx="2059858" cy="1981200"/>
          </a:xfrm>
          <a:solidFill>
            <a:srgbClr val="F0F0F0"/>
          </a:solidFill>
        </p:spPr>
        <p:txBody>
          <a:bodyPr>
            <a:normAutofit/>
          </a:bodyPr>
          <a:lstStyle>
            <a:lvl1pPr algn="ctr" eaLnBrk="1" latinLnBrk="0" hangingPunct="1">
              <a:buNone/>
              <a:defRPr kumimoji="0" lang="uk-UA" sz="1800">
                <a:solidFill>
                  <a:schemeClr val="tx1">
                    <a:lumMod val="75000"/>
                    <a:lumOff val="25000"/>
                  </a:schemeClr>
                </a:solidFill>
              </a:defRPr>
            </a:lvl1pPr>
          </a:lstStyle>
          <a:p>
            <a:pPr eaLnBrk="1" latinLnBrk="0" hangingPunct="1"/>
            <a:r>
              <a:rPr lang="ru-RU" smtClean="0"/>
              <a:t>Вставка рисунка</a:t>
            </a:r>
            <a:endParaRPr/>
          </a:p>
        </p:txBody>
      </p:sp>
      <p:sp>
        <p:nvSpPr>
          <p:cNvPr id="48" name="Picture Placeholder 11"/>
          <p:cNvSpPr>
            <a:spLocks noGrp="1"/>
          </p:cNvSpPr>
          <p:nvPr>
            <p:ph type="pic" sz="quarter" idx="28"/>
          </p:nvPr>
        </p:nvSpPr>
        <p:spPr>
          <a:xfrm>
            <a:off x="6858000" y="4558210"/>
            <a:ext cx="2059858" cy="1981200"/>
          </a:xfrm>
          <a:solidFill>
            <a:srgbClr val="F0F0F0"/>
          </a:solidFill>
        </p:spPr>
        <p:txBody>
          <a:bodyPr>
            <a:normAutofit/>
          </a:bodyPr>
          <a:lstStyle>
            <a:lvl1pPr algn="ctr" eaLnBrk="1" latinLnBrk="0" hangingPunct="1">
              <a:buNone/>
              <a:defRPr kumimoji="0" lang="uk-UA" sz="1800">
                <a:solidFill>
                  <a:schemeClr val="tx1">
                    <a:lumMod val="75000"/>
                    <a:lumOff val="25000"/>
                  </a:schemeClr>
                </a:solidFill>
              </a:defRPr>
            </a:lvl1pPr>
          </a:lstStyle>
          <a:p>
            <a:pPr eaLnBrk="1" latinLnBrk="0" hangingPunct="1"/>
            <a:r>
              <a:rPr lang="ru-RU" smtClean="0"/>
              <a:t>Вставка рисунка</a:t>
            </a:r>
            <a:endParaRPr/>
          </a:p>
        </p:txBody>
      </p:sp>
      <p:sp>
        <p:nvSpPr>
          <p:cNvPr id="49" name="Text Placeholder 25"/>
          <p:cNvSpPr>
            <a:spLocks noGrp="1"/>
          </p:cNvSpPr>
          <p:nvPr>
            <p:ph type="body" sz="quarter" idx="29" hasCustomPrompt="1"/>
          </p:nvPr>
        </p:nvSpPr>
        <p:spPr>
          <a:xfrm>
            <a:off x="304800" y="4710610"/>
            <a:ext cx="1905000" cy="366889"/>
          </a:xfrm>
        </p:spPr>
        <p:txBody>
          <a:bodyPr>
            <a:normAutofit/>
          </a:bodyPr>
          <a:lstStyle>
            <a:lvl1pPr algn="l" eaLnBrk="1" latinLnBrk="0" hangingPunct="1">
              <a:buNone/>
              <a:defRPr kumimoji="0" lang="uk-UA" sz="1600" b="1" baseline="0">
                <a:solidFill>
                  <a:schemeClr val="accent1">
                    <a:lumMod val="75000"/>
                  </a:schemeClr>
                </a:solidFill>
              </a:defRPr>
            </a:lvl1pPr>
          </a:lstStyle>
          <a:p>
            <a:pPr lvl="0"/>
            <a:r>
              <a:rPr kumimoji="0" lang="uk-UA"/>
              <a:t>ЗАГОЛОВОК СЛАЙДА</a:t>
            </a:r>
          </a:p>
        </p:txBody>
      </p:sp>
      <p:sp>
        <p:nvSpPr>
          <p:cNvPr id="50" name="Text Placeholder 28"/>
          <p:cNvSpPr>
            <a:spLocks noGrp="1"/>
          </p:cNvSpPr>
          <p:nvPr>
            <p:ph type="body" sz="quarter" idx="30" hasCustomPrompt="1"/>
          </p:nvPr>
        </p:nvSpPr>
        <p:spPr>
          <a:xfrm>
            <a:off x="304800" y="5167810"/>
            <a:ext cx="1905000" cy="1247422"/>
          </a:xfrm>
        </p:spPr>
        <p:txBody>
          <a:bodyPr>
            <a:normAutofit/>
          </a:bodyPr>
          <a:lstStyle>
            <a:lvl1pPr marL="0" indent="0" algn="l" eaLnBrk="1" latinLnBrk="0" hangingPunct="1">
              <a:buNone/>
              <a:defRPr kumimoji="0" lang="uk-UA" sz="1800" baseline="0">
                <a:solidFill>
                  <a:schemeClr val="tx1">
                    <a:lumMod val="65000"/>
                    <a:lumOff val="35000"/>
                  </a:schemeClr>
                </a:solidFill>
              </a:defRPr>
            </a:lvl1pPr>
          </a:lstStyle>
          <a:p>
            <a:pPr lvl="0"/>
            <a:r>
              <a:rPr kumimoji="0" lang="uk-UA"/>
              <a:t>Клацніть, щоб додати текст для рисунка праворуч</a:t>
            </a:r>
          </a:p>
        </p:txBody>
      </p:sp>
      <p:sp>
        <p:nvSpPr>
          <p:cNvPr id="29" name="Date Placeholder 6"/>
          <p:cNvSpPr>
            <a:spLocks noGrp="1"/>
          </p:cNvSpPr>
          <p:nvPr>
            <p:ph type="dt" sz="half" idx="10"/>
          </p:nvPr>
        </p:nvSpPr>
        <p:spPr>
          <a:xfrm>
            <a:off x="457200" y="6553200"/>
            <a:ext cx="2133600" cy="304800"/>
          </a:xfrm>
        </p:spPr>
        <p:txBody>
          <a:bodyPr/>
          <a:lstStyle/>
          <a:p>
            <a:fld id="{EFEED2B4-868F-4681-9E70-FF7ECCDC67D4}" type="datetimeFigureOut">
              <a:rPr/>
              <a:pPr/>
              <a:t>12/17/2009</a:t>
            </a:fld>
            <a:endParaRPr kumimoji="0" lang="uk-UA"/>
          </a:p>
        </p:txBody>
      </p:sp>
      <p:sp>
        <p:nvSpPr>
          <p:cNvPr id="54" name="Footer Placeholder 7"/>
          <p:cNvSpPr>
            <a:spLocks noGrp="1"/>
          </p:cNvSpPr>
          <p:nvPr>
            <p:ph type="ftr" sz="quarter" idx="11"/>
          </p:nvPr>
        </p:nvSpPr>
        <p:spPr>
          <a:xfrm>
            <a:off x="3124200" y="6553200"/>
            <a:ext cx="2895600" cy="304800"/>
          </a:xfrm>
        </p:spPr>
        <p:txBody>
          <a:bodyPr/>
          <a:lstStyle/>
          <a:p>
            <a:endParaRPr kumimoji="0" lang="uk-UA"/>
          </a:p>
        </p:txBody>
      </p:sp>
      <p:sp>
        <p:nvSpPr>
          <p:cNvPr id="55" name="Slide Number Placeholder 8"/>
          <p:cNvSpPr>
            <a:spLocks noGrp="1"/>
          </p:cNvSpPr>
          <p:nvPr>
            <p:ph type="sldNum" sz="quarter" idx="12"/>
          </p:nvPr>
        </p:nvSpPr>
        <p:spPr>
          <a:xfrm>
            <a:off x="6553200" y="6553200"/>
            <a:ext cx="2133600" cy="304800"/>
          </a:xfrm>
        </p:spPr>
        <p:txBody>
          <a:bodyPr/>
          <a:lstStyle/>
          <a:p>
            <a:fld id="{80F88FF4-1BD9-4AA8-B980-C7776087ABAF}" type="slidenum">
              <a:rPr/>
              <a:pPr/>
              <a:t>‹#›</a:t>
            </a:fld>
            <a:endParaRPr kumimoji="0" lang="uk-UA"/>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Панорамна з підписом">
    <p:bg>
      <p:bgPr>
        <a:solidFill>
          <a:schemeClr val="bg1">
            <a:lumMod val="95000"/>
          </a:schemeClr>
        </a:solidFill>
        <a:effectLst/>
      </p:bgPr>
    </p:bg>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cstate="email">
            <a:extLst>
              <a:ext uri="{28A0092B-C50C-407E-A947-70E740481C1C}">
                <a14:useLocalDpi xmlns="" xmlns:a14="http://schemas.microsoft.com/office/drawing/2010/main"/>
              </a:ext>
            </a:extLst>
          </a:blip>
          <a:stretch>
            <a:fillRect/>
          </a:stretch>
        </p:blipFill>
        <p:spPr>
          <a:xfrm>
            <a:off x="0" y="0"/>
            <a:ext cx="3804047" cy="6858000"/>
          </a:xfrm>
          <a:prstGeom prst="rect">
            <a:avLst/>
          </a:prstGeom>
        </p:spPr>
      </p:pic>
      <p:sp>
        <p:nvSpPr>
          <p:cNvPr id="7" name="W¥ل云玗İαЂôÁûÂÚ丫:Pïçtúrê Plå¢éhõlðér 表¥鷗字㌍ 表_W 2"/>
          <p:cNvSpPr>
            <a:spLocks noGrp="1"/>
          </p:cNvSpPr>
          <p:nvPr>
            <p:ph type="pic" sz="quarter" idx="30"/>
          </p:nvPr>
        </p:nvSpPr>
        <p:spPr>
          <a:xfrm>
            <a:off x="466724" y="1371599"/>
            <a:ext cx="8191501" cy="2771776"/>
          </a:xfrm>
          <a:prstGeom prst="rect">
            <a:avLst/>
          </a:prstGeo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1588" algn="ctr" defTabSz="914400" rtl="0" eaLnBrk="1" latinLnBrk="0" hangingPunct="1">
              <a:spcBef>
                <a:spcPct val="20000"/>
              </a:spcBef>
              <a:buFontTx/>
              <a:buNone/>
              <a:defRPr kumimoji="0" lang="uk-UA" sz="2000" i="0" kern="1200">
                <a:solidFill>
                  <a:schemeClr val="tx1">
                    <a:lumMod val="65000"/>
                    <a:lumOff val="3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8" name="W¥ل云玗İαЂÕØÚáÛ丫:Téxt Plàçèhòlðêr 表¥鷗字㌍_W 3"/>
          <p:cNvSpPr>
            <a:spLocks noGrp="1"/>
          </p:cNvSpPr>
          <p:nvPr>
            <p:ph type="body" sz="quarter" idx="31" hasCustomPrompt="1"/>
          </p:nvPr>
        </p:nvSpPr>
        <p:spPr>
          <a:xfrm>
            <a:off x="457200" y="4343400"/>
            <a:ext cx="8229600" cy="1447800"/>
          </a:xfrm>
          <a:solidFill>
            <a:schemeClr val="bg1"/>
          </a:solidFill>
        </p:spPr>
        <p:txBody>
          <a:bodyPr tIns="91440" rIns="9144" bIns="91440" anchor="t"/>
          <a:lstStyle>
            <a:lvl1pPr marL="0" marR="0" indent="0" algn="l" eaLnBrk="1" latinLnBrk="0" hangingPunct="1">
              <a:buFontTx/>
              <a:buNone/>
              <a:defRPr kumimoji="0" lang="uk-UA" sz="1800" i="0">
                <a:solidFill>
                  <a:schemeClr val="tx1">
                    <a:lumMod val="75000"/>
                    <a:lumOff val="25000"/>
                  </a:schemeClr>
                </a:solidFill>
              </a:defRPr>
            </a:lvl1pPr>
            <a:extLst/>
          </a:lstStyle>
          <a:p>
            <a:pPr lvl="0"/>
            <a:r>
              <a:rPr kumimoji="0" lang="uk-UA"/>
              <a:t>Підпис</a:t>
            </a:r>
          </a:p>
        </p:txBody>
      </p:sp>
      <p:grpSp>
        <p:nvGrpSpPr>
          <p:cNvPr id="9" name="Group 8"/>
          <p:cNvGrpSpPr/>
          <p:nvPr userDrawn="1"/>
        </p:nvGrpSpPr>
        <p:grpSpPr>
          <a:xfrm rot="5400000">
            <a:off x="4277032" y="1991032"/>
            <a:ext cx="589936" cy="9144000"/>
            <a:chOff x="8524568" y="0"/>
            <a:chExt cx="589936" cy="6858000"/>
          </a:xfrm>
        </p:grpSpPr>
        <p:sp>
          <p:nvSpPr>
            <p:cNvPr id="10" name="Rectangle 9"/>
            <p:cNvSpPr/>
            <p:nvPr userDrawn="1"/>
          </p:nvSpPr>
          <p:spPr>
            <a:xfrm>
              <a:off x="8524568" y="0"/>
              <a:ext cx="540774" cy="6858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solidFill>
                  <a:srgbClr val="FC7500"/>
                </a:solidFill>
              </a:endParaRPr>
            </a:p>
          </p:txBody>
        </p:sp>
        <p:cxnSp>
          <p:nvCxnSpPr>
            <p:cNvPr id="11" name="Straight Connector 10"/>
            <p:cNvCxnSpPr/>
            <p:nvPr userDrawn="1"/>
          </p:nvCxnSpPr>
          <p:spPr>
            <a:xfrm rot="5400000">
              <a:off x="5685504" y="3429000"/>
              <a:ext cx="6858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grpSp>
      <p:sp>
        <p:nvSpPr>
          <p:cNvPr id="12" name="Date Placeholder 2"/>
          <p:cNvSpPr>
            <a:spLocks noGrp="1"/>
          </p:cNvSpPr>
          <p:nvPr>
            <p:ph type="dt" sz="half" idx="10"/>
          </p:nvPr>
        </p:nvSpPr>
        <p:spPr>
          <a:xfrm>
            <a:off x="457200" y="6553200"/>
            <a:ext cx="2133600" cy="304800"/>
          </a:xfrm>
        </p:spPr>
        <p:txBody>
          <a:bodyPr/>
          <a:lstStyle>
            <a:lvl1pPr eaLnBrk="1" latinLnBrk="0" hangingPunct="1">
              <a:defRPr kumimoji="0" lang="uk-UA">
                <a:solidFill>
                  <a:schemeClr val="bg1"/>
                </a:solidFill>
              </a:defRPr>
            </a:lvl1pPr>
          </a:lstStyle>
          <a:p>
            <a:fld id="{EFEED2B4-868F-4681-9E70-FF7ECCDC67D4}" type="datetimeFigureOut">
              <a:rPr/>
              <a:pPr/>
              <a:t>12/17/2009</a:t>
            </a:fld>
            <a:endParaRPr kumimoji="0" lang="uk-UA"/>
          </a:p>
        </p:txBody>
      </p:sp>
      <p:sp>
        <p:nvSpPr>
          <p:cNvPr id="13" name="Footer Placeholder 3"/>
          <p:cNvSpPr>
            <a:spLocks noGrp="1"/>
          </p:cNvSpPr>
          <p:nvPr>
            <p:ph type="ftr" sz="quarter" idx="11"/>
          </p:nvPr>
        </p:nvSpPr>
        <p:spPr>
          <a:xfrm>
            <a:off x="3124200" y="6553200"/>
            <a:ext cx="2895600" cy="304800"/>
          </a:xfrm>
        </p:spPr>
        <p:txBody>
          <a:bodyPr/>
          <a:lstStyle>
            <a:lvl1pPr eaLnBrk="1" latinLnBrk="0" hangingPunct="1">
              <a:defRPr kumimoji="0" lang="uk-UA">
                <a:solidFill>
                  <a:schemeClr val="bg1"/>
                </a:solidFill>
              </a:defRPr>
            </a:lvl1pPr>
          </a:lstStyle>
          <a:p>
            <a:endParaRPr kumimoji="0" lang="uk-UA"/>
          </a:p>
        </p:txBody>
      </p:sp>
      <p:sp>
        <p:nvSpPr>
          <p:cNvPr id="14" name="Slide Number Placeholder 4"/>
          <p:cNvSpPr>
            <a:spLocks noGrp="1"/>
          </p:cNvSpPr>
          <p:nvPr>
            <p:ph type="sldNum" sz="quarter" idx="12"/>
          </p:nvPr>
        </p:nvSpPr>
        <p:spPr>
          <a:xfrm>
            <a:off x="6553200" y="6553200"/>
            <a:ext cx="2133600" cy="304800"/>
          </a:xfrm>
        </p:spPr>
        <p:txBody>
          <a:bodyPr/>
          <a:lstStyle>
            <a:lvl1pPr eaLnBrk="1" latinLnBrk="0" hangingPunct="1">
              <a:defRPr kumimoji="0" lang="uk-UA">
                <a:solidFill>
                  <a:schemeClr val="bg1"/>
                </a:solidFill>
              </a:defRPr>
            </a:lvl1pPr>
          </a:lstStyle>
          <a:p>
            <a:fld id="{80F88FF4-1BD9-4AA8-B980-C7776087ABAF}" type="slidenum">
              <a:rPr/>
              <a:pPr/>
              <a:t>‹#›</a:t>
            </a:fld>
            <a:endParaRPr kumimoji="0" lang="uk-U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Квадратна з підписом">
    <p:spTree>
      <p:nvGrpSpPr>
        <p:cNvPr id="1" name=""/>
        <p:cNvGrpSpPr/>
        <p:nvPr/>
      </p:nvGrpSpPr>
      <p:grpSpPr>
        <a:xfrm>
          <a:off x="0" y="0"/>
          <a:ext cx="0" cy="0"/>
          <a:chOff x="0" y="0"/>
          <a:chExt cx="0" cy="0"/>
        </a:xfrm>
      </p:grpSpPr>
      <p:sp>
        <p:nvSpPr>
          <p:cNvPr id="8" name="Rectangle 7"/>
          <p:cNvSpPr/>
          <p:nvPr userDrawn="1"/>
        </p:nvSpPr>
        <p:spPr>
          <a:xfrm rot="5400000">
            <a:off x="4301613" y="1966451"/>
            <a:ext cx="540774" cy="9144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solidFill>
                <a:srgbClr val="FC7500"/>
              </a:solidFill>
            </a:endParaRPr>
          </a:p>
        </p:txBody>
      </p:sp>
      <p:cxnSp>
        <p:nvCxnSpPr>
          <p:cNvPr id="9" name="Straight Connector 8"/>
          <p:cNvCxnSpPr/>
          <p:nvPr userDrawn="1"/>
        </p:nvCxnSpPr>
        <p:spPr>
          <a:xfrm rot="10800000">
            <a:off x="0" y="6858000"/>
            <a:ext cx="9144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sp>
        <p:nvSpPr>
          <p:cNvPr id="3" name="Date Placeholder 2"/>
          <p:cNvSpPr>
            <a:spLocks noGrp="1"/>
          </p:cNvSpPr>
          <p:nvPr userDrawn="1">
            <p:ph type="dt" sz="half" idx="10"/>
          </p:nvPr>
        </p:nvSpPr>
        <p:spPr/>
        <p:txBody>
          <a:bodyPr/>
          <a:lstStyle>
            <a:lvl1pPr eaLnBrk="1" latinLnBrk="0" hangingPunct="1">
              <a:defRPr kumimoji="0" lang="uk-UA">
                <a:solidFill>
                  <a:schemeClr val="bg1"/>
                </a:solidFill>
              </a:defRPr>
            </a:lvl1pPr>
          </a:lstStyle>
          <a:p>
            <a:fld id="{EFEED2B4-868F-4681-9E70-FF7ECCDC67D4}" type="datetimeFigureOut">
              <a:rPr/>
              <a:pPr/>
              <a:t>12/17/2009</a:t>
            </a:fld>
            <a:endParaRPr kumimoji="0" lang="uk-UA"/>
          </a:p>
        </p:txBody>
      </p:sp>
      <p:sp>
        <p:nvSpPr>
          <p:cNvPr id="4" name="Footer Placeholder 3"/>
          <p:cNvSpPr>
            <a:spLocks noGrp="1"/>
          </p:cNvSpPr>
          <p:nvPr userDrawn="1">
            <p:ph type="ftr" sz="quarter" idx="11"/>
          </p:nvPr>
        </p:nvSpPr>
        <p:spPr/>
        <p:txBody>
          <a:bodyPr/>
          <a:lstStyle>
            <a:lvl1pPr eaLnBrk="1" latinLnBrk="0" hangingPunct="1">
              <a:defRPr kumimoji="0" lang="uk-UA">
                <a:solidFill>
                  <a:schemeClr val="bg1"/>
                </a:solidFill>
              </a:defRPr>
            </a:lvl1pPr>
          </a:lstStyle>
          <a:p>
            <a:endParaRPr kumimoji="0" lang="uk-UA"/>
          </a:p>
        </p:txBody>
      </p:sp>
      <p:sp>
        <p:nvSpPr>
          <p:cNvPr id="5" name="Slide Number Placeholder 4"/>
          <p:cNvSpPr>
            <a:spLocks noGrp="1"/>
          </p:cNvSpPr>
          <p:nvPr userDrawn="1">
            <p:ph type="sldNum" sz="quarter" idx="12"/>
          </p:nvPr>
        </p:nvSpPr>
        <p:spPr/>
        <p:txBody>
          <a:bodyPr/>
          <a:lstStyle>
            <a:lvl1pPr eaLnBrk="1" latinLnBrk="0" hangingPunct="1">
              <a:defRPr kumimoji="0" lang="uk-UA">
                <a:solidFill>
                  <a:schemeClr val="bg1"/>
                </a:solidFill>
              </a:defRPr>
            </a:lvl1pPr>
          </a:lstStyle>
          <a:p>
            <a:fld id="{80F88FF4-1BD9-4AA8-B980-C7776087ABAF}" type="slidenum">
              <a:rPr/>
              <a:pPr/>
              <a:t>‹#›</a:t>
            </a:fld>
            <a:endParaRPr kumimoji="0" lang="uk-UA"/>
          </a:p>
        </p:txBody>
      </p:sp>
      <p:sp>
        <p:nvSpPr>
          <p:cNvPr id="6" name="W¥ل云玗İαЂôÁûÂÚ丫:Pïçtúrê Plå¢éhõlðér 表¥鷗字㌍ 表_W 3"/>
          <p:cNvSpPr>
            <a:spLocks noGrp="1" noChangeAspect="1"/>
          </p:cNvSpPr>
          <p:nvPr userDrawn="1">
            <p:ph type="pic" sz="quarter" idx="13"/>
          </p:nvPr>
        </p:nvSpPr>
        <p:spPr>
          <a:xfrm>
            <a:off x="2974073" y="609600"/>
            <a:ext cx="3198127" cy="32004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000" kern="1200">
                <a:solidFill>
                  <a:schemeClr val="tx1">
                    <a:lumMod val="65000"/>
                    <a:lumOff val="35000"/>
                  </a:schemeClr>
                </a:solidFill>
                <a:latin typeface="+mn-lt"/>
                <a:ea typeface="+mn-ea"/>
                <a:cs typeface="+mn-cs"/>
              </a:defRPr>
            </a:lvl1pPr>
            <a:extLst/>
          </a:lstStyle>
          <a:p>
            <a:pPr marL="0" marR="0" indent="1588" algn="ctr" eaLnBrk="1" latinLnBrk="0" hangingPunct="1"/>
            <a:r>
              <a:rPr lang="ru-RU" smtClean="0"/>
              <a:t>Вставка рисунка</a:t>
            </a:r>
            <a:endParaRPr/>
          </a:p>
        </p:txBody>
      </p:sp>
      <p:sp>
        <p:nvSpPr>
          <p:cNvPr id="7" name="W¥ل云玗İαЂÕØÚáÛ丫:Téxt Plàçèhòlðêr 表¥鷗字㌍_W 6"/>
          <p:cNvSpPr>
            <a:spLocks noGrp="1"/>
          </p:cNvSpPr>
          <p:nvPr userDrawn="1">
            <p:ph type="body" sz="quarter" idx="15" hasCustomPrompt="1"/>
          </p:nvPr>
        </p:nvSpPr>
        <p:spPr>
          <a:xfrm>
            <a:off x="2971800" y="4038600"/>
            <a:ext cx="3200400" cy="1600200"/>
          </a:xfrm>
        </p:spPr>
        <p:txBody>
          <a:bodyPr tIns="91440" rIns="9144" bIns="91440" anchor="t"/>
          <a:lstStyle>
            <a:lvl1pPr marL="0" marR="0" indent="0" algn="l" eaLnBrk="1" latinLnBrk="0" hangingPunct="1">
              <a:buFontTx/>
              <a:buNone/>
              <a:defRPr kumimoji="0" lang="uk-UA" sz="1800" i="0">
                <a:solidFill>
                  <a:schemeClr val="tx1">
                    <a:lumMod val="75000"/>
                    <a:lumOff val="25000"/>
                  </a:schemeClr>
                </a:solidFill>
              </a:defRPr>
            </a:lvl1pPr>
            <a:extLst/>
          </a:lstStyle>
          <a:p>
            <a:pPr lvl="0"/>
            <a:r>
              <a:rPr kumimoji="0" lang="uk-UA"/>
              <a:t>Підпис</a:t>
            </a:r>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Книжкова з підписом">
    <p:bg>
      <p:bgPr>
        <a:solidFill>
          <a:schemeClr val="bg1">
            <a:lumMod val="95000"/>
          </a:schemeClr>
        </a:solidFill>
        <a:effectLst/>
      </p:bgPr>
    </p:bg>
    <p:spTree>
      <p:nvGrpSpPr>
        <p:cNvPr id="1" name=""/>
        <p:cNvGrpSpPr/>
        <p:nvPr/>
      </p:nvGrpSpPr>
      <p:grpSpPr>
        <a:xfrm>
          <a:off x="0" y="0"/>
          <a:ext cx="0" cy="0"/>
          <a:chOff x="0" y="0"/>
          <a:chExt cx="0" cy="0"/>
        </a:xfrm>
      </p:grpSpPr>
      <p:sp>
        <p:nvSpPr>
          <p:cNvPr id="6" name="Rectangle 8"/>
          <p:cNvSpPr>
            <a:spLocks noGrp="1"/>
          </p:cNvSpPr>
          <p:nvPr>
            <p:ph type="pic" sz="quarter" idx="13"/>
          </p:nvPr>
        </p:nvSpPr>
        <p:spPr>
          <a:xfrm>
            <a:off x="645701" y="290540"/>
            <a:ext cx="4307299" cy="572926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1588" algn="ctr" defTabSz="914400" rtl="0" eaLnBrk="1" latinLnBrk="0" hangingPunct="1">
              <a:spcBef>
                <a:spcPct val="20000"/>
              </a:spcBef>
              <a:buFontTx/>
              <a:buNone/>
              <a:defRPr kumimoji="0" lang="uk-UA" sz="2000" i="0" kern="1200">
                <a:solidFill>
                  <a:schemeClr val="tx1">
                    <a:lumMod val="65000"/>
                    <a:lumOff val="35000"/>
                  </a:schemeClr>
                </a:solidFill>
                <a:latin typeface="+mn-lt"/>
                <a:ea typeface="+mn-ea"/>
                <a:cs typeface="+mn-cs"/>
              </a:defRPr>
            </a:lvl1pPr>
            <a:extLst/>
          </a:lstStyle>
          <a:p>
            <a:pPr marL="0" marR="0" indent="1588" algn="ctr" eaLnBrk="1" latinLnBrk="0" hangingPunct="1"/>
            <a:r>
              <a:rPr lang="ru-RU" smtClean="0"/>
              <a:t>Вставка рисунка</a:t>
            </a:r>
            <a:endParaRPr/>
          </a:p>
        </p:txBody>
      </p:sp>
      <p:sp>
        <p:nvSpPr>
          <p:cNvPr id="10" name="Rectangle 6"/>
          <p:cNvSpPr>
            <a:spLocks noGrp="1"/>
          </p:cNvSpPr>
          <p:nvPr>
            <p:ph type="body" sz="quarter" idx="14" hasCustomPrompt="1"/>
          </p:nvPr>
        </p:nvSpPr>
        <p:spPr>
          <a:xfrm>
            <a:off x="5343525" y="2859716"/>
            <a:ext cx="3181350" cy="3181350"/>
          </a:xfrm>
        </p:spPr>
        <p:txBody>
          <a:bodyPr tIns="91440" bIns="91440" anchor="b" anchorCtr="0">
            <a:noAutofit/>
          </a:bodyPr>
          <a:lstStyle>
            <a:lvl1pPr marL="0" marR="0" indent="0" algn="l" rtl="0" eaLnBrk="1" latinLnBrk="0" hangingPunct="1">
              <a:spcBef>
                <a:spcPct val="20000"/>
              </a:spcBef>
              <a:buFontTx/>
              <a:buNone/>
              <a:defRPr kumimoji="0" lang="uk-UA" sz="1800" i="0" baseline="0">
                <a:solidFill>
                  <a:schemeClr val="tx1">
                    <a:lumMod val="75000"/>
                    <a:lumOff val="25000"/>
                  </a:schemeClr>
                </a:solidFill>
                <a:latin typeface="+mn-lt"/>
                <a:ea typeface="+mn-ea"/>
                <a:cs typeface="+mn-cs"/>
              </a:defRPr>
            </a:lvl1pPr>
            <a:extLst/>
          </a:lstStyle>
          <a:p>
            <a:pPr lvl="0"/>
            <a:r>
              <a:rPr kumimoji="0" lang="uk-UA"/>
              <a:t>Підпис</a:t>
            </a:r>
          </a:p>
        </p:txBody>
      </p:sp>
      <p:grpSp>
        <p:nvGrpSpPr>
          <p:cNvPr id="13" name="Group 12"/>
          <p:cNvGrpSpPr/>
          <p:nvPr userDrawn="1"/>
        </p:nvGrpSpPr>
        <p:grpSpPr>
          <a:xfrm rot="5400000">
            <a:off x="4277032" y="1991032"/>
            <a:ext cx="589936" cy="9144000"/>
            <a:chOff x="8524568" y="0"/>
            <a:chExt cx="589936" cy="6858000"/>
          </a:xfrm>
        </p:grpSpPr>
        <p:sp>
          <p:nvSpPr>
            <p:cNvPr id="14" name="Rectangle 13"/>
            <p:cNvSpPr/>
            <p:nvPr userDrawn="1"/>
          </p:nvSpPr>
          <p:spPr>
            <a:xfrm>
              <a:off x="8524568" y="0"/>
              <a:ext cx="540774" cy="6858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solidFill>
                  <a:srgbClr val="FC7500"/>
                </a:solidFill>
              </a:endParaRPr>
            </a:p>
          </p:txBody>
        </p:sp>
        <p:cxnSp>
          <p:nvCxnSpPr>
            <p:cNvPr id="15" name="Straight Connector 14"/>
            <p:cNvCxnSpPr/>
            <p:nvPr userDrawn="1"/>
          </p:nvCxnSpPr>
          <p:spPr>
            <a:xfrm rot="5400000">
              <a:off x="5685504" y="3429000"/>
              <a:ext cx="6858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grpSp>
      <p:sp>
        <p:nvSpPr>
          <p:cNvPr id="16" name="Date Placeholder 2"/>
          <p:cNvSpPr>
            <a:spLocks noGrp="1"/>
          </p:cNvSpPr>
          <p:nvPr>
            <p:ph type="dt" sz="half" idx="10"/>
          </p:nvPr>
        </p:nvSpPr>
        <p:spPr>
          <a:xfrm>
            <a:off x="457200" y="6553200"/>
            <a:ext cx="2133600" cy="304800"/>
          </a:xfrm>
        </p:spPr>
        <p:txBody>
          <a:bodyPr/>
          <a:lstStyle>
            <a:lvl1pPr eaLnBrk="1" latinLnBrk="0" hangingPunct="1">
              <a:defRPr kumimoji="0" lang="uk-UA">
                <a:solidFill>
                  <a:schemeClr val="bg1"/>
                </a:solidFill>
              </a:defRPr>
            </a:lvl1pPr>
          </a:lstStyle>
          <a:p>
            <a:fld id="{EFEED2B4-868F-4681-9E70-FF7ECCDC67D4}" type="datetimeFigureOut">
              <a:rPr/>
              <a:pPr/>
              <a:t>12/17/2009</a:t>
            </a:fld>
            <a:endParaRPr kumimoji="0" lang="uk-UA"/>
          </a:p>
        </p:txBody>
      </p:sp>
      <p:sp>
        <p:nvSpPr>
          <p:cNvPr id="17" name="Footer Placeholder 3"/>
          <p:cNvSpPr>
            <a:spLocks noGrp="1"/>
          </p:cNvSpPr>
          <p:nvPr>
            <p:ph type="ftr" sz="quarter" idx="11"/>
          </p:nvPr>
        </p:nvSpPr>
        <p:spPr>
          <a:xfrm>
            <a:off x="3124200" y="6553200"/>
            <a:ext cx="2895600" cy="304800"/>
          </a:xfrm>
        </p:spPr>
        <p:txBody>
          <a:bodyPr/>
          <a:lstStyle>
            <a:lvl1pPr eaLnBrk="1" latinLnBrk="0" hangingPunct="1">
              <a:defRPr kumimoji="0" lang="uk-UA">
                <a:solidFill>
                  <a:schemeClr val="bg1"/>
                </a:solidFill>
              </a:defRPr>
            </a:lvl1pPr>
          </a:lstStyle>
          <a:p>
            <a:endParaRPr kumimoji="0" lang="uk-UA"/>
          </a:p>
        </p:txBody>
      </p:sp>
      <p:sp>
        <p:nvSpPr>
          <p:cNvPr id="18" name="Slide Number Placeholder 4"/>
          <p:cNvSpPr>
            <a:spLocks noGrp="1"/>
          </p:cNvSpPr>
          <p:nvPr>
            <p:ph type="sldNum" sz="quarter" idx="12"/>
          </p:nvPr>
        </p:nvSpPr>
        <p:spPr>
          <a:xfrm>
            <a:off x="6553200" y="6553200"/>
            <a:ext cx="2133600" cy="304800"/>
          </a:xfrm>
        </p:spPr>
        <p:txBody>
          <a:bodyPr/>
          <a:lstStyle>
            <a:lvl1pPr eaLnBrk="1" latinLnBrk="0" hangingPunct="1">
              <a:defRPr kumimoji="0" lang="uk-UA">
                <a:solidFill>
                  <a:schemeClr val="bg1"/>
                </a:solidFill>
              </a:defRPr>
            </a:lvl1pPr>
          </a:lstStyle>
          <a:p>
            <a:fld id="{80F88FF4-1BD9-4AA8-B980-C7776087ABAF}" type="slidenum">
              <a:rPr/>
              <a:pPr/>
              <a:t>‹#›</a:t>
            </a:fld>
            <a:endParaRPr kumimoji="0" lang="uk-UA"/>
          </a:p>
        </p:txBody>
      </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Фотографія із заголовком">
    <p:spTree>
      <p:nvGrpSpPr>
        <p:cNvPr id="1" name=""/>
        <p:cNvGrpSpPr/>
        <p:nvPr/>
      </p:nvGrpSpPr>
      <p:grpSpPr>
        <a:xfrm>
          <a:off x="0" y="0"/>
          <a:ext cx="0" cy="0"/>
          <a:chOff x="0" y="0"/>
          <a:chExt cx="0" cy="0"/>
        </a:xfrm>
      </p:grpSpPr>
      <p:sp>
        <p:nvSpPr>
          <p:cNvPr id="8" name="Rectangle 7"/>
          <p:cNvSpPr/>
          <p:nvPr userDrawn="1"/>
        </p:nvSpPr>
        <p:spPr>
          <a:xfrm>
            <a:off x="0" y="6096000"/>
            <a:ext cx="8534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p>
        </p:txBody>
      </p:sp>
      <p:sp>
        <p:nvSpPr>
          <p:cNvPr id="7" name="Picture Placeholder 6"/>
          <p:cNvSpPr>
            <a:spLocks noGrp="1"/>
          </p:cNvSpPr>
          <p:nvPr>
            <p:ph type="pic" sz="quarter" idx="10"/>
          </p:nvPr>
        </p:nvSpPr>
        <p:spPr>
          <a:xfrm>
            <a:off x="0" y="0"/>
            <a:ext cx="8534400" cy="6096000"/>
          </a:xfrm>
        </p:spPr>
        <p:txBody>
          <a:bodyPr/>
          <a:lstStyle>
            <a:lvl1pPr algn="ctr" eaLnBrk="1" latinLnBrk="0" hangingPunct="1">
              <a:buNone/>
              <a:defRPr kumimoji="0" lang="uk-UA">
                <a:solidFill>
                  <a:schemeClr val="tx1">
                    <a:lumMod val="85000"/>
                    <a:lumOff val="15000"/>
                  </a:schemeClr>
                </a:solidFill>
              </a:defRPr>
            </a:lvl1pPr>
          </a:lstStyle>
          <a:p>
            <a:pPr eaLnBrk="1" latinLnBrk="0" hangingPunct="1"/>
            <a:r>
              <a:rPr lang="ru-RU" smtClean="0"/>
              <a:t>Вставка рисунка</a:t>
            </a:r>
            <a:endParaRPr/>
          </a:p>
        </p:txBody>
      </p:sp>
      <p:sp>
        <p:nvSpPr>
          <p:cNvPr id="2" name="Title 1"/>
          <p:cNvSpPr>
            <a:spLocks noGrp="1"/>
          </p:cNvSpPr>
          <p:nvPr>
            <p:ph type="title"/>
          </p:nvPr>
        </p:nvSpPr>
        <p:spPr>
          <a:xfrm>
            <a:off x="152400" y="6172200"/>
            <a:ext cx="8229600" cy="571500"/>
          </a:xfrm>
        </p:spPr>
        <p:txBody>
          <a:bodyPr>
            <a:noAutofit/>
          </a:bodyPr>
          <a:lstStyle>
            <a:lvl1pPr algn="l" eaLnBrk="1" latinLnBrk="0" hangingPunct="1">
              <a:defRPr kumimoji="0" lang="uk-UA" sz="3600" b="1">
                <a:solidFill>
                  <a:schemeClr val="tx1">
                    <a:lumMod val="85000"/>
                    <a:lumOff val="15000"/>
                  </a:schemeClr>
                </a:solidFill>
              </a:defRPr>
            </a:lvl1pPr>
          </a:lstStyle>
          <a:p>
            <a:pPr eaLnBrk="1" latinLnBrk="0" hangingPunct="1"/>
            <a:r>
              <a:rPr lang="ru-RU" smtClean="0"/>
              <a:t>Образец заголовка</a:t>
            </a:r>
            <a:endParaRPr/>
          </a:p>
        </p:txBody>
      </p: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Повносторінкова фотографія із заголовком">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FEED2B4-868F-4681-9E70-FF7ECCDC67D4}" type="datetimeFigureOut">
              <a:rPr/>
              <a:pPr/>
              <a:t>12/17/2009</a:t>
            </a:fld>
            <a:endParaRPr kumimoji="0" lang="uk-UA"/>
          </a:p>
        </p:txBody>
      </p:sp>
      <p:sp>
        <p:nvSpPr>
          <p:cNvPr id="6" name="Footer Placeholder 5"/>
          <p:cNvSpPr>
            <a:spLocks noGrp="1"/>
          </p:cNvSpPr>
          <p:nvPr>
            <p:ph type="ftr" sz="quarter" idx="11"/>
          </p:nvPr>
        </p:nvSpPr>
        <p:spPr/>
        <p:txBody>
          <a:bodyPr/>
          <a:lstStyle/>
          <a:p>
            <a:endParaRPr kumimoji="0" lang="uk-UA"/>
          </a:p>
        </p:txBody>
      </p:sp>
      <p:sp>
        <p:nvSpPr>
          <p:cNvPr id="7" name="Slide Number Placeholder 6"/>
          <p:cNvSpPr>
            <a:spLocks noGrp="1"/>
          </p:cNvSpPr>
          <p:nvPr>
            <p:ph type="sldNum" sz="quarter" idx="12"/>
          </p:nvPr>
        </p:nvSpPr>
        <p:spPr/>
        <p:txBody>
          <a:bodyPr/>
          <a:lstStyle/>
          <a:p>
            <a:fld id="{80F88FF4-1BD9-4AA8-B980-C7776087ABAF}" type="slidenum">
              <a:rPr/>
              <a:pPr/>
              <a:t>‹#›</a:t>
            </a:fld>
            <a:endParaRPr kumimoji="0" lang="uk-UA"/>
          </a:p>
        </p:txBody>
      </p:sp>
      <p:sp>
        <p:nvSpPr>
          <p:cNvPr id="8" name="Rectangle 6"/>
          <p:cNvSpPr>
            <a:spLocks noGrp="1" noChangeAspect="1"/>
          </p:cNvSpPr>
          <p:nvPr>
            <p:ph type="pic" sz="quarter" idx="13"/>
          </p:nvPr>
        </p:nvSpPr>
        <p:spPr>
          <a:xfrm>
            <a:off x="0" y="0"/>
            <a:ext cx="9144000" cy="6858000"/>
          </a:xfrm>
          <a:no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eaLnBrk="1" latinLnBrk="0" hangingPunct="1">
              <a:spcBef>
                <a:spcPct val="20000"/>
              </a:spcBef>
              <a:buFontTx/>
              <a:buNone/>
              <a:defRPr kumimoji="0" lang="uk-UA" sz="2400" i="0">
                <a:solidFill>
                  <a:schemeClr val="tx1">
                    <a:lumMod val="75000"/>
                    <a:lumOff val="25000"/>
                  </a:schemeClr>
                </a:solidFill>
                <a:latin typeface="+mn-lt"/>
                <a:ea typeface="+mn-ea"/>
                <a:cs typeface="+mn-cs"/>
              </a:defRPr>
            </a:lvl1pPr>
            <a:extLst/>
          </a:lstStyle>
          <a:p>
            <a:pPr marL="0" marR="0" indent="0" algn="ctr" eaLnBrk="1" latinLnBrk="0" hangingPunct="1"/>
            <a:r>
              <a:rPr lang="ru-RU" smtClean="0"/>
              <a:t>Вставка рисунка</a:t>
            </a:r>
            <a:endParaRPr/>
          </a:p>
        </p:txBody>
      </p:sp>
      <p:sp>
        <p:nvSpPr>
          <p:cNvPr id="12" name="Text Placeholder 10"/>
          <p:cNvSpPr>
            <a:spLocks noGrp="1"/>
          </p:cNvSpPr>
          <p:nvPr>
            <p:ph type="body" sz="quarter" idx="14" hasCustomPrompt="1"/>
          </p:nvPr>
        </p:nvSpPr>
        <p:spPr>
          <a:xfrm>
            <a:off x="5105400" y="5257800"/>
            <a:ext cx="4038600" cy="505047"/>
          </a:xfrm>
          <a:solidFill>
            <a:schemeClr val="tx1">
              <a:alpha val="46000"/>
            </a:schemeClr>
          </a:solidFill>
        </p:spPr>
        <p:txBody>
          <a:bodyPr>
            <a:normAutofit/>
          </a:bodyPr>
          <a:lstStyle>
            <a:lvl1pPr eaLnBrk="1" latinLnBrk="0" hangingPunct="1">
              <a:buNone/>
              <a:defRPr kumimoji="0" lang="uk-UA" sz="2800" baseline="0">
                <a:solidFill>
                  <a:schemeClr val="bg1"/>
                </a:solidFill>
              </a:defRPr>
            </a:lvl1pPr>
          </a:lstStyle>
          <a:p>
            <a:pPr lvl="0"/>
            <a:r>
              <a:rPr kumimoji="0" lang="uk-UA"/>
              <a:t>Заголовок слайда</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Пустий із кольором">
    <p:spTree>
      <p:nvGrpSpPr>
        <p:cNvPr id="1" name=""/>
        <p:cNvGrpSpPr/>
        <p:nvPr/>
      </p:nvGrpSpPr>
      <p:grpSpPr>
        <a:xfrm>
          <a:off x="0" y="0"/>
          <a:ext cx="0" cy="0"/>
          <a:chOff x="0" y="0"/>
          <a:chExt cx="0" cy="0"/>
        </a:xfrm>
      </p:grpSpPr>
      <p:sp>
        <p:nvSpPr>
          <p:cNvPr id="5" name="Date Placeholder 3"/>
          <p:cNvSpPr>
            <a:spLocks noGrp="1"/>
          </p:cNvSpPr>
          <p:nvPr>
            <p:ph type="dt" sz="half" idx="10"/>
          </p:nvPr>
        </p:nvSpPr>
        <p:spPr>
          <a:xfrm>
            <a:off x="457200" y="6553200"/>
            <a:ext cx="2133600" cy="304800"/>
          </a:xfrm>
        </p:spPr>
        <p:txBody>
          <a:bodyPr/>
          <a:lstStyle/>
          <a:p>
            <a:fld id="{EFEED2B4-868F-4681-9E70-FF7ECCDC67D4}" type="datetimeFigureOut">
              <a:rPr/>
              <a:pPr/>
              <a:t>12/17/2009</a:t>
            </a:fld>
            <a:endParaRPr kumimoji="0" lang="uk-UA"/>
          </a:p>
        </p:txBody>
      </p:sp>
      <p:sp>
        <p:nvSpPr>
          <p:cNvPr id="6" name="Footer Placeholder 4"/>
          <p:cNvSpPr>
            <a:spLocks noGrp="1"/>
          </p:cNvSpPr>
          <p:nvPr>
            <p:ph type="ftr" sz="quarter" idx="11"/>
          </p:nvPr>
        </p:nvSpPr>
        <p:spPr>
          <a:xfrm>
            <a:off x="2971800" y="6553200"/>
            <a:ext cx="2895600" cy="304800"/>
          </a:xfrm>
        </p:spPr>
        <p:txBody>
          <a:bodyPr/>
          <a:lstStyle/>
          <a:p>
            <a:endParaRPr kumimoji="0" lang="uk-UA"/>
          </a:p>
        </p:txBody>
      </p:sp>
      <p:sp>
        <p:nvSpPr>
          <p:cNvPr id="7" name="Slide Number Placeholder 5"/>
          <p:cNvSpPr>
            <a:spLocks noGrp="1"/>
          </p:cNvSpPr>
          <p:nvPr>
            <p:ph type="sldNum" sz="quarter" idx="12"/>
          </p:nvPr>
        </p:nvSpPr>
        <p:spPr>
          <a:xfrm>
            <a:off x="6248400" y="6553200"/>
            <a:ext cx="2057400" cy="304800"/>
          </a:xfrm>
        </p:spPr>
        <p:txBody>
          <a:bodyPr/>
          <a:lstStyle/>
          <a:p>
            <a:fld id="{80F88FF4-1BD9-4AA8-B980-C7776087ABAF}" type="slidenum">
              <a:rPr/>
              <a:pPr/>
              <a:t>‹#›</a:t>
            </a:fld>
            <a:endParaRPr kumimoji="0" lang="uk-U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Розділ альбому та 3 книжкові">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2"/>
          <p:cNvSpPr>
            <a:spLocks noGrp="1"/>
          </p:cNvSpPr>
          <p:nvPr>
            <p:ph type="title" hasCustomPrompt="1"/>
          </p:nvPr>
        </p:nvSpPr>
        <p:spPr>
          <a:xfrm>
            <a:off x="457200" y="3390900"/>
            <a:ext cx="7781730" cy="990600"/>
          </a:xfrm>
        </p:spPr>
        <p:txBody>
          <a:bodyPr vert="horz" bIns="0" anchor="b" anchorCtr="0">
            <a:normAutofit/>
          </a:bodyPr>
          <a:lstStyle>
            <a:lvl1pPr eaLnBrk="1" latinLnBrk="0" hangingPunct="1">
              <a:defRPr kumimoji="0" lang="uk-UA" sz="4400" b="1" baseline="0">
                <a:solidFill>
                  <a:srgbClr val="FC7500"/>
                </a:solidFill>
              </a:defRPr>
            </a:lvl1pPr>
            <a:extLst/>
          </a:lstStyle>
          <a:p>
            <a:r>
              <a:rPr kumimoji="0" lang="uk-UA"/>
              <a:t>Клацніть, щоб додати заголовок розділу</a:t>
            </a:r>
          </a:p>
        </p:txBody>
      </p:sp>
      <p:sp>
        <p:nvSpPr>
          <p:cNvPr id="9" name="Rectangle 11"/>
          <p:cNvSpPr>
            <a:spLocks noGrp="1"/>
          </p:cNvSpPr>
          <p:nvPr>
            <p:ph type="body" sz="quarter" idx="14" hasCustomPrompt="1"/>
          </p:nvPr>
        </p:nvSpPr>
        <p:spPr>
          <a:xfrm>
            <a:off x="457200" y="4572000"/>
            <a:ext cx="7772400" cy="838200"/>
          </a:xfrm>
        </p:spPr>
        <p:txBody>
          <a:bodyPr vert="horz" tIns="0"/>
          <a:lstStyle>
            <a:lvl1pPr algn="ctr" eaLnBrk="1" latinLnBrk="0" hangingPunct="1">
              <a:buFontTx/>
              <a:buNone/>
              <a:defRPr kumimoji="0" lang="uk-UA" sz="1800">
                <a:solidFill>
                  <a:schemeClr val="tx1">
                    <a:lumMod val="75000"/>
                    <a:lumOff val="25000"/>
                  </a:schemeClr>
                </a:solidFill>
              </a:defRPr>
            </a:lvl1pPr>
            <a:extLst/>
          </a:lstStyle>
          <a:p>
            <a:pPr lvl="0"/>
            <a:r>
              <a:rPr kumimoji="0" lang="uk-UA"/>
              <a:t>Клацніть, щоб додати підзаголовок</a:t>
            </a:r>
          </a:p>
        </p:txBody>
      </p:sp>
      <p:sp>
        <p:nvSpPr>
          <p:cNvPr id="10" name="Rectangle 6"/>
          <p:cNvSpPr>
            <a:spLocks noGrp="1"/>
          </p:cNvSpPr>
          <p:nvPr>
            <p:ph type="pic" sz="quarter" idx="11"/>
          </p:nvPr>
        </p:nvSpPr>
        <p:spPr>
          <a:xfrm>
            <a:off x="490868" y="807195"/>
            <a:ext cx="2286000" cy="22860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1588" algn="ctr" defTabSz="914400" rtl="0" eaLnBrk="1" latinLnBrk="0" hangingPunct="1">
              <a:spcBef>
                <a:spcPct val="20000"/>
              </a:spcBef>
              <a:buFontTx/>
              <a:buNone/>
              <a:defRPr kumimoji="0" lang="uk-UA" sz="2400" i="0" kern="1200">
                <a:solidFill>
                  <a:schemeClr val="tx1">
                    <a:lumMod val="65000"/>
                    <a:lumOff val="35000"/>
                  </a:schemeClr>
                </a:solidFill>
                <a:latin typeface="+mn-lt"/>
                <a:ea typeface="+mn-ea"/>
                <a:cs typeface="+mn-cs"/>
              </a:defRPr>
            </a:lvl1pPr>
            <a:extLst/>
          </a:lstStyle>
          <a:p>
            <a:pPr algn="ctr" eaLnBrk="1" latinLnBrk="0" hangingPunct="1"/>
            <a:r>
              <a:rPr lang="ru-RU" smtClean="0"/>
              <a:t>Вставка рисунка</a:t>
            </a:r>
            <a:endParaRPr/>
          </a:p>
        </p:txBody>
      </p:sp>
      <p:sp>
        <p:nvSpPr>
          <p:cNvPr id="11" name="Rectangle 6"/>
          <p:cNvSpPr>
            <a:spLocks noGrp="1"/>
          </p:cNvSpPr>
          <p:nvPr>
            <p:ph type="pic" sz="quarter" idx="15"/>
          </p:nvPr>
        </p:nvSpPr>
        <p:spPr>
          <a:xfrm>
            <a:off x="3179134" y="807195"/>
            <a:ext cx="2286000" cy="22860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1588" algn="ctr" defTabSz="914400" rtl="0" eaLnBrk="1" latinLnBrk="0" hangingPunct="1">
              <a:spcBef>
                <a:spcPct val="20000"/>
              </a:spcBef>
              <a:buFontTx/>
              <a:buNone/>
              <a:defRPr kumimoji="0" lang="uk-UA" sz="2000" i="0" kern="1200">
                <a:solidFill>
                  <a:schemeClr val="tx1">
                    <a:lumMod val="65000"/>
                    <a:lumOff val="35000"/>
                  </a:schemeClr>
                </a:solidFill>
                <a:latin typeface="+mn-lt"/>
                <a:ea typeface="+mn-ea"/>
                <a:cs typeface="+mn-cs"/>
              </a:defRPr>
            </a:lvl1pPr>
            <a:extLst/>
          </a:lstStyle>
          <a:p>
            <a:pPr algn="ctr" eaLnBrk="1" latinLnBrk="0" hangingPunct="1"/>
            <a:r>
              <a:rPr lang="ru-RU" smtClean="0"/>
              <a:t>Вставка рисунка</a:t>
            </a:r>
            <a:endParaRPr/>
          </a:p>
        </p:txBody>
      </p:sp>
      <p:sp>
        <p:nvSpPr>
          <p:cNvPr id="12" name="Rectangle 6"/>
          <p:cNvSpPr>
            <a:spLocks noGrp="1"/>
          </p:cNvSpPr>
          <p:nvPr>
            <p:ph type="pic" sz="quarter" idx="16"/>
          </p:nvPr>
        </p:nvSpPr>
        <p:spPr>
          <a:xfrm>
            <a:off x="5867400" y="807195"/>
            <a:ext cx="2286000" cy="22860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1588" algn="ctr" defTabSz="914400" rtl="0" eaLnBrk="1" latinLnBrk="0" hangingPunct="1">
              <a:spcBef>
                <a:spcPct val="20000"/>
              </a:spcBef>
              <a:buFontTx/>
              <a:buNone/>
              <a:defRPr kumimoji="0" lang="uk-UA" sz="2000" i="0" kern="1200">
                <a:solidFill>
                  <a:schemeClr val="tx1">
                    <a:lumMod val="65000"/>
                    <a:lumOff val="35000"/>
                  </a:schemeClr>
                </a:solidFill>
                <a:latin typeface="+mn-lt"/>
                <a:ea typeface="+mn-ea"/>
                <a:cs typeface="+mn-cs"/>
              </a:defRPr>
            </a:lvl1pPr>
            <a:extLst/>
          </a:lstStyle>
          <a:p>
            <a:pPr algn="ctr" eaLnBrk="1" latinLnBrk="0" hangingPunct="1"/>
            <a:r>
              <a:rPr lang="ru-RU" smtClean="0"/>
              <a:t>Вставка рисунка</a:t>
            </a:r>
            <a:endParaRPr/>
          </a:p>
        </p:txBody>
      </p:sp>
      <p:sp>
        <p:nvSpPr>
          <p:cNvPr id="18" name="Date Placeholder 3"/>
          <p:cNvSpPr>
            <a:spLocks noGrp="1"/>
          </p:cNvSpPr>
          <p:nvPr>
            <p:ph type="dt" sz="half" idx="10"/>
          </p:nvPr>
        </p:nvSpPr>
        <p:spPr>
          <a:xfrm>
            <a:off x="457200" y="6553200"/>
            <a:ext cx="2133600" cy="304800"/>
          </a:xfrm>
        </p:spPr>
        <p:txBody>
          <a:bodyPr/>
          <a:lstStyle/>
          <a:p>
            <a:fld id="{EFEED2B4-868F-4681-9E70-FF7ECCDC67D4}" type="datetimeFigureOut">
              <a:rPr/>
              <a:pPr/>
              <a:t>12/17/2009</a:t>
            </a:fld>
            <a:endParaRPr kumimoji="0" lang="uk-UA"/>
          </a:p>
        </p:txBody>
      </p:sp>
      <p:sp>
        <p:nvSpPr>
          <p:cNvPr id="19" name="Footer Placeholder 4"/>
          <p:cNvSpPr>
            <a:spLocks noGrp="1"/>
          </p:cNvSpPr>
          <p:nvPr>
            <p:ph type="ftr" sz="quarter" idx="17"/>
          </p:nvPr>
        </p:nvSpPr>
        <p:spPr>
          <a:xfrm>
            <a:off x="2971800" y="6553200"/>
            <a:ext cx="2895600" cy="304800"/>
          </a:xfrm>
        </p:spPr>
        <p:txBody>
          <a:bodyPr/>
          <a:lstStyle/>
          <a:p>
            <a:endParaRPr kumimoji="0" lang="uk-UA"/>
          </a:p>
        </p:txBody>
      </p:sp>
      <p:sp>
        <p:nvSpPr>
          <p:cNvPr id="20" name="Slide Number Placeholder 5"/>
          <p:cNvSpPr>
            <a:spLocks noGrp="1"/>
          </p:cNvSpPr>
          <p:nvPr>
            <p:ph type="sldNum" sz="quarter" idx="12"/>
          </p:nvPr>
        </p:nvSpPr>
        <p:spPr>
          <a:xfrm>
            <a:off x="6248400" y="6553200"/>
            <a:ext cx="2057400" cy="304800"/>
          </a:xfrm>
        </p:spPr>
        <p:txBody>
          <a:bodyPr/>
          <a:lstStyle/>
          <a:p>
            <a:fld id="{80F88FF4-1BD9-4AA8-B980-C7776087ABAF}" type="slidenum">
              <a:rPr/>
              <a:pPr/>
              <a:t>‹#›</a:t>
            </a:fld>
            <a:endParaRPr kumimoji="0" lang="uk-UA"/>
          </a:p>
        </p:txBody>
      </p:sp>
      <p:sp>
        <p:nvSpPr>
          <p:cNvPr id="21" name="Rectangle 20"/>
          <p:cNvSpPr/>
          <p:nvPr userDrawn="1"/>
        </p:nvSpPr>
        <p:spPr>
          <a:xfrm>
            <a:off x="8524568" y="0"/>
            <a:ext cx="540774" cy="6858000"/>
          </a:xfrm>
          <a:prstGeom prst="rect">
            <a:avLst/>
          </a:prstGeom>
          <a:solidFill>
            <a:srgbClr val="91BE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solidFill>
                <a:srgbClr val="FC7500"/>
              </a:solidFill>
            </a:endParaRPr>
          </a:p>
        </p:txBody>
      </p:sp>
      <p:cxnSp>
        <p:nvCxnSpPr>
          <p:cNvPr id="22" name="Straight Connector 21"/>
          <p:cNvCxnSpPr/>
          <p:nvPr userDrawn="1"/>
        </p:nvCxnSpPr>
        <p:spPr>
          <a:xfrm rot="5400000">
            <a:off x="5693734" y="3429000"/>
            <a:ext cx="6858000" cy="0"/>
          </a:xfrm>
          <a:prstGeom prst="line">
            <a:avLst/>
          </a:prstGeom>
          <a:ln w="50800">
            <a:solidFill>
              <a:srgbClr val="91BED4"/>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Альбомна із прозорим підписом">
    <p:spTree>
      <p:nvGrpSpPr>
        <p:cNvPr id="1" name=""/>
        <p:cNvGrpSpPr/>
        <p:nvPr/>
      </p:nvGrpSpPr>
      <p:grpSpPr>
        <a:xfrm>
          <a:off x="0" y="0"/>
          <a:ext cx="0" cy="0"/>
          <a:chOff x="0" y="0"/>
          <a:chExt cx="0" cy="0"/>
        </a:xfrm>
      </p:grpSpPr>
      <p:sp>
        <p:nvSpPr>
          <p:cNvPr id="6" name="Rectangle 9"/>
          <p:cNvSpPr>
            <a:spLocks noGrp="1" noChangeAspect="1"/>
          </p:cNvSpPr>
          <p:nvPr>
            <p:ph type="pic" sz="quarter" idx="14"/>
          </p:nvPr>
        </p:nvSpPr>
        <p:spPr>
          <a:xfrm>
            <a:off x="1143000" y="762000"/>
            <a:ext cx="6299200" cy="47244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400" kern="1200">
                <a:solidFill>
                  <a:schemeClr val="tx1">
                    <a:lumMod val="65000"/>
                    <a:lumOff val="35000"/>
                  </a:schemeClr>
                </a:solidFill>
                <a:latin typeface="+mn-lt"/>
                <a:ea typeface="+mn-ea"/>
                <a:cs typeface="+mn-cs"/>
              </a:defRPr>
            </a:lvl1pPr>
            <a:extLst/>
          </a:lstStyle>
          <a:p>
            <a:pPr marL="0" marR="0" indent="1588" algn="ctr" eaLnBrk="1" latinLnBrk="0" hangingPunct="1"/>
            <a:r>
              <a:rPr lang="ru-RU" smtClean="0"/>
              <a:t>Вставка рисунка</a:t>
            </a:r>
            <a:endParaRPr/>
          </a:p>
        </p:txBody>
      </p:sp>
      <p:sp>
        <p:nvSpPr>
          <p:cNvPr id="9" name="Date Placeholder 3"/>
          <p:cNvSpPr>
            <a:spLocks noGrp="1"/>
          </p:cNvSpPr>
          <p:nvPr>
            <p:ph type="dt" sz="half" idx="10"/>
          </p:nvPr>
        </p:nvSpPr>
        <p:spPr>
          <a:xfrm>
            <a:off x="457200" y="6553200"/>
            <a:ext cx="2133600" cy="304800"/>
          </a:xfrm>
        </p:spPr>
        <p:txBody>
          <a:bodyPr/>
          <a:lstStyle/>
          <a:p>
            <a:fld id="{EFEED2B4-868F-4681-9E70-FF7ECCDC67D4}" type="datetimeFigureOut">
              <a:rPr/>
              <a:pPr/>
              <a:t>12/17/2009</a:t>
            </a:fld>
            <a:endParaRPr kumimoji="0" lang="uk-UA"/>
          </a:p>
        </p:txBody>
      </p:sp>
      <p:sp>
        <p:nvSpPr>
          <p:cNvPr id="10" name="Footer Placeholder 4"/>
          <p:cNvSpPr>
            <a:spLocks noGrp="1"/>
          </p:cNvSpPr>
          <p:nvPr>
            <p:ph type="ftr" sz="quarter" idx="11"/>
          </p:nvPr>
        </p:nvSpPr>
        <p:spPr>
          <a:xfrm>
            <a:off x="2971800" y="6553200"/>
            <a:ext cx="2895600" cy="304800"/>
          </a:xfrm>
        </p:spPr>
        <p:txBody>
          <a:bodyPr/>
          <a:lstStyle/>
          <a:p>
            <a:endParaRPr kumimoji="0" lang="uk-UA"/>
          </a:p>
        </p:txBody>
      </p:sp>
      <p:sp>
        <p:nvSpPr>
          <p:cNvPr id="11" name="Slide Number Placeholder 5"/>
          <p:cNvSpPr>
            <a:spLocks noGrp="1"/>
          </p:cNvSpPr>
          <p:nvPr>
            <p:ph type="sldNum" sz="quarter" idx="12"/>
          </p:nvPr>
        </p:nvSpPr>
        <p:spPr>
          <a:xfrm>
            <a:off x="6248400" y="6553200"/>
            <a:ext cx="2057400" cy="304800"/>
          </a:xfrm>
        </p:spPr>
        <p:txBody>
          <a:bodyPr/>
          <a:lstStyle/>
          <a:p>
            <a:fld id="{80F88FF4-1BD9-4AA8-B980-C7776087ABAF}" type="slidenum">
              <a:rPr/>
              <a:pPr/>
              <a:t>‹#›</a:t>
            </a:fld>
            <a:endParaRPr kumimoji="0" lang="uk-UA"/>
          </a:p>
        </p:txBody>
      </p:sp>
      <p:sp>
        <p:nvSpPr>
          <p:cNvPr id="12" name="Rectangle 11"/>
          <p:cNvSpPr/>
          <p:nvPr userDrawn="1"/>
        </p:nvSpPr>
        <p:spPr>
          <a:xfrm>
            <a:off x="1170166" y="5669280"/>
            <a:ext cx="6297434" cy="731520"/>
          </a:xfrm>
          <a:prstGeom prst="rect">
            <a:avLst/>
          </a:prstGeom>
          <a:noFill/>
          <a:ln w="38100">
            <a:solidFill>
              <a:schemeClr val="tx1">
                <a:lumMod val="95000"/>
                <a:lumOff val="5000"/>
                <a:alpha val="5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p>
        </p:txBody>
      </p:sp>
      <p:sp>
        <p:nvSpPr>
          <p:cNvPr id="15" name="Text Placeholder 14"/>
          <p:cNvSpPr>
            <a:spLocks noGrp="1"/>
          </p:cNvSpPr>
          <p:nvPr>
            <p:ph type="body" sz="quarter" idx="16" hasCustomPrompt="1"/>
          </p:nvPr>
        </p:nvSpPr>
        <p:spPr>
          <a:xfrm>
            <a:off x="1219199" y="5715000"/>
            <a:ext cx="6191693" cy="632637"/>
          </a:xfrm>
          <a:solidFill>
            <a:schemeClr val="tx1">
              <a:alpha val="35000"/>
            </a:schemeClr>
          </a:solidFill>
        </p:spPr>
        <p:txBody>
          <a:bodyPr vert="horz" lIns="91440" tIns="45720" rIns="91440" bIns="45720" rtlCol="0">
            <a:normAutofit/>
          </a:bodyPr>
          <a:lstStyle>
            <a:lvl1pPr marL="342900" indent="-342900" algn="ctr" defTabSz="914400" rtl="0" eaLnBrk="1" latinLnBrk="0" hangingPunct="1">
              <a:spcBef>
                <a:spcPct val="20000"/>
              </a:spcBef>
              <a:buFont typeface="Arial" pitchFamily="34" charset="0"/>
              <a:buNone/>
              <a:defRPr kumimoji="0" lang="uk-UA" sz="3000" b="1" kern="1200">
                <a:solidFill>
                  <a:schemeClr val="tx1">
                    <a:lumMod val="85000"/>
                    <a:lumOff val="15000"/>
                  </a:schemeClr>
                </a:solidFill>
                <a:latin typeface="Arial" pitchFamily="34" charset="0"/>
                <a:ea typeface="+mn-ea"/>
                <a:cs typeface="Arial" pitchFamily="34" charset="0"/>
              </a:defRPr>
            </a:lvl1pPr>
          </a:lstStyle>
          <a:p>
            <a:pPr lvl="0"/>
            <a:r>
              <a:rPr kumimoji="0" lang="uk-UA"/>
              <a:t>Заголовок слайда</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cstate="email">
            <a:extLst>
              <a:ext uri="{28A0092B-C50C-407E-A947-70E740481C1C}">
                <a14:useLocalDpi xmlns="" xmlns:a14="http://schemas.microsoft.com/office/drawing/2010/main"/>
              </a:ext>
            </a:extLst>
          </a:blip>
          <a:stretch>
            <a:fillRect/>
          </a:stretch>
        </p:blipFill>
        <p:spPr>
          <a:xfrm>
            <a:off x="0" y="0"/>
            <a:ext cx="3804047" cy="6858000"/>
          </a:xfrm>
          <a:prstGeom prst="rect">
            <a:avLst/>
          </a:prstGeom>
        </p:spPr>
      </p:pic>
      <p:sp>
        <p:nvSpPr>
          <p:cNvPr id="2" name="Title 1"/>
          <p:cNvSpPr>
            <a:spLocks noGrp="1"/>
          </p:cNvSpPr>
          <p:nvPr>
            <p:ph type="title"/>
          </p:nvPr>
        </p:nvSpPr>
        <p:spPr>
          <a:xfrm>
            <a:off x="1676400" y="4800600"/>
            <a:ext cx="5486400" cy="566738"/>
          </a:xfrm>
          <a:solidFill>
            <a:srgbClr val="FC7500"/>
          </a:solidFill>
        </p:spPr>
        <p:txBody>
          <a:bodyPr anchor="b"/>
          <a:lstStyle>
            <a:lvl1pPr algn="l" eaLnBrk="1" latinLnBrk="0" hangingPunct="1">
              <a:defRPr kumimoji="0" lang="uk-UA" sz="2000" b="1">
                <a:solidFill>
                  <a:schemeClr val="bg1"/>
                </a:solidFill>
              </a:defRPr>
            </a:lvl1pPr>
          </a:lstStyle>
          <a:p>
            <a:pPr eaLnBrk="1" latinLnBrk="0" hangingPunct="1"/>
            <a:r>
              <a:rPr lang="ru-RU" smtClean="0"/>
              <a:t>Образец заголовка</a:t>
            </a:r>
            <a:endParaRPr/>
          </a:p>
        </p:txBody>
      </p:sp>
      <p:sp>
        <p:nvSpPr>
          <p:cNvPr id="3" name="Picture Placeholder 2"/>
          <p:cNvSpPr>
            <a:spLocks noGrp="1"/>
          </p:cNvSpPr>
          <p:nvPr>
            <p:ph type="pic" idx="1"/>
          </p:nvPr>
        </p:nvSpPr>
        <p:spPr>
          <a:xfrm>
            <a:off x="1676400" y="612775"/>
            <a:ext cx="5486400" cy="4114800"/>
          </a:xfrm>
          <a:solidFill>
            <a:schemeClr val="bg1">
              <a:lumMod val="95000"/>
            </a:schemeClr>
          </a:solidFill>
        </p:spPr>
        <p:txBody>
          <a:bodyPr/>
          <a:lstStyle>
            <a:lvl1pPr marL="0" indent="0" algn="ctr" eaLnBrk="1" latinLnBrk="0" hangingPunct="1">
              <a:buNone/>
              <a:defRPr kumimoji="0" lang="uk-UA" sz="3200">
                <a:solidFill>
                  <a:schemeClr val="tx1">
                    <a:lumMod val="75000"/>
                    <a:lumOff val="25000"/>
                  </a:schemeClr>
                </a:solidFill>
              </a:defRPr>
            </a:lvl1pPr>
            <a:lvl2pPr marL="457200" indent="0" eaLnBrk="1" latinLnBrk="0" hangingPunct="1">
              <a:buNone/>
              <a:defRPr kumimoji="0" lang="uk-UA" sz="2800"/>
            </a:lvl2pPr>
            <a:lvl3pPr marL="914400" indent="0" eaLnBrk="1" latinLnBrk="0" hangingPunct="1">
              <a:buNone/>
              <a:defRPr kumimoji="0" lang="uk-UA" sz="2400"/>
            </a:lvl3pPr>
            <a:lvl4pPr marL="1371600" indent="0" eaLnBrk="1" latinLnBrk="0" hangingPunct="1">
              <a:buNone/>
              <a:defRPr kumimoji="0" lang="uk-UA" sz="2000"/>
            </a:lvl4pPr>
            <a:lvl5pPr marL="1828800" indent="0" eaLnBrk="1" latinLnBrk="0" hangingPunct="1">
              <a:buNone/>
              <a:defRPr kumimoji="0" lang="uk-UA" sz="2000"/>
            </a:lvl5pPr>
            <a:lvl6pPr marL="2286000" indent="0" eaLnBrk="1" latinLnBrk="0" hangingPunct="1">
              <a:buNone/>
              <a:defRPr kumimoji="0" lang="uk-UA" sz="2000"/>
            </a:lvl6pPr>
            <a:lvl7pPr marL="2743200" indent="0" eaLnBrk="1" latinLnBrk="0" hangingPunct="1">
              <a:buNone/>
              <a:defRPr kumimoji="0" lang="uk-UA" sz="2000"/>
            </a:lvl7pPr>
            <a:lvl8pPr marL="3200400" indent="0" eaLnBrk="1" latinLnBrk="0" hangingPunct="1">
              <a:buNone/>
              <a:defRPr kumimoji="0" lang="uk-UA" sz="2000"/>
            </a:lvl8pPr>
            <a:lvl9pPr marL="3657600" indent="0" eaLnBrk="1" latinLnBrk="0" hangingPunct="1">
              <a:buNone/>
              <a:defRPr kumimoji="0" lang="uk-UA" sz="2000"/>
            </a:lvl9pPr>
          </a:lstStyle>
          <a:p>
            <a:pPr eaLnBrk="1" latinLnBrk="0" hangingPunct="1"/>
            <a:r>
              <a:rPr lang="ru-RU" smtClean="0"/>
              <a:t>Вставка рисунка</a:t>
            </a:r>
            <a:endParaRPr/>
          </a:p>
        </p:txBody>
      </p:sp>
      <p:sp>
        <p:nvSpPr>
          <p:cNvPr id="4" name="Text Placeholder 3"/>
          <p:cNvSpPr>
            <a:spLocks noGrp="1"/>
          </p:cNvSpPr>
          <p:nvPr>
            <p:ph type="body" sz="half" idx="2"/>
          </p:nvPr>
        </p:nvSpPr>
        <p:spPr>
          <a:xfrm>
            <a:off x="1676400" y="5443538"/>
            <a:ext cx="5486400" cy="804862"/>
          </a:xfrm>
        </p:spPr>
        <p:txBody>
          <a:bodyPr>
            <a:normAutofit/>
          </a:bodyPr>
          <a:lstStyle>
            <a:lvl1pPr marL="0" indent="0" eaLnBrk="1" latinLnBrk="0" hangingPunct="1">
              <a:buNone/>
              <a:defRPr kumimoji="0" lang="uk-UA" sz="1600">
                <a:solidFill>
                  <a:schemeClr val="tx1">
                    <a:lumMod val="85000"/>
                    <a:lumOff val="15000"/>
                  </a:schemeClr>
                </a:solidFill>
              </a:defRPr>
            </a:lvl1pPr>
            <a:lvl2pPr marL="457200" indent="0" eaLnBrk="1" latinLnBrk="0" hangingPunct="1">
              <a:buNone/>
              <a:defRPr kumimoji="0" lang="uk-UA" sz="1200"/>
            </a:lvl2pPr>
            <a:lvl3pPr marL="914400" indent="0" eaLnBrk="1" latinLnBrk="0" hangingPunct="1">
              <a:buNone/>
              <a:defRPr kumimoji="0" lang="uk-UA" sz="1000"/>
            </a:lvl3pPr>
            <a:lvl4pPr marL="1371600" indent="0" eaLnBrk="1" latinLnBrk="0" hangingPunct="1">
              <a:buNone/>
              <a:defRPr kumimoji="0" lang="uk-UA" sz="900"/>
            </a:lvl4pPr>
            <a:lvl5pPr marL="1828800" indent="0" eaLnBrk="1" latinLnBrk="0" hangingPunct="1">
              <a:buNone/>
              <a:defRPr kumimoji="0" lang="uk-UA" sz="900"/>
            </a:lvl5pPr>
            <a:lvl6pPr marL="2286000" indent="0" eaLnBrk="1" latinLnBrk="0" hangingPunct="1">
              <a:buNone/>
              <a:defRPr kumimoji="0" lang="uk-UA" sz="900"/>
            </a:lvl6pPr>
            <a:lvl7pPr marL="2743200" indent="0" eaLnBrk="1" latinLnBrk="0" hangingPunct="1">
              <a:buNone/>
              <a:defRPr kumimoji="0" lang="uk-UA" sz="900"/>
            </a:lvl7pPr>
            <a:lvl8pPr marL="3200400" indent="0" eaLnBrk="1" latinLnBrk="0" hangingPunct="1">
              <a:buNone/>
              <a:defRPr kumimoji="0" lang="uk-UA" sz="900"/>
            </a:lvl8pPr>
            <a:lvl9pPr marL="3657600" indent="0" eaLnBrk="1" latinLnBrk="0" hangingPunct="1">
              <a:buNone/>
              <a:defRPr kumimoji="0" lang="uk-UA" sz="900"/>
            </a:lvl9pPr>
          </a:lstStyle>
          <a:p>
            <a:pPr lvl="0" eaLnBrk="1" latinLnBrk="0" hangingPunct="1"/>
            <a:r>
              <a:rPr lang="ru-RU" smtClean="0"/>
              <a:t>Образец текста</a:t>
            </a:r>
          </a:p>
        </p:txBody>
      </p:sp>
      <p:sp>
        <p:nvSpPr>
          <p:cNvPr id="10" name="Date Placeholder 3"/>
          <p:cNvSpPr>
            <a:spLocks noGrp="1"/>
          </p:cNvSpPr>
          <p:nvPr>
            <p:ph type="dt" sz="half" idx="10"/>
          </p:nvPr>
        </p:nvSpPr>
        <p:spPr>
          <a:xfrm>
            <a:off x="457200" y="6553200"/>
            <a:ext cx="2133600" cy="304800"/>
          </a:xfrm>
        </p:spPr>
        <p:txBody>
          <a:bodyPr/>
          <a:lstStyle/>
          <a:p>
            <a:fld id="{EFEED2B4-868F-4681-9E70-FF7ECCDC67D4}" type="datetimeFigureOut">
              <a:rPr/>
              <a:pPr/>
              <a:t>12/17/2009</a:t>
            </a:fld>
            <a:endParaRPr kumimoji="0" lang="uk-UA"/>
          </a:p>
        </p:txBody>
      </p:sp>
      <p:sp>
        <p:nvSpPr>
          <p:cNvPr id="11" name="Footer Placeholder 4"/>
          <p:cNvSpPr>
            <a:spLocks noGrp="1"/>
          </p:cNvSpPr>
          <p:nvPr>
            <p:ph type="ftr" sz="quarter" idx="11"/>
          </p:nvPr>
        </p:nvSpPr>
        <p:spPr>
          <a:xfrm>
            <a:off x="2971800" y="6553200"/>
            <a:ext cx="2895600" cy="304800"/>
          </a:xfrm>
        </p:spPr>
        <p:txBody>
          <a:bodyPr/>
          <a:lstStyle/>
          <a:p>
            <a:endParaRPr kumimoji="0" lang="uk-UA"/>
          </a:p>
        </p:txBody>
      </p:sp>
      <p:sp>
        <p:nvSpPr>
          <p:cNvPr id="12" name="Slide Number Placeholder 5"/>
          <p:cNvSpPr>
            <a:spLocks noGrp="1"/>
          </p:cNvSpPr>
          <p:nvPr>
            <p:ph type="sldNum" sz="quarter" idx="12"/>
          </p:nvPr>
        </p:nvSpPr>
        <p:spPr>
          <a:xfrm>
            <a:off x="6248400" y="6553200"/>
            <a:ext cx="2057400" cy="304800"/>
          </a:xfrm>
        </p:spPr>
        <p:txBody>
          <a:bodyPr/>
          <a:lstStyle/>
          <a:p>
            <a:fld id="{80F88FF4-1BD9-4AA8-B980-C7776087ABAF}" type="slidenum">
              <a:rPr/>
              <a:pPr/>
              <a:t>‹#›</a:t>
            </a:fld>
            <a:endParaRPr kumimoji="0" lang="uk-U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Альбомна з підписом">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email">
            <a:extLst>
              <a:ext uri="{28A0092B-C50C-407E-A947-70E740481C1C}">
                <a14:useLocalDpi xmlns="" xmlns:a14="http://schemas.microsoft.com/office/drawing/2010/main"/>
              </a:ext>
            </a:extLst>
          </a:blip>
          <a:stretch>
            <a:fillRect/>
          </a:stretch>
        </p:blipFill>
        <p:spPr>
          <a:xfrm>
            <a:off x="0" y="0"/>
            <a:ext cx="3804047" cy="6858000"/>
          </a:xfrm>
          <a:prstGeom prst="rect">
            <a:avLst/>
          </a:prstGeom>
        </p:spPr>
      </p:pic>
      <p:sp>
        <p:nvSpPr>
          <p:cNvPr id="5" name="Date Placeholder 3"/>
          <p:cNvSpPr>
            <a:spLocks noGrp="1"/>
          </p:cNvSpPr>
          <p:nvPr>
            <p:ph type="dt" sz="half" idx="10"/>
          </p:nvPr>
        </p:nvSpPr>
        <p:spPr>
          <a:xfrm>
            <a:off x="457200" y="6553200"/>
            <a:ext cx="2133600" cy="304800"/>
          </a:xfrm>
        </p:spPr>
        <p:txBody>
          <a:bodyPr/>
          <a:lstStyle/>
          <a:p>
            <a:fld id="{EFEED2B4-868F-4681-9E70-FF7ECCDC67D4}" type="datetimeFigureOut">
              <a:rPr/>
              <a:pPr/>
              <a:t>12/17/2009</a:t>
            </a:fld>
            <a:endParaRPr kumimoji="0" lang="uk-UA"/>
          </a:p>
        </p:txBody>
      </p:sp>
      <p:sp>
        <p:nvSpPr>
          <p:cNvPr id="6" name="Footer Placeholder 4"/>
          <p:cNvSpPr>
            <a:spLocks noGrp="1"/>
          </p:cNvSpPr>
          <p:nvPr>
            <p:ph type="ftr" sz="quarter" idx="11"/>
          </p:nvPr>
        </p:nvSpPr>
        <p:spPr>
          <a:xfrm>
            <a:off x="2971800" y="6553200"/>
            <a:ext cx="2895600" cy="304800"/>
          </a:xfrm>
        </p:spPr>
        <p:txBody>
          <a:bodyPr/>
          <a:lstStyle/>
          <a:p>
            <a:endParaRPr kumimoji="0" lang="uk-UA"/>
          </a:p>
        </p:txBody>
      </p:sp>
      <p:sp>
        <p:nvSpPr>
          <p:cNvPr id="9" name="Slide Number Placeholder 5"/>
          <p:cNvSpPr>
            <a:spLocks noGrp="1"/>
          </p:cNvSpPr>
          <p:nvPr>
            <p:ph type="sldNum" sz="quarter" idx="12"/>
          </p:nvPr>
        </p:nvSpPr>
        <p:spPr>
          <a:xfrm>
            <a:off x="6248400" y="6553200"/>
            <a:ext cx="2057400" cy="304800"/>
          </a:xfrm>
        </p:spPr>
        <p:txBody>
          <a:bodyPr/>
          <a:lstStyle/>
          <a:p>
            <a:fld id="{80F88FF4-1BD9-4AA8-B980-C7776087ABAF}" type="slidenum">
              <a:rPr/>
              <a:pPr/>
              <a:t>‹#›</a:t>
            </a:fld>
            <a:endParaRPr kumimoji="0" lang="uk-UA"/>
          </a:p>
        </p:txBody>
      </p:sp>
      <p:sp>
        <p:nvSpPr>
          <p:cNvPr id="12" name="Rectangle 9"/>
          <p:cNvSpPr>
            <a:spLocks noGrp="1" noChangeAspect="1"/>
          </p:cNvSpPr>
          <p:nvPr>
            <p:ph type="pic" sz="quarter" idx="14"/>
          </p:nvPr>
        </p:nvSpPr>
        <p:spPr>
          <a:xfrm>
            <a:off x="1244600" y="304800"/>
            <a:ext cx="6299200" cy="4724400"/>
          </a:xfrm>
          <a:solidFill>
            <a:schemeClr val="bg1">
              <a:lumMod val="95000"/>
            </a:schemeClr>
          </a:solidFill>
          <a:ln w="38100" cap="sq" cmpd="sng" algn="ctr">
            <a:noFill/>
            <a:prstDash val="solid"/>
            <a:miter lim="800000"/>
          </a:ln>
          <a:effectLst/>
        </p:spPr>
        <p:style>
          <a:lnRef idx="3">
            <a:schemeClr val="lt1"/>
          </a:lnRef>
          <a:fillRef idx="1">
            <a:schemeClr val="accent1"/>
          </a:fillRef>
          <a:effectRef idx="1">
            <a:schemeClr val="accent1"/>
          </a:effectRef>
          <a:fontRef idx="minor">
            <a:schemeClr val="lt1"/>
          </a:fontRef>
        </p:style>
        <p:txBody>
          <a:bodyPr anchor="t"/>
          <a:lstStyle>
            <a:lvl1pPr marL="0" marR="0" indent="1588" algn="ctr" rtl="0" eaLnBrk="1" latinLnBrk="0" hangingPunct="1">
              <a:spcBef>
                <a:spcPct val="20000"/>
              </a:spcBef>
              <a:buFontTx/>
              <a:buNone/>
              <a:defRPr kumimoji="0" lang="uk-UA" sz="2800" i="0">
                <a:solidFill>
                  <a:schemeClr val="tx1">
                    <a:lumMod val="50000"/>
                    <a:lumOff val="50000"/>
                  </a:schemeClr>
                </a:solidFill>
                <a:latin typeface="+mn-lt"/>
                <a:ea typeface="+mn-ea"/>
                <a:cs typeface="+mn-cs"/>
              </a:defRPr>
            </a:lvl1pPr>
            <a:extLst/>
          </a:lstStyle>
          <a:p>
            <a:pPr marL="0" marR="0" indent="1588" algn="ctr" eaLnBrk="1" latinLnBrk="0" hangingPunct="1"/>
            <a:r>
              <a:rPr lang="ru-RU" smtClean="0"/>
              <a:t>Вставка рисунка</a:t>
            </a:r>
            <a:endParaRPr/>
          </a:p>
        </p:txBody>
      </p:sp>
      <p:sp>
        <p:nvSpPr>
          <p:cNvPr id="14" name="Text Placeholder 13"/>
          <p:cNvSpPr>
            <a:spLocks noGrp="1"/>
          </p:cNvSpPr>
          <p:nvPr>
            <p:ph type="body" sz="quarter" idx="15" hasCustomPrompt="1"/>
          </p:nvPr>
        </p:nvSpPr>
        <p:spPr>
          <a:xfrm>
            <a:off x="457200" y="5181600"/>
            <a:ext cx="7848600" cy="457200"/>
          </a:xfrm>
        </p:spPr>
        <p:txBody>
          <a:bodyPr>
            <a:normAutofit/>
          </a:bodyPr>
          <a:lstStyle>
            <a:lvl1pPr eaLnBrk="1" latinLnBrk="0" hangingPunct="1">
              <a:buNone/>
              <a:defRPr kumimoji="0" lang="uk-UA" sz="2400" b="1" baseline="0">
                <a:solidFill>
                  <a:srgbClr val="FC7500"/>
                </a:solidFill>
              </a:defRPr>
            </a:lvl1pPr>
          </a:lstStyle>
          <a:p>
            <a:pPr lvl="0"/>
            <a:r>
              <a:rPr kumimoji="0" lang="uk-UA"/>
              <a:t>Заголовок слайда</a:t>
            </a:r>
          </a:p>
        </p:txBody>
      </p:sp>
      <p:sp>
        <p:nvSpPr>
          <p:cNvPr id="16" name="Text Placeholder 15"/>
          <p:cNvSpPr>
            <a:spLocks noGrp="1"/>
          </p:cNvSpPr>
          <p:nvPr>
            <p:ph type="body" sz="quarter" idx="16" hasCustomPrompt="1"/>
          </p:nvPr>
        </p:nvSpPr>
        <p:spPr>
          <a:xfrm>
            <a:off x="457200" y="5715000"/>
            <a:ext cx="7848600" cy="685800"/>
          </a:xfrm>
        </p:spPr>
        <p:txBody>
          <a:bodyPr>
            <a:noAutofit/>
          </a:bodyPr>
          <a:lstStyle>
            <a:lvl1pPr eaLnBrk="1" latinLnBrk="0" hangingPunct="1">
              <a:buNone/>
              <a:defRPr kumimoji="0" lang="uk-UA" sz="1800" baseline="0">
                <a:solidFill>
                  <a:schemeClr val="tx1">
                    <a:lumMod val="75000"/>
                    <a:lumOff val="25000"/>
                  </a:schemeClr>
                </a:solidFill>
              </a:defRPr>
            </a:lvl1pPr>
          </a:lstStyle>
          <a:p>
            <a:pPr lvl="0"/>
            <a:r>
              <a:rPr kumimoji="0" lang="uk-UA"/>
              <a:t>Текст слайда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Альбомна">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p:cNvSpPr/>
          <p:nvPr userDrawn="1"/>
        </p:nvSpPr>
        <p:spPr>
          <a:xfrm>
            <a:off x="477079" y="228600"/>
            <a:ext cx="8189844" cy="6172200"/>
          </a:xfrm>
          <a:prstGeom prst="rect">
            <a:avLst/>
          </a:prstGeom>
          <a:noFill/>
          <a:ln w="117475" cmpd="thinThick">
            <a:solidFill>
              <a:srgbClr val="FC7500"/>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p>
        </p:txBody>
      </p:sp>
      <p:sp>
        <p:nvSpPr>
          <p:cNvPr id="6" name="Rectangle 9"/>
          <p:cNvSpPr>
            <a:spLocks noGrp="1" noChangeAspect="1"/>
          </p:cNvSpPr>
          <p:nvPr>
            <p:ph type="pic" sz="quarter" idx="13"/>
          </p:nvPr>
        </p:nvSpPr>
        <p:spPr>
          <a:xfrm>
            <a:off x="551994" y="299695"/>
            <a:ext cx="8040013" cy="6030010"/>
          </a:xfrm>
          <a:solidFill>
            <a:schemeClr val="bg1"/>
          </a:solidFill>
          <a:ln w="57150">
            <a:noFill/>
          </a:ln>
          <a:effectLst/>
        </p:spPr>
        <p:txBody>
          <a:bodyPr vert="horz" lIns="91440" tIns="45720" rIns="91440" bIns="45720" rtlCol="0">
            <a:normAutofit/>
          </a:bodyPr>
          <a:lstStyle>
            <a:lvl1pPr marL="342900" marR="0" indent="-342900" algn="ctr" defTabSz="914400" rtl="0" eaLnBrk="1" latinLnBrk="0" hangingPunct="1">
              <a:spcBef>
                <a:spcPct val="20000"/>
              </a:spcBef>
              <a:buClr>
                <a:srgbClr val="438086"/>
              </a:buClr>
              <a:buSzPct val="60000"/>
              <a:buFontTx/>
              <a:buNone/>
              <a:defRPr kumimoji="0" lang="uk-UA" sz="2400" i="0" kern="1200">
                <a:solidFill>
                  <a:srgbClr val="FC7500"/>
                </a:solidFill>
                <a:latin typeface="+mn-lt"/>
                <a:ea typeface="+mn-ea"/>
                <a:cs typeface="+mn-cs"/>
              </a:defRPr>
            </a:lvl1pPr>
            <a:extLst/>
          </a:lstStyle>
          <a:p>
            <a:pPr marL="0" marR="0" indent="1588" algn="ctr" eaLnBrk="1" latinLnBrk="0" hangingPunct="1"/>
            <a:r>
              <a:rPr lang="ru-RU" smtClean="0"/>
              <a:t>Вставка рисунка</a:t>
            </a:r>
            <a:endParaRPr/>
          </a:p>
        </p:txBody>
      </p:sp>
      <p:sp>
        <p:nvSpPr>
          <p:cNvPr id="8" name="Date Placeholder 3"/>
          <p:cNvSpPr>
            <a:spLocks noGrp="1"/>
          </p:cNvSpPr>
          <p:nvPr>
            <p:ph type="dt" sz="half" idx="10"/>
          </p:nvPr>
        </p:nvSpPr>
        <p:spPr>
          <a:xfrm>
            <a:off x="457200" y="6553200"/>
            <a:ext cx="2133600" cy="304800"/>
          </a:xfrm>
        </p:spPr>
        <p:txBody>
          <a:bodyPr/>
          <a:lstStyle/>
          <a:p>
            <a:fld id="{EFEED2B4-868F-4681-9E70-FF7ECCDC67D4}" type="datetimeFigureOut">
              <a:rPr/>
              <a:pPr/>
              <a:t>12/17/2009</a:t>
            </a:fld>
            <a:endParaRPr kumimoji="0" lang="uk-UA"/>
          </a:p>
        </p:txBody>
      </p:sp>
      <p:sp>
        <p:nvSpPr>
          <p:cNvPr id="9" name="Footer Placeholder 4"/>
          <p:cNvSpPr>
            <a:spLocks noGrp="1"/>
          </p:cNvSpPr>
          <p:nvPr>
            <p:ph type="ftr" sz="quarter" idx="11"/>
          </p:nvPr>
        </p:nvSpPr>
        <p:spPr>
          <a:xfrm>
            <a:off x="3124200" y="6553200"/>
            <a:ext cx="2895600" cy="304800"/>
          </a:xfrm>
        </p:spPr>
        <p:txBody>
          <a:bodyPr/>
          <a:lstStyle/>
          <a:p>
            <a:endParaRPr kumimoji="0" lang="uk-UA"/>
          </a:p>
        </p:txBody>
      </p:sp>
      <p:sp>
        <p:nvSpPr>
          <p:cNvPr id="10" name="Slide Number Placeholder 5"/>
          <p:cNvSpPr>
            <a:spLocks noGrp="1"/>
          </p:cNvSpPr>
          <p:nvPr>
            <p:ph type="sldNum" sz="quarter" idx="12"/>
          </p:nvPr>
        </p:nvSpPr>
        <p:spPr>
          <a:xfrm>
            <a:off x="6553200" y="6553200"/>
            <a:ext cx="2133600" cy="304800"/>
          </a:xfrm>
        </p:spPr>
        <p:txBody>
          <a:bodyPr/>
          <a:lstStyle/>
          <a:p>
            <a:fld id="{80F88FF4-1BD9-4AA8-B980-C7776087ABAF}" type="slidenum">
              <a:rPr/>
              <a:pPr/>
              <a:t>‹#›</a:t>
            </a:fld>
            <a:endParaRPr kumimoji="0" lang="uk-U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Альбомна з заголовком">
    <p:bg>
      <p:bgPr>
        <a:solidFill>
          <a:srgbClr val="91BED4"/>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email">
            <a:extLst>
              <a:ext uri="{28A0092B-C50C-407E-A947-70E740481C1C}">
                <a14:useLocalDpi xmlns="" xmlns:a14="http://schemas.microsoft.com/office/drawing/2010/main"/>
              </a:ext>
            </a:extLst>
          </a:blip>
          <a:stretch>
            <a:fillRect/>
          </a:stretch>
        </p:blipFill>
        <p:spPr>
          <a:xfrm>
            <a:off x="0" y="0"/>
            <a:ext cx="3804047" cy="6858000"/>
          </a:xfrm>
          <a:prstGeom prst="rect">
            <a:avLst/>
          </a:prstGeom>
        </p:spPr>
      </p:pic>
      <p:sp>
        <p:nvSpPr>
          <p:cNvPr id="3" name="Date Placeholder 2"/>
          <p:cNvSpPr>
            <a:spLocks noGrp="1"/>
          </p:cNvSpPr>
          <p:nvPr>
            <p:ph type="dt" sz="half" idx="10"/>
          </p:nvPr>
        </p:nvSpPr>
        <p:spPr/>
        <p:txBody>
          <a:bodyPr/>
          <a:lstStyle>
            <a:lvl1pPr eaLnBrk="1" latinLnBrk="0" hangingPunct="1">
              <a:defRPr kumimoji="0" lang="uk-UA">
                <a:solidFill>
                  <a:schemeClr val="bg1"/>
                </a:solidFill>
              </a:defRPr>
            </a:lvl1pPr>
          </a:lstStyle>
          <a:p>
            <a:fld id="{EFEED2B4-868F-4681-9E70-FF7ECCDC67D4}" type="datetimeFigureOut">
              <a:rPr/>
              <a:pPr/>
              <a:t>12/17/2009</a:t>
            </a:fld>
            <a:endParaRPr kumimoji="0" lang="uk-UA"/>
          </a:p>
        </p:txBody>
      </p:sp>
      <p:sp>
        <p:nvSpPr>
          <p:cNvPr id="4" name="Footer Placeholder 3"/>
          <p:cNvSpPr>
            <a:spLocks noGrp="1"/>
          </p:cNvSpPr>
          <p:nvPr>
            <p:ph type="ftr" sz="quarter" idx="11"/>
          </p:nvPr>
        </p:nvSpPr>
        <p:spPr/>
        <p:txBody>
          <a:bodyPr/>
          <a:lstStyle>
            <a:lvl1pPr eaLnBrk="1" latinLnBrk="0" hangingPunct="1">
              <a:defRPr kumimoji="0" lang="uk-UA">
                <a:solidFill>
                  <a:schemeClr val="bg1"/>
                </a:solidFill>
              </a:defRPr>
            </a:lvl1pPr>
          </a:lstStyle>
          <a:p>
            <a:endParaRPr kumimoji="0" lang="uk-UA"/>
          </a:p>
        </p:txBody>
      </p:sp>
      <p:sp>
        <p:nvSpPr>
          <p:cNvPr id="5" name="Slide Number Placeholder 4"/>
          <p:cNvSpPr>
            <a:spLocks noGrp="1"/>
          </p:cNvSpPr>
          <p:nvPr>
            <p:ph type="sldNum" sz="quarter" idx="12"/>
          </p:nvPr>
        </p:nvSpPr>
        <p:spPr/>
        <p:txBody>
          <a:bodyPr/>
          <a:lstStyle>
            <a:lvl1pPr eaLnBrk="1" latinLnBrk="0" hangingPunct="1">
              <a:defRPr kumimoji="0" lang="uk-UA">
                <a:solidFill>
                  <a:schemeClr val="bg1"/>
                </a:solidFill>
              </a:defRPr>
            </a:lvl1pPr>
          </a:lstStyle>
          <a:p>
            <a:fld id="{80F88FF4-1BD9-4AA8-B980-C7776087ABAF}" type="slidenum">
              <a:rPr/>
              <a:pPr/>
              <a:t>‹#›</a:t>
            </a:fld>
            <a:endParaRPr kumimoji="0" lang="uk-UA"/>
          </a:p>
        </p:txBody>
      </p:sp>
      <p:sp>
        <p:nvSpPr>
          <p:cNvPr id="6" name="Rectangle 9"/>
          <p:cNvSpPr>
            <a:spLocks noGrp="1" noChangeAspect="1"/>
          </p:cNvSpPr>
          <p:nvPr>
            <p:ph type="pic" sz="quarter" idx="13"/>
          </p:nvPr>
        </p:nvSpPr>
        <p:spPr>
          <a:xfrm>
            <a:off x="533400" y="370790"/>
            <a:ext cx="8040013" cy="603001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342900" marR="0" indent="-342900" algn="ctr" defTabSz="914400" rtl="0" eaLnBrk="1" latinLnBrk="0" hangingPunct="1">
              <a:spcBef>
                <a:spcPct val="20000"/>
              </a:spcBef>
              <a:buClr>
                <a:srgbClr val="438086"/>
              </a:buClr>
              <a:buSzPct val="60000"/>
              <a:buFontTx/>
              <a:buNone/>
              <a:defRPr kumimoji="0" lang="uk-UA" sz="2400" i="0" kern="1200">
                <a:solidFill>
                  <a:srgbClr val="FC7500"/>
                </a:solidFill>
                <a:latin typeface="+mn-lt"/>
                <a:ea typeface="+mn-ea"/>
                <a:cs typeface="+mn-cs"/>
              </a:defRPr>
            </a:lvl1pPr>
            <a:extLst/>
          </a:lstStyle>
          <a:p>
            <a:pPr marL="0" marR="0" indent="1588" algn="ctr" eaLnBrk="1" latinLnBrk="0" hangingPunct="1"/>
            <a:r>
              <a:rPr lang="ru-RU" smtClean="0"/>
              <a:t>Вставка рисунка</a:t>
            </a:r>
            <a:endParaRPr/>
          </a:p>
        </p:txBody>
      </p:sp>
      <p:sp>
        <p:nvSpPr>
          <p:cNvPr id="7" name="Text Placeholder 10"/>
          <p:cNvSpPr>
            <a:spLocks noGrp="1"/>
          </p:cNvSpPr>
          <p:nvPr>
            <p:ph type="body" sz="quarter" idx="14" hasCustomPrompt="1"/>
          </p:nvPr>
        </p:nvSpPr>
        <p:spPr>
          <a:xfrm>
            <a:off x="5105400" y="5257800"/>
            <a:ext cx="4038600" cy="505047"/>
          </a:xfrm>
          <a:solidFill>
            <a:schemeClr val="tx1">
              <a:alpha val="46000"/>
            </a:schemeClr>
          </a:solidFill>
        </p:spPr>
        <p:txBody>
          <a:bodyPr>
            <a:normAutofit/>
          </a:bodyPr>
          <a:lstStyle>
            <a:lvl1pPr eaLnBrk="1" latinLnBrk="0" hangingPunct="1">
              <a:buNone/>
              <a:defRPr kumimoji="0" lang="uk-UA" sz="2800" baseline="0">
                <a:solidFill>
                  <a:schemeClr val="bg1"/>
                </a:solidFill>
              </a:defRPr>
            </a:lvl1pPr>
          </a:lstStyle>
          <a:p>
            <a:pPr lvl="0"/>
            <a:r>
              <a:rPr kumimoji="0" lang="uk-UA"/>
              <a:t>Заголовок слайда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згори, книжкова з підписами">
    <p:bg>
      <p:bgPr>
        <a:solidFill>
          <a:schemeClr val="bg1">
            <a:lumMod val="95000"/>
          </a:schemeClr>
        </a:solidFill>
        <a:effectLst/>
      </p:bgPr>
    </p:bg>
    <p:spTree>
      <p:nvGrpSpPr>
        <p:cNvPr id="1" name=""/>
        <p:cNvGrpSpPr/>
        <p:nvPr/>
      </p:nvGrpSpPr>
      <p:grpSpPr>
        <a:xfrm>
          <a:off x="0" y="0"/>
          <a:ext cx="0" cy="0"/>
          <a:chOff x="0" y="0"/>
          <a:chExt cx="0" cy="0"/>
        </a:xfrm>
      </p:grpSpPr>
      <p:sp>
        <p:nvSpPr>
          <p:cNvPr id="6" name="Rectangle 8"/>
          <p:cNvSpPr>
            <a:spLocks noGrp="1" noChangeAspect="1"/>
          </p:cNvSpPr>
          <p:nvPr>
            <p:ph type="pic" sz="quarter" idx="13"/>
          </p:nvPr>
        </p:nvSpPr>
        <p:spPr>
          <a:xfrm>
            <a:off x="4512497" y="381000"/>
            <a:ext cx="3431353" cy="4575141"/>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1588" algn="ctr" defTabSz="914400" rtl="0" eaLnBrk="1" latinLnBrk="0" hangingPunct="1">
              <a:spcBef>
                <a:spcPct val="20000"/>
              </a:spcBef>
              <a:buFontTx/>
              <a:buNone/>
              <a:defRPr kumimoji="0" lang="uk-UA" sz="2400" i="0" kern="1200">
                <a:solidFill>
                  <a:schemeClr val="tx1">
                    <a:lumMod val="65000"/>
                    <a:lumOff val="35000"/>
                  </a:schemeClr>
                </a:solidFill>
                <a:latin typeface="+mn-lt"/>
                <a:ea typeface="+mn-ea"/>
                <a:cs typeface="+mn-cs"/>
              </a:defRPr>
            </a:lvl1pPr>
            <a:extLst/>
          </a:lstStyle>
          <a:p>
            <a:pPr marL="0" marR="0" indent="1588" algn="ctr" eaLnBrk="1" latinLnBrk="0" hangingPunct="1"/>
            <a:r>
              <a:rPr lang="ru-RU" smtClean="0"/>
              <a:t>Вставка рисунка</a:t>
            </a:r>
            <a:endParaRPr/>
          </a:p>
        </p:txBody>
      </p:sp>
      <p:sp>
        <p:nvSpPr>
          <p:cNvPr id="7" name="Rectangle 8"/>
          <p:cNvSpPr>
            <a:spLocks noGrp="1" noChangeAspect="1"/>
          </p:cNvSpPr>
          <p:nvPr>
            <p:ph type="pic" sz="quarter" idx="14"/>
          </p:nvPr>
        </p:nvSpPr>
        <p:spPr>
          <a:xfrm>
            <a:off x="857250" y="381000"/>
            <a:ext cx="3429000" cy="4572000"/>
          </a:xfrm>
          <a:solidFill>
            <a:srgbClr val="F0F0F0"/>
          </a:solidFill>
          <a:ln w="57150">
            <a:solidFill>
              <a:schemeClr val="bg1"/>
            </a:solidFill>
          </a:ln>
          <a:effectLst>
            <a:outerShdw dist="38100" dir="2700000" algn="tl" rotWithShape="0">
              <a:prstClr val="black">
                <a:alpha val="17000"/>
              </a:prstClr>
            </a:outerShdw>
          </a:effectLst>
        </p:spPr>
        <p:txBody>
          <a:bodyPr vert="horz" lIns="91440" tIns="45720" rIns="91440" bIns="45720" rtlCol="0">
            <a:normAutofit/>
          </a:bodyPr>
          <a:lstStyle>
            <a:lvl1pPr marL="0" marR="0" indent="0" algn="ctr" defTabSz="914400" rtl="0" eaLnBrk="1" latinLnBrk="0" hangingPunct="1">
              <a:spcBef>
                <a:spcPct val="20000"/>
              </a:spcBef>
              <a:buFontTx/>
              <a:buNone/>
              <a:defRPr kumimoji="0" lang="uk-UA" sz="2400" kern="1200">
                <a:solidFill>
                  <a:schemeClr val="tx1">
                    <a:lumMod val="65000"/>
                    <a:lumOff val="35000"/>
                  </a:schemeClr>
                </a:solidFill>
                <a:latin typeface="+mn-lt"/>
                <a:ea typeface="+mn-ea"/>
                <a:cs typeface="+mn-cs"/>
              </a:defRPr>
            </a:lvl1pPr>
            <a:extLst/>
          </a:lstStyle>
          <a:p>
            <a:pPr marL="0" marR="0" indent="1588" algn="ctr" eaLnBrk="1" latinLnBrk="0" hangingPunct="1"/>
            <a:r>
              <a:rPr lang="ru-RU" smtClean="0"/>
              <a:t>Вставка рисунка</a:t>
            </a:r>
            <a:endParaRPr/>
          </a:p>
        </p:txBody>
      </p:sp>
      <p:sp>
        <p:nvSpPr>
          <p:cNvPr id="8" name="Rectangle 7"/>
          <p:cNvSpPr>
            <a:spLocks noGrp="1"/>
          </p:cNvSpPr>
          <p:nvPr>
            <p:ph type="body" sz="quarter" idx="15" hasCustomPrompt="1"/>
          </p:nvPr>
        </p:nvSpPr>
        <p:spPr>
          <a:xfrm>
            <a:off x="838200" y="5181600"/>
            <a:ext cx="3476626" cy="1066800"/>
          </a:xfrm>
        </p:spPr>
        <p:txBody>
          <a:bodyPr lIns="91440" rIns="9144" anchor="t" anchorCtr="0">
            <a:noAutofit/>
          </a:bodyPr>
          <a:lstStyle>
            <a:lvl1pPr marL="0" marR="0" indent="0" algn="ctr" rtl="0" eaLnBrk="1" latinLnBrk="0" hangingPunct="1">
              <a:spcBef>
                <a:spcPct val="20000"/>
              </a:spcBef>
              <a:buFontTx/>
              <a:buNone/>
              <a:defRPr kumimoji="0" lang="uk-UA" sz="1800" baseline="0">
                <a:solidFill>
                  <a:schemeClr val="tx1">
                    <a:lumMod val="75000"/>
                    <a:lumOff val="25000"/>
                  </a:schemeClr>
                </a:solidFill>
                <a:latin typeface="+mn-lt"/>
                <a:ea typeface="+mn-ea"/>
                <a:cs typeface="+mn-cs"/>
              </a:defRPr>
            </a:lvl1pPr>
            <a:extLst/>
          </a:lstStyle>
          <a:p>
            <a:pPr lvl="0"/>
            <a:r>
              <a:rPr kumimoji="0" lang="uk-UA"/>
              <a:t>Підпис</a:t>
            </a:r>
          </a:p>
        </p:txBody>
      </p:sp>
      <p:sp>
        <p:nvSpPr>
          <p:cNvPr id="9" name="Rectangle 7"/>
          <p:cNvSpPr>
            <a:spLocks noGrp="1"/>
          </p:cNvSpPr>
          <p:nvPr>
            <p:ph type="body" sz="quarter" idx="16" hasCustomPrompt="1"/>
          </p:nvPr>
        </p:nvSpPr>
        <p:spPr>
          <a:xfrm>
            <a:off x="4505324" y="5181600"/>
            <a:ext cx="3476625" cy="1066800"/>
          </a:xfrm>
        </p:spPr>
        <p:txBody>
          <a:bodyPr lIns="91440" rIns="9144" anchor="t" anchorCtr="0">
            <a:noAutofit/>
          </a:bodyPr>
          <a:lstStyle>
            <a:lvl1pPr marL="0" marR="0" indent="0" algn="ctr" rtl="0" eaLnBrk="1" latinLnBrk="0" hangingPunct="1">
              <a:spcBef>
                <a:spcPct val="20000"/>
              </a:spcBef>
              <a:buFontTx/>
              <a:buNone/>
              <a:defRPr kumimoji="0" lang="uk-UA" sz="1800" baseline="0">
                <a:solidFill>
                  <a:schemeClr val="tx1">
                    <a:lumMod val="75000"/>
                    <a:lumOff val="25000"/>
                  </a:schemeClr>
                </a:solidFill>
                <a:latin typeface="+mn-lt"/>
                <a:ea typeface="+mn-ea"/>
                <a:cs typeface="+mn-cs"/>
              </a:defRPr>
            </a:lvl1pPr>
            <a:extLst/>
          </a:lstStyle>
          <a:p>
            <a:pPr lvl="0"/>
            <a:r>
              <a:rPr kumimoji="0" lang="uk-UA"/>
              <a:t>Підпис</a:t>
            </a:r>
          </a:p>
        </p:txBody>
      </p:sp>
      <p:sp>
        <p:nvSpPr>
          <p:cNvPr id="12" name="Date Placeholder 3"/>
          <p:cNvSpPr>
            <a:spLocks noGrp="1"/>
          </p:cNvSpPr>
          <p:nvPr>
            <p:ph type="dt" sz="half" idx="10"/>
          </p:nvPr>
        </p:nvSpPr>
        <p:spPr>
          <a:xfrm>
            <a:off x="457200" y="6553200"/>
            <a:ext cx="2133600" cy="304800"/>
          </a:xfrm>
        </p:spPr>
        <p:txBody>
          <a:bodyPr/>
          <a:lstStyle/>
          <a:p>
            <a:fld id="{EFEED2B4-868F-4681-9E70-FF7ECCDC67D4}" type="datetimeFigureOut">
              <a:rPr/>
              <a:pPr/>
              <a:t>12/17/2009</a:t>
            </a:fld>
            <a:endParaRPr kumimoji="0" lang="uk-UA"/>
          </a:p>
        </p:txBody>
      </p:sp>
      <p:sp>
        <p:nvSpPr>
          <p:cNvPr id="13" name="Footer Placeholder 4"/>
          <p:cNvSpPr>
            <a:spLocks noGrp="1"/>
          </p:cNvSpPr>
          <p:nvPr>
            <p:ph type="ftr" sz="quarter" idx="11"/>
          </p:nvPr>
        </p:nvSpPr>
        <p:spPr>
          <a:xfrm>
            <a:off x="2971800" y="6553200"/>
            <a:ext cx="2895600" cy="304800"/>
          </a:xfrm>
        </p:spPr>
        <p:txBody>
          <a:bodyPr/>
          <a:lstStyle/>
          <a:p>
            <a:endParaRPr kumimoji="0" lang="uk-UA"/>
          </a:p>
        </p:txBody>
      </p:sp>
      <p:sp>
        <p:nvSpPr>
          <p:cNvPr id="14" name="Slide Number Placeholder 5"/>
          <p:cNvSpPr>
            <a:spLocks noGrp="1"/>
          </p:cNvSpPr>
          <p:nvPr>
            <p:ph type="sldNum" sz="quarter" idx="12"/>
          </p:nvPr>
        </p:nvSpPr>
        <p:spPr>
          <a:xfrm>
            <a:off x="6248400" y="6553200"/>
            <a:ext cx="2057400" cy="304800"/>
          </a:xfrm>
        </p:spPr>
        <p:txBody>
          <a:bodyPr/>
          <a:lstStyle/>
          <a:p>
            <a:fld id="{80F88FF4-1BD9-4AA8-B980-C7776087ABAF}" type="slidenum">
              <a:rPr/>
              <a:pPr/>
              <a:t>‹#›</a:t>
            </a:fld>
            <a:endParaRPr kumimoji="0" lang="uk-UA"/>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pPr eaLnBrk="1" latinLnBrk="0" hangingPunct="1"/>
            <a:r>
              <a:rPr kumimoji="0" lang="ru-RU" smtClean="0"/>
              <a:t>Образец заголовка</a:t>
            </a:r>
            <a:endParaRPr kumimoji="0" lang="en-US" smtClean="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Date Placeholder 3"/>
          <p:cNvSpPr>
            <a:spLocks noGrp="1"/>
          </p:cNvSpPr>
          <p:nvPr>
            <p:ph type="dt" sz="half" idx="2"/>
          </p:nvPr>
        </p:nvSpPr>
        <p:spPr>
          <a:xfrm>
            <a:off x="457200" y="6553200"/>
            <a:ext cx="2133600" cy="304800"/>
          </a:xfrm>
          <a:prstGeom prst="rect">
            <a:avLst/>
          </a:prstGeom>
        </p:spPr>
        <p:txBody>
          <a:bodyPr vert="horz" lIns="91440" tIns="45720" rIns="91440" bIns="45720" rtlCol="0" anchor="ctr"/>
          <a:lstStyle>
            <a:lvl1pPr algn="l" eaLnBrk="1" latinLnBrk="0" hangingPunct="1">
              <a:defRPr kumimoji="0" lang="uk-UA" sz="1200">
                <a:solidFill>
                  <a:schemeClr val="tx1">
                    <a:tint val="75000"/>
                  </a:schemeClr>
                </a:solidFill>
              </a:defRPr>
            </a:lvl1pPr>
          </a:lstStyle>
          <a:p>
            <a:fld id="{EFEED2B4-868F-4681-9E70-FF7ECCDC67D4}" type="datetimeFigureOut">
              <a:rPr/>
              <a:pPr/>
              <a:t>12/17/2009</a:t>
            </a:fld>
            <a:endParaRPr kumimoji="0" lang="uk-UA"/>
          </a:p>
        </p:txBody>
      </p:sp>
      <p:sp>
        <p:nvSpPr>
          <p:cNvPr id="5" name="Footer Placeholder 4"/>
          <p:cNvSpPr>
            <a:spLocks noGrp="1"/>
          </p:cNvSpPr>
          <p:nvPr>
            <p:ph type="ftr" sz="quarter" idx="3"/>
          </p:nvPr>
        </p:nvSpPr>
        <p:spPr>
          <a:xfrm>
            <a:off x="3124200" y="6553200"/>
            <a:ext cx="2895600" cy="304800"/>
          </a:xfrm>
          <a:prstGeom prst="rect">
            <a:avLst/>
          </a:prstGeom>
        </p:spPr>
        <p:txBody>
          <a:bodyPr vert="horz" lIns="91440" tIns="45720" rIns="91440" bIns="45720" rtlCol="0" anchor="ctr"/>
          <a:lstStyle>
            <a:lvl1pPr algn="ctr" eaLnBrk="1" latinLnBrk="0" hangingPunct="1">
              <a:defRPr kumimoji="0" lang="uk-UA" sz="1200">
                <a:solidFill>
                  <a:schemeClr val="tx1">
                    <a:tint val="75000"/>
                  </a:schemeClr>
                </a:solidFill>
              </a:defRPr>
            </a:lvl1pPr>
          </a:lstStyle>
          <a:p>
            <a:endParaRPr kumimoji="0" lang="uk-UA"/>
          </a:p>
        </p:txBody>
      </p:sp>
      <p:sp>
        <p:nvSpPr>
          <p:cNvPr id="6" name="Slide Number Placeholder 5"/>
          <p:cNvSpPr>
            <a:spLocks noGrp="1"/>
          </p:cNvSpPr>
          <p:nvPr>
            <p:ph type="sldNum" sz="quarter" idx="4"/>
          </p:nvPr>
        </p:nvSpPr>
        <p:spPr>
          <a:xfrm>
            <a:off x="6553200" y="6553200"/>
            <a:ext cx="2133600" cy="304800"/>
          </a:xfrm>
          <a:prstGeom prst="rect">
            <a:avLst/>
          </a:prstGeom>
        </p:spPr>
        <p:txBody>
          <a:bodyPr vert="horz" lIns="91440" tIns="45720" rIns="91440" bIns="45720" rtlCol="0" anchor="ctr"/>
          <a:lstStyle>
            <a:lvl1pPr algn="r" eaLnBrk="1" latinLnBrk="0" hangingPunct="1">
              <a:defRPr kumimoji="0" lang="uk-UA" sz="1200">
                <a:solidFill>
                  <a:schemeClr val="tx1">
                    <a:tint val="75000"/>
                  </a:schemeClr>
                </a:solidFill>
              </a:defRPr>
            </a:lvl1pPr>
          </a:lstStyle>
          <a:p>
            <a:fld id="{80F88FF4-1BD9-4AA8-B980-C7776087ABAF}" type="slidenum">
              <a:rPr/>
              <a:pPr/>
              <a:t>‹#›</a:t>
            </a:fld>
            <a:endParaRPr kumimoji="0" lang="uk-UA"/>
          </a:p>
        </p:txBody>
      </p:sp>
      <p:sp>
        <p:nvSpPr>
          <p:cNvPr id="7" name="Rectangle 6"/>
          <p:cNvSpPr/>
          <p:nvPr/>
        </p:nvSpPr>
        <p:spPr>
          <a:xfrm>
            <a:off x="8532519" y="0"/>
            <a:ext cx="540774" cy="6858000"/>
          </a:xfrm>
          <a:prstGeom prst="rect">
            <a:avLst/>
          </a:prstGeom>
          <a:solidFill>
            <a:srgbClr val="FC7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0" lang="uk-UA">
              <a:solidFill>
                <a:srgbClr val="FC7500"/>
              </a:solidFill>
            </a:endParaRPr>
          </a:p>
        </p:txBody>
      </p:sp>
      <p:cxnSp>
        <p:nvCxnSpPr>
          <p:cNvPr id="8" name="Straight Connector 7"/>
          <p:cNvCxnSpPr/>
          <p:nvPr/>
        </p:nvCxnSpPr>
        <p:spPr>
          <a:xfrm rot="5400000">
            <a:off x="5693455" y="3429000"/>
            <a:ext cx="6858000" cy="0"/>
          </a:xfrm>
          <a:prstGeom prst="line">
            <a:avLst/>
          </a:prstGeom>
          <a:ln w="50800">
            <a:solidFill>
              <a:srgbClr val="FC750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1" r:id="rId2"/>
    <p:sldLayoutId id="2147483661" r:id="rId3"/>
    <p:sldLayoutId id="2147483676" r:id="rId4"/>
    <p:sldLayoutId id="2147483657" r:id="rId5"/>
    <p:sldLayoutId id="2147483655" r:id="rId6"/>
    <p:sldLayoutId id="2147483674" r:id="rId7"/>
    <p:sldLayoutId id="2147483675" r:id="rId8"/>
    <p:sldLayoutId id="2147483670" r:id="rId9"/>
    <p:sldLayoutId id="2147483671" r:id="rId10"/>
    <p:sldLayoutId id="2147483679" r:id="rId11"/>
    <p:sldLayoutId id="2147483680" r:id="rId12"/>
    <p:sldLayoutId id="2147483672" r:id="rId13"/>
    <p:sldLayoutId id="2147483673" r:id="rId14"/>
    <p:sldLayoutId id="2147483650" r:id="rId15"/>
    <p:sldLayoutId id="2147483667" r:id="rId16"/>
    <p:sldLayoutId id="2147483668" r:id="rId17"/>
    <p:sldLayoutId id="2147483666" r:id="rId18"/>
    <p:sldLayoutId id="2147483664" r:id="rId19"/>
    <p:sldLayoutId id="2147483663" r:id="rId20"/>
    <p:sldLayoutId id="2147483653" r:id="rId21"/>
    <p:sldLayoutId id="2147483652" r:id="rId22"/>
    <p:sldLayoutId id="2147483660" r:id="rId23"/>
    <p:sldLayoutId id="2147483658" r:id="rId24"/>
    <p:sldLayoutId id="2147483665" r:id="rId25"/>
    <p:sldLayoutId id="2147483669" r:id="rId26"/>
    <p:sldLayoutId id="2147483654" r:id="rId27"/>
    <p:sldLayoutId id="2147483656" r:id="rId28"/>
    <p:sldLayoutId id="2147483684" r:id="rId29"/>
  </p:sldLayoutIdLst>
  <p:timing>
    <p:tnLst>
      <p:par>
        <p:cTn id="1" dur="indefinite" restart="never" nodeType="tmRoot"/>
      </p:par>
    </p:tnLst>
  </p:timing>
  <p:txStyles>
    <p:titleStyle>
      <a:lvl1pPr algn="ctr" defTabSz="914400" rtl="0" eaLnBrk="1" latinLnBrk="0" hangingPunct="1">
        <a:spcBef>
          <a:spcPct val="0"/>
        </a:spcBef>
        <a:buNone/>
        <a:defRPr kumimoji="0" lang="uk-UA"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uk-UA"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0" lang="uk-UA"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uk-UA"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uk-UA"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uk-UA"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uk-UA"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uk-UA"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uk-UA"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uk-UA" sz="2000" kern="1200">
          <a:solidFill>
            <a:schemeClr val="tx1"/>
          </a:solidFill>
          <a:latin typeface="+mn-lt"/>
          <a:ea typeface="+mn-ea"/>
          <a:cs typeface="+mn-cs"/>
        </a:defRPr>
      </a:lvl9pPr>
    </p:bodyStyle>
    <p:otherStyle>
      <a:defPPr>
        <a:defRPr kumimoji="0" lang="uk-UA"/>
      </a:defPPr>
      <a:lvl1pPr marL="0" algn="l" defTabSz="914400" rtl="0" eaLnBrk="1" latinLnBrk="0" hangingPunct="1">
        <a:defRPr kumimoji="0" lang="uk-UA" sz="1800" kern="1200">
          <a:solidFill>
            <a:schemeClr val="tx1"/>
          </a:solidFill>
          <a:latin typeface="+mn-lt"/>
          <a:ea typeface="+mn-ea"/>
          <a:cs typeface="+mn-cs"/>
        </a:defRPr>
      </a:lvl1pPr>
      <a:lvl2pPr marL="457200" algn="l" defTabSz="914400" rtl="0" eaLnBrk="1" latinLnBrk="0" hangingPunct="1">
        <a:defRPr kumimoji="0" lang="uk-UA" sz="1800" kern="1200">
          <a:solidFill>
            <a:schemeClr val="tx1"/>
          </a:solidFill>
          <a:latin typeface="+mn-lt"/>
          <a:ea typeface="+mn-ea"/>
          <a:cs typeface="+mn-cs"/>
        </a:defRPr>
      </a:lvl2pPr>
      <a:lvl3pPr marL="914400" algn="l" defTabSz="914400" rtl="0" eaLnBrk="1" latinLnBrk="0" hangingPunct="1">
        <a:defRPr kumimoji="0" lang="uk-UA" sz="1800" kern="1200">
          <a:solidFill>
            <a:schemeClr val="tx1"/>
          </a:solidFill>
          <a:latin typeface="+mn-lt"/>
          <a:ea typeface="+mn-ea"/>
          <a:cs typeface="+mn-cs"/>
        </a:defRPr>
      </a:lvl3pPr>
      <a:lvl4pPr marL="1371600" algn="l" defTabSz="914400" rtl="0" eaLnBrk="1" latinLnBrk="0" hangingPunct="1">
        <a:defRPr kumimoji="0" lang="uk-UA" sz="1800" kern="1200">
          <a:solidFill>
            <a:schemeClr val="tx1"/>
          </a:solidFill>
          <a:latin typeface="+mn-lt"/>
          <a:ea typeface="+mn-ea"/>
          <a:cs typeface="+mn-cs"/>
        </a:defRPr>
      </a:lvl4pPr>
      <a:lvl5pPr marL="1828800" algn="l" defTabSz="914400" rtl="0" eaLnBrk="1" latinLnBrk="0" hangingPunct="1">
        <a:defRPr kumimoji="0" lang="uk-UA" sz="1800" kern="1200">
          <a:solidFill>
            <a:schemeClr val="tx1"/>
          </a:solidFill>
          <a:latin typeface="+mn-lt"/>
          <a:ea typeface="+mn-ea"/>
          <a:cs typeface="+mn-cs"/>
        </a:defRPr>
      </a:lvl5pPr>
      <a:lvl6pPr marL="2286000" algn="l" defTabSz="914400" rtl="0" eaLnBrk="1" latinLnBrk="0" hangingPunct="1">
        <a:defRPr kumimoji="0" lang="uk-UA" sz="1800" kern="1200">
          <a:solidFill>
            <a:schemeClr val="tx1"/>
          </a:solidFill>
          <a:latin typeface="+mn-lt"/>
          <a:ea typeface="+mn-ea"/>
          <a:cs typeface="+mn-cs"/>
        </a:defRPr>
      </a:lvl6pPr>
      <a:lvl7pPr marL="2743200" algn="l" defTabSz="914400" rtl="0" eaLnBrk="1" latinLnBrk="0" hangingPunct="1">
        <a:defRPr kumimoji="0" lang="uk-UA" sz="1800" kern="1200">
          <a:solidFill>
            <a:schemeClr val="tx1"/>
          </a:solidFill>
          <a:latin typeface="+mn-lt"/>
          <a:ea typeface="+mn-ea"/>
          <a:cs typeface="+mn-cs"/>
        </a:defRPr>
      </a:lvl7pPr>
      <a:lvl8pPr marL="3200400" algn="l" defTabSz="914400" rtl="0" eaLnBrk="1" latinLnBrk="0" hangingPunct="1">
        <a:defRPr kumimoji="0" lang="uk-UA" sz="1800" kern="1200">
          <a:solidFill>
            <a:schemeClr val="tx1"/>
          </a:solidFill>
          <a:latin typeface="+mn-lt"/>
          <a:ea typeface="+mn-ea"/>
          <a:cs typeface="+mn-cs"/>
        </a:defRPr>
      </a:lvl8pPr>
      <a:lvl9pPr marL="3657600" algn="l" defTabSz="914400" rtl="0" eaLnBrk="1" latinLnBrk="0" hangingPunct="1">
        <a:defRPr kumimoji="0" lang="uk-UA"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uk.wikipedia.org/wiki/%D0%9F%D0%B0%D0%B1%D0%BB%D0%BE_%D0%9F%D1%96%D0%BA%D0%B0%D1%81%D1%81%D0%BE" TargetMode="External"/><Relationship Id="rId2" Type="http://schemas.openxmlformats.org/officeDocument/2006/relationships/notesSlide" Target="../notesSlides/notesSlide8.xml"/><Relationship Id="rId1" Type="http://schemas.openxmlformats.org/officeDocument/2006/relationships/slideLayout" Target="../slideLayouts/slideLayout29.xml"/><Relationship Id="rId5" Type="http://schemas.openxmlformats.org/officeDocument/2006/relationships/hyperlink" Target="http://uk.wikipedia.org/wiki/%D0%9C%D1%96%D0%B3%D0%B5%D0%BB%D1%8C_%D0%B4%D0%B5_%D0%A1%D0%B5%D1%80%D0%B2%D0%B0%D0%BD%D1%82%D0%B5%D1%81" TargetMode="External"/><Relationship Id="rId4" Type="http://schemas.openxmlformats.org/officeDocument/2006/relationships/hyperlink" Target="http://uk.wikipedia.org/wiki/%D0%A0%D1%96%D1%85%D0%B0%D1%80%D0%B4_%D0%A8%D1%82%D1%80%D0%B0%D1%83%D1%81"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hyperlink" Target="http://uk.wikipedia.org/wiki/1615" TargetMode="External"/><Relationship Id="rId7" Type="http://schemas.openxmlformats.org/officeDocument/2006/relationships/image" Target="../media/image13.jpeg"/><Relationship Id="rId2" Type="http://schemas.openxmlformats.org/officeDocument/2006/relationships/hyperlink" Target="http://uk.wikipedia.org/wiki/1605" TargetMode="External"/><Relationship Id="rId1" Type="http://schemas.openxmlformats.org/officeDocument/2006/relationships/slideLayout" Target="../slideLayouts/slideLayout19.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 Id="rId9" Type="http://schemas.openxmlformats.org/officeDocument/2006/relationships/image" Target="../media/image15.jpeg"/></Relationships>
</file>

<file path=ppt/slides/_rels/slide12.xml.rels><?xml version="1.0" encoding="UTF-8" standalone="yes"?>
<Relationships xmlns="http://schemas.openxmlformats.org/package/2006/relationships"><Relationship Id="rId8" Type="http://schemas.openxmlformats.org/officeDocument/2006/relationships/hyperlink" Target="http://uk.wikipedia.org/w/index.php?title=%D0%86%D0%B2%D0%B0%D0%BD%D0%BE%D0%B2_%D0%9C%D0%B8%D0%BA%D0%BE%D0%BB%D0%B0_%D0%9E%D0%BB%D0%B5%D0%BA%D1%81%D1%96%D0%B9%D0%BE%D0%B2%D0%B8%D1%87&amp;action=edit&amp;redlink=1" TargetMode="External"/><Relationship Id="rId13" Type="http://schemas.openxmlformats.org/officeDocument/2006/relationships/hyperlink" Target="http://uk.wikipedia.org/wiki/%D0%9A%D0%BE%D0%B7%D0%B0%D1%87%D0%B5%D0%BD%D0%BA%D0%BE_%D0%92%D0%B0%D1%81%D0%B8%D0%BB%D1%8C_%D0%9F%D0%B0%D0%B2%D0%BB%D0%BE%D0%B2%D0%B8%D1%87" TargetMode="External"/><Relationship Id="rId18" Type="http://schemas.openxmlformats.org/officeDocument/2006/relationships/hyperlink" Target="http://uk.wikipedia.org/wiki/1995" TargetMode="External"/><Relationship Id="rId3" Type="http://schemas.openxmlformats.org/officeDocument/2006/relationships/hyperlink" Target="http://uk.wikipedia.org/wiki/%D0%86%D0%B2%D0%B0%D0%BD_%D0%A4%D1%80%D0%B0%D0%BD%D0%BA%D0%BE" TargetMode="External"/><Relationship Id="rId21" Type="http://schemas.openxmlformats.org/officeDocument/2006/relationships/hyperlink" Target="http://uk.wikipedia.org/wiki/%D0%A5%D0%B0%D1%80%D0%BA%D1%96%D0%B2" TargetMode="External"/><Relationship Id="rId7" Type="http://schemas.openxmlformats.org/officeDocument/2006/relationships/hyperlink" Target="http://uk.wikipedia.org/wiki/%D0%9C%D0%B8%D0%BA%D0%BE%D0%BB%D0%B0_%D0%97%D0%B5%D1%80%D0%BE%D0%B2" TargetMode="External"/><Relationship Id="rId12" Type="http://schemas.openxmlformats.org/officeDocument/2006/relationships/hyperlink" Target="http://uk.wikipedia.org/wiki/1955" TargetMode="External"/><Relationship Id="rId17" Type="http://schemas.openxmlformats.org/officeDocument/2006/relationships/hyperlink" Target="http://uk.wikipedia.org/wiki/%D0%9F%D0%B5%D1%80%D0%B5%D0%BF%D0%B0%D0%B4%D1%8F_%D0%90%D0%BD%D0%B0%D1%82%D0%BE%D0%BB%D1%8C_%D0%9E%D0%BB%D0%B5%D0%BA%D1%81%D1%96%D0%B9%D0%BE%D0%B2%D0%B8%D1%87" TargetMode="External"/><Relationship Id="rId2" Type="http://schemas.openxmlformats.org/officeDocument/2006/relationships/hyperlink" Target="http://uk.wikipedia.org/wiki/%D0%9C%D1%96%D0%B3%D0%B5%D0%BB%D1%8C_%D0%B4%D0%B5_%D0%A1%D0%B5%D1%80%D0%B2%D0%B0%D0%BD%D1%82%D0%B5%D1%81" TargetMode="External"/><Relationship Id="rId16" Type="http://schemas.openxmlformats.org/officeDocument/2006/relationships/hyperlink" Target="http://uk.wikipedia.org/wiki/%D0%9C%D0%B8%D0%BA%D0%BE%D0%BB%D0%B0_%D0%9B%D1%83%D0%BA%D0%B0%D1%88" TargetMode="External"/><Relationship Id="rId20" Type="http://schemas.openxmlformats.org/officeDocument/2006/relationships/hyperlink" Target="http://uk.wikipedia.org/wiki/2008" TargetMode="External"/><Relationship Id="rId1" Type="http://schemas.openxmlformats.org/officeDocument/2006/relationships/slideLayout" Target="../slideLayouts/slideLayout19.xml"/><Relationship Id="rId6" Type="http://schemas.openxmlformats.org/officeDocument/2006/relationships/hyperlink" Target="http://uk.wikipedia.org/wiki/%D0%92%D0%BE%D0%BB%D0%BE%D0%B4%D0%B8%D0%BC%D0%B8%D1%80_%D0%A1%D0%B0%D0%BC%D1%96%D0%B9%D0%BB%D0%B5%D0%BD%D0%BA%D0%BE" TargetMode="External"/><Relationship Id="rId11" Type="http://schemas.openxmlformats.org/officeDocument/2006/relationships/hyperlink" Target="http://uk.wikipedia.org/wiki/2010" TargetMode="External"/><Relationship Id="rId5" Type="http://schemas.openxmlformats.org/officeDocument/2006/relationships/hyperlink" Target="http://uk.wikipedia.org/wiki/%D0%9B%D1%8C%D0%B2%D1%96%D0%B2" TargetMode="External"/><Relationship Id="rId15" Type="http://schemas.openxmlformats.org/officeDocument/2006/relationships/hyperlink" Target="http://uk.wikipedia.org/wiki/%D0%93%D1%80%D0%B8%D0%B3%D0%BE%D1%80%D1%96%D0%B9_%D0%9A%D0%BE%D1%87%D1%83%D1%80" TargetMode="External"/><Relationship Id="rId10" Type="http://schemas.openxmlformats.org/officeDocument/2006/relationships/hyperlink" Target="http://uk.wikipedia.org/wiki/1936" TargetMode="External"/><Relationship Id="rId19" Type="http://schemas.openxmlformats.org/officeDocument/2006/relationships/hyperlink" Target="http://uk.wikipedia.org/wiki/%D0%94%D0%BD%D1%96%D0%BF%D1%80%D0%BE_(%D0%B2%D0%B8%D0%B4%D0%B0%D0%B2%D0%BD%D0%B8%D1%86%D1%82%D0%B2%D0%BE)" TargetMode="External"/><Relationship Id="rId4" Type="http://schemas.openxmlformats.org/officeDocument/2006/relationships/hyperlink" Target="http://uk.wikipedia.org/wiki/1891" TargetMode="External"/><Relationship Id="rId9" Type="http://schemas.openxmlformats.org/officeDocument/2006/relationships/hyperlink" Target="http://uk.wikipedia.org/wiki/1935" TargetMode="External"/><Relationship Id="rId14" Type="http://schemas.openxmlformats.org/officeDocument/2006/relationships/hyperlink" Target="http://uk.wikipedia.org/wiki/%D0%9A%D1%80%D0%BE%D1%82%D0%B5%D0%B2%D0%B8%D1%87_%D0%84%D0%B2%D0%B3%D0%B5%D0%BD_%D0%9C%D0%B0%D0%BA%D1%81%D0%B8%D0%BC%D0%BE%D0%B2%D0%B8%D1%87" TargetMode="External"/><Relationship Id="rId22" Type="http://schemas.openxmlformats.org/officeDocument/2006/relationships/hyperlink" Target="http://uk.wikipedia.org/w/index.php?title=%C2%AB%D0%A4%D0%BE%D0%BB%D1%96%D0%BE%C2%BB&amp;action=edit&amp;redlink=1"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uk.wikipedia.org/wiki/%D0%94%D0%BE%D0%BD_%D0%9A%D1%96%D1%85%D0%BE%D1%82" TargetMode="Externa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8" Type="http://schemas.openxmlformats.org/officeDocument/2006/relationships/hyperlink" Target="http://uk.wikipedia.org/wiki/%D0%86%D1%81%D0%BF%D0%B0%D0%BD%D0%B5%D1%86%D1%8C" TargetMode="External"/><Relationship Id="rId3" Type="http://schemas.openxmlformats.org/officeDocument/2006/relationships/hyperlink" Target="http://uk.wikipedia.org/wiki/%D0%86%D1%81%D0%BF%D0%B0%D0%BD%D1%81%D1%8C%D0%BA%D0%B0_%D0%BC%D0%BE%D0%B2%D0%B0" TargetMode="External"/><Relationship Id="rId7" Type="http://schemas.openxmlformats.org/officeDocument/2006/relationships/hyperlink" Target="http://uk.wikipedia.org/wiki/1616" TargetMode="External"/><Relationship Id="rId12"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uk.wikipedia.org/wiki/22_%D0%BA%D0%B2%D1%96%D1%82%D0%BD%D1%8F" TargetMode="External"/><Relationship Id="rId11" Type="http://schemas.openxmlformats.org/officeDocument/2006/relationships/hyperlink" Target="http://uk.wikipedia.org/wiki/%D0%A0%D0%BE%D0%BC%D0%B0%D0%BD_(%D0%B6%D0%B0%D0%BD%D1%80)" TargetMode="External"/><Relationship Id="rId5" Type="http://schemas.openxmlformats.org/officeDocument/2006/relationships/hyperlink" Target="http://uk.wikipedia.org/wiki/1547" TargetMode="External"/><Relationship Id="rId10" Type="http://schemas.openxmlformats.org/officeDocument/2006/relationships/hyperlink" Target="http://uk.wikipedia.org/w/index.php?title=%D0%9C%D0%B0%D0%BD%D0%B4%D1%80%D0%B8_%D0%9F%D0%B5%D1%80%D1%81%D0%B8%D0%BB%D0%B5%D1%81%D0%B0_%D1%96_%D0%A1%D0%B8%D0%B3%D1%96%D0%B7%D0%BC%D1%83%D0%BD%D0%B4%D0%B8&amp;action=edit&amp;redlink=1" TargetMode="External"/><Relationship Id="rId4" Type="http://schemas.openxmlformats.org/officeDocument/2006/relationships/hyperlink" Target="http://uk.wikipedia.org/wiki/29_%D0%B2%D0%B5%D1%80%D0%B5%D1%81%D0%BD%D1%8F" TargetMode="External"/><Relationship Id="rId9" Type="http://schemas.openxmlformats.org/officeDocument/2006/relationships/hyperlink" Target="http://uk.wikipedia.org/wiki/%D0%94%D0%BE%D0%BD_%D0%9A%D1%96%D1%85%D0%BE%D1%82"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uk.wikipedia.org/wiki/%D0%A1%D0%B5%D0%B2%D1%96%D0%BB%D1%8C%D1%8F" TargetMode="External"/><Relationship Id="rId3" Type="http://schemas.openxmlformats.org/officeDocument/2006/relationships/hyperlink" Target="http://uk.wikipedia.org/wiki/29_%D0%B2%D0%B5%D1%80%D0%B5%D1%81%D0%BD%D1%8F" TargetMode="External"/><Relationship Id="rId7" Type="http://schemas.openxmlformats.org/officeDocument/2006/relationships/hyperlink" Target="http://uk.wikipedia.org/wiki/1556" TargetMode="External"/><Relationship Id="rId2" Type="http://schemas.openxmlformats.org/officeDocument/2006/relationships/hyperlink" Target="http://uk.wikipedia.org/wiki/%D0%90%D0%BB%D1%8C%D0%BA%D0%B0%D0%BB%D0%B0-%D0%B4%D0%B5-%D0%95%D0%BD%D0%B0%D1%80%D0%B5%D1%81" TargetMode="External"/><Relationship Id="rId1" Type="http://schemas.openxmlformats.org/officeDocument/2006/relationships/slideLayout" Target="../slideLayouts/slideLayout29.xml"/><Relationship Id="rId6" Type="http://schemas.openxmlformats.org/officeDocument/2006/relationships/hyperlink" Target="http://uk.wikipedia.org/wiki/%D0%92%D0%B0%D0%BB%D1%8C%D1%8F%D0%B4%D0%BE%D0%BB%D1%96%D0%B4" TargetMode="External"/><Relationship Id="rId5" Type="http://schemas.openxmlformats.org/officeDocument/2006/relationships/hyperlink" Target="http://uk.wikipedia.org/wiki/1551" TargetMode="External"/><Relationship Id="rId10" Type="http://schemas.openxmlformats.org/officeDocument/2006/relationships/hyperlink" Target="http://uk.wikipedia.org/wiki/%D0%9C%D0%B0%D0%B4%D1%80%D0%B8%D0%B4" TargetMode="External"/><Relationship Id="rId4" Type="http://schemas.openxmlformats.org/officeDocument/2006/relationships/hyperlink" Target="http://uk.wikipedia.org/wiki/%D0%9A%D0%BE%D1%80%D0%B4%D0%BE%D0%B2%D0%B0_(%D0%86%D1%81%D0%BF%D0%B0%D0%BD%D1%96%D1%8F)" TargetMode="External"/><Relationship Id="rId9" Type="http://schemas.openxmlformats.org/officeDocument/2006/relationships/hyperlink" Target="http://uk.wikipedia.org/wiki/%D0%84%D0%B7%D1%83%D1%97%D1%82%D0%B8"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uk.wikipedia.org/wiki/26_%D0%B2%D0%B5%D1%80%D0%B5%D1%81%D0%BD%D1%8F" TargetMode="External"/><Relationship Id="rId13" Type="http://schemas.openxmlformats.org/officeDocument/2006/relationships/hyperlink" Target="http://uk.wikipedia.org/wiki/%D0%9E%D1%80%D0%B0%D0%BD" TargetMode="External"/><Relationship Id="rId3" Type="http://schemas.openxmlformats.org/officeDocument/2006/relationships/hyperlink" Target="http://uk.wikipedia.org/wiki/%D0%A4%D0%B0%D0%B9%D0%BB:Battle_of_Lepanto_1571.jpg" TargetMode="External"/><Relationship Id="rId7" Type="http://schemas.openxmlformats.org/officeDocument/2006/relationships/hyperlink" Target="http://uk.wikipedia.org/wiki/%D0%9E%D1%81%D0%BC%D0%B0%D0%BD%D1%81%D1%8C%D0%BA%D0%B0_%D1%96%D0%BC%D0%BF%D0%B5%D1%80%D1%96%D1%8F" TargetMode="External"/><Relationship Id="rId12" Type="http://schemas.openxmlformats.org/officeDocument/2006/relationships/hyperlink" Target="http://uk.wikipedia.org/wiki/%D0%9C%D0%B0%D0%B2%D1%80%D0%B8" TargetMode="External"/><Relationship Id="rId2" Type="http://schemas.openxmlformats.org/officeDocument/2006/relationships/notesSlide" Target="../notesSlides/notesSlide3.xml"/><Relationship Id="rId1" Type="http://schemas.openxmlformats.org/officeDocument/2006/relationships/slideLayout" Target="../slideLayouts/slideLayout29.xml"/><Relationship Id="rId6" Type="http://schemas.openxmlformats.org/officeDocument/2006/relationships/hyperlink" Target="http://uk.wikipedia.org/wiki/%D0%86%D1%81%D0%BF%D0%B0%D0%BD%D1%96%D1%8F" TargetMode="External"/><Relationship Id="rId11" Type="http://schemas.openxmlformats.org/officeDocument/2006/relationships/hyperlink" Target="http://uk.wikipedia.org/w/index.php?title=%D0%A5%D1%83%D0%B0%D0%BD_%D0%90%D0%B2%D1%81%D1%82%D1%80%D1%96%D0%B9%D1%81%D1%8C%D0%BA%D0%B8%D0%B9&amp;action=edit&amp;redlink=1" TargetMode="External"/><Relationship Id="rId5" Type="http://schemas.openxmlformats.org/officeDocument/2006/relationships/hyperlink" Target="http://uk.wikipedia.org/wiki/%D0%9D%D0%B5%D0%B0%D0%BF%D0%BE%D0%BB%D1%8C" TargetMode="External"/><Relationship Id="rId15" Type="http://schemas.openxmlformats.org/officeDocument/2006/relationships/image" Target="../media/image7.jpeg"/><Relationship Id="rId10" Type="http://schemas.openxmlformats.org/officeDocument/2006/relationships/hyperlink" Target="http://uk.wikipedia.org/wiki/%D0%90%D0%BB%D0%B6%D0%B8%D1%80" TargetMode="External"/><Relationship Id="rId4" Type="http://schemas.openxmlformats.org/officeDocument/2006/relationships/image" Target="../media/image6.png"/><Relationship Id="rId9" Type="http://schemas.openxmlformats.org/officeDocument/2006/relationships/hyperlink" Target="http://uk.wikipedia.org/wiki/1575" TargetMode="External"/><Relationship Id="rId14" Type="http://schemas.openxmlformats.org/officeDocument/2006/relationships/hyperlink" Target="http://uk.wikipedia.org/wiki/1577"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uk.wikipedia.org/wiki/%D0%92%D0%B0%D0%BB%D0%B5%D0%BD%D1%81%D1%96%D1%8F_(%D0%BC%D1%96%D1%81%D1%82%D0%BE)" TargetMode="External"/><Relationship Id="rId3" Type="http://schemas.openxmlformats.org/officeDocument/2006/relationships/hyperlink" Target="http://uk.wikipedia.org/wiki/%D0%90%D0%BB%D0%B6%D0%B8%D1%80" TargetMode="External"/><Relationship Id="rId7" Type="http://schemas.openxmlformats.org/officeDocument/2006/relationships/hyperlink" Target="http://uk.wikipedia.org/wiki/24_%D0%B6%D0%BE%D0%B2%D1%82%D0%BD%D1%8F"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hyperlink" Target="http://uk.wikipedia.org/wiki/19_%D0%B2%D0%B5%D1%80%D0%B5%D1%81%D0%BD%D1%8F" TargetMode="External"/><Relationship Id="rId5" Type="http://schemas.openxmlformats.org/officeDocument/2006/relationships/hyperlink" Target="http://uk.wikipedia.org/wiki/1580" TargetMode="External"/><Relationship Id="rId4" Type="http://schemas.openxmlformats.org/officeDocument/2006/relationships/hyperlink" Target="http://uk.wikipedia.org/wiki/%D0%9A%D0%BE%D0%BD%D1%81%D1%82%D0%B0%D0%BD%D1%82%D0%B8%D0%BD%D0%BE%D0%BF%D0%BE%D0%BB%D1%8C" TargetMode="External"/><Relationship Id="rId9" Type="http://schemas.openxmlformats.org/officeDocument/2006/relationships/hyperlink" Target="http://uk.wikipedia.org/wiki/%D0%9C%D0%B0%D0%B4%D1%80%D0%B8%D0%B4"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uk.wikipedia.org/wiki/%D0%9B%D1%96%D1%81%D0%B0%D0%B1%D0%BE%D0%BD" TargetMode="External"/><Relationship Id="rId3" Type="http://schemas.openxmlformats.org/officeDocument/2006/relationships/hyperlink" Target="http://uk.wikipedia.org/wiki/1581" TargetMode="External"/><Relationship Id="rId7" Type="http://schemas.openxmlformats.org/officeDocument/2006/relationships/hyperlink" Target="http://uk.wikipedia.org/wiki/%D0%9E%D1%80%D0%B0%D0%BD" TargetMode="External"/><Relationship Id="rId2" Type="http://schemas.openxmlformats.org/officeDocument/2006/relationships/notesSlide" Target="../notesSlides/notesSlide5.xml"/><Relationship Id="rId1" Type="http://schemas.openxmlformats.org/officeDocument/2006/relationships/slideLayout" Target="../slideLayouts/slideLayout29.xml"/><Relationship Id="rId6" Type="http://schemas.openxmlformats.org/officeDocument/2006/relationships/hyperlink" Target="http://uk.wikipedia.org/wiki/%D0%90%D0%BB%D0%B6%D0%B8%D1%80" TargetMode="External"/><Relationship Id="rId5" Type="http://schemas.openxmlformats.org/officeDocument/2006/relationships/hyperlink" Target="http://uk.wikipedia.org/wiki/%D0%A4%D1%96%D0%BB%D1%96%D0%BF_II_%D0%93%D0%B0%D0%B1%D1%81%D0%B1%D1%83%D1%80%D0%B3" TargetMode="External"/><Relationship Id="rId4" Type="http://schemas.openxmlformats.org/officeDocument/2006/relationships/hyperlink" Target="http://uk.wikipedia.org/wiki/%D0%9F%D0%BE%D1%80%D1%82%D1%83%D0%B3%D0%B0%D0%BB%D1%96%D1%8F" TargetMode="External"/><Relationship Id="rId9" Type="http://schemas.openxmlformats.org/officeDocument/2006/relationships/hyperlink" Target="http://uk.wikipedia.org/wiki/%D0%9C%D0%B0%D0%B4%D1%80%D0%B8%D0%B4"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uk.wikipedia.org/wiki/1598" TargetMode="External"/><Relationship Id="rId13" Type="http://schemas.openxmlformats.org/officeDocument/2006/relationships/hyperlink" Target="http://uk.wikipedia.org/wiki/1616" TargetMode="External"/><Relationship Id="rId3" Type="http://schemas.openxmlformats.org/officeDocument/2006/relationships/notesSlide" Target="../notesSlides/notesSlide6.xml"/><Relationship Id="rId7" Type="http://schemas.openxmlformats.org/officeDocument/2006/relationships/hyperlink" Target="http://uk.wikipedia.org/w/index.php?title=%D0%9D%D0%B5%D0%BF%D0%B5%D1%80%D0%B5%D0%BC%D0%BE%D0%B6%D0%BD%D0%B0_%D0%B0%D1%80%D0%BC%D0%B0%D0%B4%D0%B0&amp;action=edit&amp;redlink=1" TargetMode="External"/><Relationship Id="rId12" Type="http://schemas.openxmlformats.org/officeDocument/2006/relationships/hyperlink" Target="http://uk.wikipedia.org/wiki/%D0%94%D0%BE%D0%BD_%D0%9A%D1%96%D1%85%D0%BE%D1%82" TargetMode="External"/><Relationship Id="rId17" Type="http://schemas.openxmlformats.org/officeDocument/2006/relationships/hyperlink" Target="http://uk.wikipedia.org/wiki/%D0%92%D0%BE%D0%B4%D1%8F%D0%BD%D0%BA%D0%B0_%D0%B3%D0%BE%D0%BB%D0%BE%D0%B2%D0%BD%D0%BE%D0%B3%D0%BE_%D0%BC%D0%BE%D0%B7%D0%BA%D1%83" TargetMode="External"/><Relationship Id="rId2" Type="http://schemas.openxmlformats.org/officeDocument/2006/relationships/slideLayout" Target="../slideLayouts/slideLayout5.xml"/><Relationship Id="rId16" Type="http://schemas.openxmlformats.org/officeDocument/2006/relationships/hyperlink" Target="http://uk.wikipedia.org/wiki/23_%D0%BA%D0%B2%D1%96%D1%82%D0%BD%D1%8F" TargetMode="External"/><Relationship Id="rId1" Type="http://schemas.openxmlformats.org/officeDocument/2006/relationships/themeOverride" Target="../theme/themeOverride1.xml"/><Relationship Id="rId6" Type="http://schemas.openxmlformats.org/officeDocument/2006/relationships/hyperlink" Target="http://uk.wikipedia.org/wiki/%D0%86%D0%BD%D1%82%D0%B5%D0%BD%D0%B4%D0%B0%D0%BD%D1%82" TargetMode="External"/><Relationship Id="rId11" Type="http://schemas.openxmlformats.org/officeDocument/2006/relationships/hyperlink" Target="http://uk.wikipedia.org/wiki/1604" TargetMode="External"/><Relationship Id="rId5" Type="http://schemas.openxmlformats.org/officeDocument/2006/relationships/hyperlink" Target="http://uk.wikipedia.org/wiki/1585" TargetMode="External"/><Relationship Id="rId15" Type="http://schemas.openxmlformats.org/officeDocument/2006/relationships/hyperlink" Target="http://uk.wikipedia.org/w/index.php?title=%D0%9C%D0%B0%D0%BD%D0%B4%D1%80%D0%B8_%D0%9F%D0%B5%D1%80%D1%81%D1%96%D0%BB%D0%B5%D1%81%D0%B0_%D1%96_%D0%A1%D0%B8%D0%B3%D1%96%D0%B7%D0%BC%D1%83%D0%BD%D0%B4%D0%B8&amp;action=edit&amp;redlink=1" TargetMode="External"/><Relationship Id="rId10" Type="http://schemas.openxmlformats.org/officeDocument/2006/relationships/hyperlink" Target="http://uk.wikipedia.org/wiki/%D0%92%D0%B0%D0%BB%D1%8C%D1%8F%D0%B4%D0%BE%D0%BB%D1%96%D0%B4" TargetMode="External"/><Relationship Id="rId4" Type="http://schemas.openxmlformats.org/officeDocument/2006/relationships/hyperlink" Target="http://uk.wikipedia.org/w/index.php?title=%D0%93%D0%B0%D0%BB%D0%B0%D1%82%D0%B5%D1%8F_(%D0%BD%D0%BE%D0%B2%D0%B5%D0%BB%D0%B0)&amp;action=edit&amp;redlink=1" TargetMode="External"/><Relationship Id="rId9" Type="http://schemas.openxmlformats.org/officeDocument/2006/relationships/hyperlink" Target="http://uk.wikipedia.org/wiki/1603" TargetMode="External"/><Relationship Id="rId14" Type="http://schemas.openxmlformats.org/officeDocument/2006/relationships/hyperlink" Target="http://uk.wikipedia.org/w/index.php?title=%D0%9F%D0%BE%D0%B4%D0%BE%D1%80%D0%BE%D0%B6_%D0%BD%D0%B0_%D0%9F%D0%B0%D1%80%D0%BD%D0%B0%D1%81&amp;action=edit&amp;redlink=1"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uk.wikipedia.org/wiki/%D0%A1%D0%BA%D1%83%D0%BB%D1%8C%D0%BF%D1%82%D0%BE%D1%80" TargetMode="External"/><Relationship Id="rId13" Type="http://schemas.openxmlformats.org/officeDocument/2006/relationships/hyperlink" Target="http://uk.wikipedia.org/wiki/%D0%90%D1%81%D1%82%D0%B5%D1%80%D0%BE%D1%97%D0%B4" TargetMode="External"/><Relationship Id="rId18" Type="http://schemas.openxmlformats.org/officeDocument/2006/relationships/hyperlink" Target="http://uk.wikipedia.org/wiki/%D0%9C%D1%96%D0%B3%D0%B5%D0%BB%D1%8C_%D0%B4%D0%B5_%D0%A1%D0%B5%D1%80%D0%B2%D0%B0%D0%BD%D1%82%D0%B5%D1%81" TargetMode="External"/><Relationship Id="rId26" Type="http://schemas.openxmlformats.org/officeDocument/2006/relationships/hyperlink" Target="http://uk.wikipedia.org/wiki/%D0%A1%D0%B5%D0%B2%D1%96%D0%BB%D1%8C%D1%8F" TargetMode="External"/><Relationship Id="rId3" Type="http://schemas.openxmlformats.org/officeDocument/2006/relationships/hyperlink" Target="http://uk.wikipedia.org/wiki/%D0%94%D0%B8%D0%BA%D1%82%D0%B0%D1%82%D0%BE%D1%80" TargetMode="External"/><Relationship Id="rId21" Type="http://schemas.openxmlformats.org/officeDocument/2006/relationships/hyperlink" Target="http://uk.wikipedia.org/w/index.php?title=%D0%86%D0%BD%D1%81%D1%82%D0%B8%D1%82%D1%83%D1%82_%D0%A1%D0%B5%D1%80%D0%B2%D0%B0%D0%BD%D1%82%D0%B5%D1%81%D0%B0&amp;action=edit&amp;redlink=1" TargetMode="External"/><Relationship Id="rId7" Type="http://schemas.openxmlformats.org/officeDocument/2006/relationships/hyperlink" Target="http://uk.wikipedia.org/wiki/1835" TargetMode="External"/><Relationship Id="rId12" Type="http://schemas.openxmlformats.org/officeDocument/2006/relationships/hyperlink" Target="http://uk.wikipedia.org/wiki/%D0%A5%D0%BC%D0%B0%D1%80%D0%BE%D1%87%D0%BE%D1%81" TargetMode="External"/><Relationship Id="rId17" Type="http://schemas.openxmlformats.org/officeDocument/2006/relationships/hyperlink" Target="http://uk.wikipedia.org/wiki/1992" TargetMode="External"/><Relationship Id="rId25" Type="http://schemas.openxmlformats.org/officeDocument/2006/relationships/hyperlink" Target="http://uk.wikipedia.org/wiki/%D0%86%D1%81%D0%BF%D0%B0%D0%BD%D1%81%D1%8C%D0%BA%D0%B0_%D0%BC%D0%BE%D0%B2%D0%B0" TargetMode="External"/><Relationship Id="rId2" Type="http://schemas.openxmlformats.org/officeDocument/2006/relationships/hyperlink" Target="http://uk.wikipedia.org/wiki/%D0%94%D0%BE%D0%BD_%D0%9A%D1%96%D1%85%D0%BE%D1%82" TargetMode="External"/><Relationship Id="rId16" Type="http://schemas.openxmlformats.org/officeDocument/2006/relationships/hyperlink" Target="http://uk.wikipedia.org/wiki/2_%D0%BB%D1%8E%D1%82%D0%BE%D0%B3%D0%BE" TargetMode="External"/><Relationship Id="rId20" Type="http://schemas.openxmlformats.org/officeDocument/2006/relationships/hyperlink" Target="http://uk.wikipedia.org/wiki/%D0%9A%D1%80%D0%B0%D1%82%D0%B5%D1%80" TargetMode="External"/><Relationship Id="rId1" Type="http://schemas.openxmlformats.org/officeDocument/2006/relationships/slideLayout" Target="../slideLayouts/slideLayout5.xml"/><Relationship Id="rId6" Type="http://schemas.openxmlformats.org/officeDocument/2006/relationships/hyperlink" Target="http://uk.wikipedia.org/wiki/%D0%9F%D0%BE%D0%B5%D1%82" TargetMode="External"/><Relationship Id="rId11" Type="http://schemas.openxmlformats.org/officeDocument/2006/relationships/hyperlink" Target="http://uk.wikipedia.org/w/index.php?title=%D0%9B%D0%BE%D1%80%D0%B5%D0%BD%D1%86%D0%BE_%D0%92%D0%B0%D0%BB%D0%B5%D1%80%D0%B0&amp;action=edit&amp;redlink=1" TargetMode="External"/><Relationship Id="rId24" Type="http://schemas.openxmlformats.org/officeDocument/2006/relationships/hyperlink" Target="http://uk.wikipedia.org/wiki/%D0%91%D0%B0%D1%80%D1%81%D0%B5%D0%BB%D0%BE%D0%BD%D0%B0" TargetMode="External"/><Relationship Id="rId5" Type="http://schemas.openxmlformats.org/officeDocument/2006/relationships/hyperlink" Target="http://uk.wikipedia.org/wiki/%D0%A1%D0%BA%D1%83%D0%BB%D1%8C%D0%BF%D1%82%D1%83%D1%80%D0%B0" TargetMode="External"/><Relationship Id="rId15" Type="http://schemas.openxmlformats.org/officeDocument/2006/relationships/hyperlink" Target="http://uk.wikipedia.org/wiki/79144_%D0%A1%D0%B5%D1%80%D0%B2%D0%B0%D0%BD%D1%82%D0%B5%D1%81" TargetMode="External"/><Relationship Id="rId23" Type="http://schemas.openxmlformats.org/officeDocument/2006/relationships/hyperlink" Target="http://uk.wikipedia.org/wiki/%D0%A1%D0%B0%D0%BD%D1%82%D1%8C%D1%8F%D0%B3%D0%BE-%D0%B4%D0%B5-%D0%A7%D1%96%D0%BB%D1%96" TargetMode="External"/><Relationship Id="rId10" Type="http://schemas.openxmlformats.org/officeDocument/2006/relationships/hyperlink" Target="http://uk.wikipedia.org/wiki/%D0%9A%D0%BB%D0%B0%D1%81%D0%B8%D1%86%D0%B8%D0%B7%D0%BC" TargetMode="External"/><Relationship Id="rId19" Type="http://schemas.openxmlformats.org/officeDocument/2006/relationships/hyperlink" Target="http://uk.wikipedia.org/w/index.php?title=%D0%A1%D0%B5%D1%80%D0%B2%D0%B0%D0%BD%D1%82%D0%B5%D1%81_(%D0%BA%D1%80%D0%B0%D1%82%D0%B5%D1%80)&amp;action=edit&amp;redlink=1" TargetMode="External"/><Relationship Id="rId4" Type="http://schemas.openxmlformats.org/officeDocument/2006/relationships/hyperlink" Target="http://uk.wikipedia.org/wiki/%D0%9C%D0%BE%D1%81%D0%BA%D0%B2%D0%B0" TargetMode="External"/><Relationship Id="rId9" Type="http://schemas.openxmlformats.org/officeDocument/2006/relationships/hyperlink" Target="http://uk.wikipedia.org/w/index.php?title=%D0%90%D0%BD%D1%82%D0%BE%D0%BD%D1%96%D0%BE_%D0%A1%D0%BE%D0%BB%D0%B0&amp;action=edit&amp;redlink=1" TargetMode="External"/><Relationship Id="rId14" Type="http://schemas.openxmlformats.org/officeDocument/2006/relationships/hyperlink" Target="http://uk.wikipedia.org/wiki/%D0%93%D0%BE%D0%BB%D0%BE%D0%B2%D0%BD%D0%B8%D0%B9_%D0%BF%D0%BE%D1%8F%D1%81_%D0%B0%D1%81%D1%82%D0%B5%D1%80%D0%BE%D1%97%D0%B4%D1%96%D0%B2" TargetMode="External"/><Relationship Id="rId22" Type="http://schemas.openxmlformats.org/officeDocument/2006/relationships/hyperlink" Target="http://uk.wikipedia.org/wiki/%D0%92%D0%B0%D0%BB%D1%8C%D1%8F%D0%B4%D0%BE%D0%BB%D1%96%D0%B4" TargetMode="External"/><Relationship Id="rId27" Type="http://schemas.openxmlformats.org/officeDocument/2006/relationships/image" Target="../media/image8.jpeg"/></Relationships>
</file>

<file path=ppt/slides/_rels/slide9.xml.rels><?xml version="1.0" encoding="UTF-8" standalone="yes"?>
<Relationships xmlns="http://schemas.openxmlformats.org/package/2006/relationships"><Relationship Id="rId8" Type="http://schemas.openxmlformats.org/officeDocument/2006/relationships/hyperlink" Target="http://uk.wikipedia.org/wiki/%D0%92%D1%96%D1%82%D1%80%D1%8F%D0%BA" TargetMode="External"/><Relationship Id="rId3" Type="http://schemas.openxmlformats.org/officeDocument/2006/relationships/hyperlink" Target="http://uk.wikipedia.org/wiki/%D0%9F%D1%80%D0%BE%D0%BB%D0%BE%D0%B3" TargetMode="External"/><Relationship Id="rId7" Type="http://schemas.openxmlformats.org/officeDocument/2006/relationships/hyperlink" Target="http://uk.wikipedia.org/wiki/%D0%91%D1%96%D0%B1%D0%BB%D1%96%D0%BE%D1%82%D0%B5%D0%BA%D0%B0" TargetMode="External"/><Relationship Id="rId2" Type="http://schemas.openxmlformats.org/officeDocument/2006/relationships/notesSlide" Target="../notesSlides/notesSlide7.xml"/><Relationship Id="rId1" Type="http://schemas.openxmlformats.org/officeDocument/2006/relationships/slideLayout" Target="../slideLayouts/slideLayout29.xml"/><Relationship Id="rId6" Type="http://schemas.openxmlformats.org/officeDocument/2006/relationships/hyperlink" Target="http://uk.wikipedia.org/wiki/%D0%9F%D0%B5%D1%80%D1%83%D0%BA%D0%B0%D1%80" TargetMode="External"/><Relationship Id="rId5" Type="http://schemas.openxmlformats.org/officeDocument/2006/relationships/hyperlink" Target="http://uk.wikipedia.org/wiki/%D0%A5%D0%B0%D1%80%D0%B0%D0%BA%D1%82%D0%B5%D1%80" TargetMode="External"/><Relationship Id="rId4" Type="http://schemas.openxmlformats.org/officeDocument/2006/relationships/hyperlink" Target="http://uk.wikipedia.org/wiki/%D0%A1%D0%B5%D1%80%D0%B2%D0%B0%D0%BD%D1%82%D0%B5%D1%81" TargetMode="External"/><Relationship Id="rId9"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915816" y="1268760"/>
            <a:ext cx="5111015" cy="769441"/>
          </a:xfrm>
          <a:prstGeom prst="rect">
            <a:avLst/>
          </a:prstGeom>
        </p:spPr>
        <p:txBody>
          <a:bodyPr wrap="none">
            <a:spAutoFit/>
          </a:bodyPr>
          <a:lstStyle/>
          <a:p>
            <a:r>
              <a:rPr lang="uk-UA" sz="4400" dirty="0" smtClean="0">
                <a:solidFill>
                  <a:schemeClr val="accent6">
                    <a:lumMod val="75000"/>
                  </a:schemeClr>
                </a:solidFill>
              </a:rPr>
              <a:t>Мігель де Сервантес</a:t>
            </a:r>
            <a:endParaRPr lang="uk-UA" sz="4400" dirty="0">
              <a:solidFill>
                <a:schemeClr val="accent6">
                  <a:lumMod val="75000"/>
                </a:schemeClr>
              </a:solidFill>
            </a:endParaRPr>
          </a:p>
        </p:txBody>
      </p:sp>
      <p:pic>
        <p:nvPicPr>
          <p:cNvPr id="1026" name="Picture 2" descr="E:\Новая папка\Cervates_jauregui.jpg"/>
          <p:cNvPicPr>
            <a:picLocks noChangeAspect="1" noChangeArrowheads="1"/>
          </p:cNvPicPr>
          <p:nvPr/>
        </p:nvPicPr>
        <p:blipFill>
          <a:blip r:embed="rId3" cstate="print"/>
          <a:srcRect/>
          <a:stretch>
            <a:fillRect/>
          </a:stretch>
        </p:blipFill>
        <p:spPr bwMode="auto">
          <a:xfrm>
            <a:off x="4211960" y="2276872"/>
            <a:ext cx="2537844" cy="3437260"/>
          </a:xfrm>
          <a:prstGeom prst="rect">
            <a:avLst/>
          </a:prstGeom>
          <a:noFill/>
        </p:spPr>
      </p:pic>
      <p:sp>
        <p:nvSpPr>
          <p:cNvPr id="6" name="Прямоугольник 5"/>
          <p:cNvSpPr/>
          <p:nvPr/>
        </p:nvSpPr>
        <p:spPr>
          <a:xfrm>
            <a:off x="3707904" y="5733256"/>
            <a:ext cx="3616696" cy="369332"/>
          </a:xfrm>
          <a:prstGeom prst="rect">
            <a:avLst/>
          </a:prstGeom>
        </p:spPr>
        <p:txBody>
          <a:bodyPr wrap="none">
            <a:spAutoFit/>
          </a:bodyPr>
          <a:lstStyle/>
          <a:p>
            <a:r>
              <a:rPr lang="ru-RU" dirty="0" smtClean="0">
                <a:solidFill>
                  <a:srgbClr val="00B050"/>
                </a:solidFill>
              </a:rPr>
              <a:t>29 </a:t>
            </a:r>
            <a:r>
              <a:rPr lang="ru-RU" dirty="0" err="1" smtClean="0">
                <a:solidFill>
                  <a:srgbClr val="00B050"/>
                </a:solidFill>
              </a:rPr>
              <a:t>вересня</a:t>
            </a:r>
            <a:r>
              <a:rPr lang="ru-RU" dirty="0" smtClean="0">
                <a:solidFill>
                  <a:srgbClr val="00B050"/>
                </a:solidFill>
              </a:rPr>
              <a:t> 1547 — †22 </a:t>
            </a:r>
            <a:r>
              <a:rPr lang="ru-RU" dirty="0" err="1" smtClean="0">
                <a:solidFill>
                  <a:srgbClr val="00B050"/>
                </a:solidFill>
              </a:rPr>
              <a:t>квітня</a:t>
            </a:r>
            <a:r>
              <a:rPr lang="ru-RU" dirty="0" smtClean="0">
                <a:solidFill>
                  <a:srgbClr val="00B050"/>
                </a:solidFill>
              </a:rPr>
              <a:t> 1616</a:t>
            </a:r>
            <a:endParaRPr lang="uk-UA"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800" decel="100000"/>
                                        <p:tgtEl>
                                          <p:spTgt spid="1026"/>
                                        </p:tgtEl>
                                      </p:cBhvr>
                                    </p:animEffect>
                                    <p:anim calcmode="lin" valueType="num">
                                      <p:cBhvr>
                                        <p:cTn id="8" dur="800" decel="100000" fill="hold"/>
                                        <p:tgtEl>
                                          <p:spTgt spid="1026"/>
                                        </p:tgtEl>
                                        <p:attrNameLst>
                                          <p:attrName>style.rotation</p:attrName>
                                        </p:attrNameLst>
                                      </p:cBhvr>
                                      <p:tavLst>
                                        <p:tav tm="0">
                                          <p:val>
                                            <p:fltVal val="-90"/>
                                          </p:val>
                                        </p:tav>
                                        <p:tav tm="100000">
                                          <p:val>
                                            <p:fltVal val="0"/>
                                          </p:val>
                                        </p:tav>
                                      </p:tavLst>
                                    </p:anim>
                                    <p:anim calcmode="lin" valueType="num">
                                      <p:cBhvr>
                                        <p:cTn id="9" dur="800" decel="100000" fill="hold"/>
                                        <p:tgtEl>
                                          <p:spTgt spid="1026"/>
                                        </p:tgtEl>
                                        <p:attrNameLst>
                                          <p:attrName>ppt_x</p:attrName>
                                        </p:attrNameLst>
                                      </p:cBhvr>
                                      <p:tavLst>
                                        <p:tav tm="0">
                                          <p:val>
                                            <p:strVal val="#ppt_x+0.4"/>
                                          </p:val>
                                        </p:tav>
                                        <p:tav tm="100000">
                                          <p:val>
                                            <p:strVal val="#ppt_x-0.05"/>
                                          </p:val>
                                        </p:tav>
                                      </p:tavLst>
                                    </p:anim>
                                    <p:anim calcmode="lin" valueType="num">
                                      <p:cBhvr>
                                        <p:cTn id="10" dur="800" decel="100000" fill="hold"/>
                                        <p:tgtEl>
                                          <p:spTgt spid="102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6"/>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Прямоугольник 3"/>
          <p:cNvSpPr/>
          <p:nvPr/>
        </p:nvSpPr>
        <p:spPr>
          <a:xfrm>
            <a:off x="0" y="0"/>
            <a:ext cx="9144000" cy="5355312"/>
          </a:xfrm>
          <a:prstGeom prst="rect">
            <a:avLst/>
          </a:prstGeom>
        </p:spPr>
        <p:txBody>
          <a:bodyPr wrap="square">
            <a:spAutoFit/>
          </a:bodyPr>
          <a:lstStyle/>
          <a:p>
            <a:r>
              <a:rPr lang="uk-UA" sz="3600" b="1" dirty="0" smtClean="0"/>
              <a:t>                      Літературні ознаки</a:t>
            </a:r>
          </a:p>
          <a:p>
            <a:r>
              <a:rPr lang="uk-UA" dirty="0" smtClean="0"/>
              <a:t>Роман має епізодичну структуру. Хоча роман і жартівливого характеру, друга частина ─ серйозний філософський роздум на тему обману. Дон Кіхот служив джерелом натхнення не тільки в літературі, а й набагато пізніше в музиці і живописі, надихаючи </a:t>
            </a:r>
            <a:r>
              <a:rPr lang="uk-UA" dirty="0" err="1" smtClean="0">
                <a:hlinkClick r:id="rId3" tooltip="Пабло Пікассо"/>
              </a:rPr>
              <a:t>Пабло</a:t>
            </a:r>
            <a:r>
              <a:rPr lang="uk-UA" dirty="0" smtClean="0">
                <a:hlinkClick r:id="rId3" tooltip="Пабло Пікассо"/>
              </a:rPr>
              <a:t> </a:t>
            </a:r>
            <a:r>
              <a:rPr lang="uk-UA" dirty="0" err="1" smtClean="0">
                <a:hlinkClick r:id="rId3" tooltip="Пабло Пікассо"/>
              </a:rPr>
              <a:t>Пікассо</a:t>
            </a:r>
            <a:r>
              <a:rPr lang="uk-UA" dirty="0" smtClean="0"/>
              <a:t> та </a:t>
            </a:r>
            <a:r>
              <a:rPr lang="uk-UA" dirty="0" err="1" smtClean="0">
                <a:hlinkClick r:id="rId4" tooltip="Ріхард Штраус"/>
              </a:rPr>
              <a:t>Ріхарда</a:t>
            </a:r>
            <a:r>
              <a:rPr lang="uk-UA" dirty="0" smtClean="0">
                <a:hlinkClick r:id="rId4" tooltip="Ріхард Штраус"/>
              </a:rPr>
              <a:t> Штрауса</a:t>
            </a:r>
            <a:r>
              <a:rPr lang="uk-UA" dirty="0" smtClean="0"/>
              <a:t>. Контраст між високим, худим, вигадливим та ідеалістичним Доном Кіхотом і товстим, присадкуватим, стомленим від життя </a:t>
            </a:r>
            <a:r>
              <a:rPr lang="uk-UA" dirty="0" err="1" smtClean="0"/>
              <a:t>Санчо</a:t>
            </a:r>
            <a:r>
              <a:rPr lang="uk-UA" dirty="0" smtClean="0"/>
              <a:t> </a:t>
            </a:r>
            <a:r>
              <a:rPr lang="uk-UA" dirty="0" err="1" smtClean="0"/>
              <a:t>Пансою</a:t>
            </a:r>
            <a:r>
              <a:rPr lang="uk-UA" dirty="0" smtClean="0"/>
              <a:t> ─ лейтмотив, що </a:t>
            </a:r>
            <a:r>
              <a:rPr lang="uk-UA" dirty="0" err="1" smtClean="0"/>
              <a:t>наслідувався</a:t>
            </a:r>
            <a:r>
              <a:rPr lang="uk-UA" dirty="0" smtClean="0"/>
              <a:t> багато разів після публікації книжки. Мрії ідальго ─ об'єкт образливих і жорстоких розіграшів у романі. Навіть вірний та простодушний </a:t>
            </a:r>
            <a:r>
              <a:rPr lang="uk-UA" dirty="0" err="1" smtClean="0"/>
              <a:t>Санчо</a:t>
            </a:r>
            <a:r>
              <a:rPr lang="uk-UA" dirty="0" smtClean="0"/>
              <a:t> ненавмисно був змушений обманювати його в деяких питаннях. Роман - сатира ортодоксальності, правдивості, точності та навіть патріотизму. В спробі вийти поза просту розповідь історії, щоб пояснити індивідуалізм своїх персонажів, </a:t>
            </a:r>
            <a:r>
              <a:rPr lang="uk-UA" dirty="0" smtClean="0">
                <a:hlinkClick r:id="rId5" tooltip="Мігель де Сервантес"/>
              </a:rPr>
              <a:t>Сервантес</a:t>
            </a:r>
            <a:r>
              <a:rPr lang="uk-UA" dirty="0" smtClean="0"/>
              <a:t> допоміг зменшити моду на літературно обмежені лицарські романи, які пародіював в своєму творі.</a:t>
            </a:r>
          </a:p>
          <a:p>
            <a:r>
              <a:rPr lang="uk-UA" dirty="0" smtClean="0"/>
              <a:t>Письменник застосовував подібну гру слів, що ще збільшувало комічність «Дона Кіхота».</a:t>
            </a:r>
          </a:p>
          <a:p>
            <a:r>
              <a:rPr lang="uk-UA" dirty="0" smtClean="0"/>
              <a:t>Світ простих людей, від пастухів до власників таверн, що фігурують в «Доні Кіхоті» був новаторським для тих часів. Персонаж Дона Кіхота став дуже відомим у світі, а слово «донкіхотський» перейняли багато мов. Фраза «боротьба з вітряками» стала синонімом марності зусиль. І через свій величезний вплив роман допоміг формуванню сучасної іспанської мови</a:t>
            </a:r>
            <a:endParaRPr lang="uk-UA" dirty="0"/>
          </a:p>
        </p:txBody>
      </p:sp>
    </p:spTree>
  </p:cSld>
  <p:clrMapOvr>
    <a:masterClrMapping/>
  </p:clrMapOvr>
  <mc:AlternateContent xmlns:mc="http://schemas.openxmlformats.org/markup-compatibility/2006">
    <mc:Choice xmlns="" xmlns:p14="http://schemas.microsoft.com/office/powerpoint/2010/main" Requires="p14">
      <p:transition spd="slow" p14:dur="2000">
        <p:push/>
      </p:transition>
    </mc:Choice>
    <mc:Fallback>
      <p:transition spd="slow">
        <p:push/>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p:cNvSpPr/>
          <p:nvPr/>
        </p:nvSpPr>
        <p:spPr>
          <a:xfrm>
            <a:off x="251520" y="260648"/>
            <a:ext cx="8100392" cy="2031325"/>
          </a:xfrm>
          <a:prstGeom prst="rect">
            <a:avLst/>
          </a:prstGeom>
        </p:spPr>
        <p:txBody>
          <a:bodyPr wrap="square">
            <a:spAutoFit/>
          </a:bodyPr>
          <a:lstStyle/>
          <a:p>
            <a:r>
              <a:rPr lang="ru-RU" b="1" dirty="0" err="1" smtClean="0"/>
              <a:t>Історія</a:t>
            </a:r>
            <a:r>
              <a:rPr lang="ru-RU" b="1" dirty="0" smtClean="0"/>
              <a:t> </a:t>
            </a:r>
            <a:r>
              <a:rPr lang="ru-RU" b="1" dirty="0" err="1" smtClean="0"/>
              <a:t>публікації</a:t>
            </a:r>
            <a:endParaRPr lang="ru-RU" b="1" dirty="0" smtClean="0"/>
          </a:p>
          <a:p>
            <a:r>
              <a:rPr lang="ru-RU" dirty="0" smtClean="0"/>
              <a:t>Роман </a:t>
            </a:r>
            <a:r>
              <a:rPr lang="ru-RU" dirty="0" err="1" smtClean="0"/>
              <a:t>складається</a:t>
            </a:r>
            <a:r>
              <a:rPr lang="ru-RU" dirty="0" smtClean="0"/>
              <a:t> </a:t>
            </a:r>
            <a:r>
              <a:rPr lang="ru-RU" dirty="0" err="1" smtClean="0"/>
              <a:t>з</a:t>
            </a:r>
            <a:r>
              <a:rPr lang="ru-RU" dirty="0" smtClean="0"/>
              <a:t> </a:t>
            </a:r>
            <a:r>
              <a:rPr lang="ru-RU" dirty="0" err="1" smtClean="0"/>
              <a:t>двох</a:t>
            </a:r>
            <a:r>
              <a:rPr lang="ru-RU" dirty="0" smtClean="0"/>
              <a:t> </a:t>
            </a:r>
            <a:r>
              <a:rPr lang="ru-RU" dirty="0" err="1" smtClean="0"/>
              <a:t>частин</a:t>
            </a:r>
            <a:r>
              <a:rPr lang="ru-RU" dirty="0" smtClean="0"/>
              <a:t>, </a:t>
            </a:r>
            <a:r>
              <a:rPr lang="ru-RU" dirty="0" err="1" smtClean="0"/>
              <a:t>публікація</a:t>
            </a:r>
            <a:r>
              <a:rPr lang="ru-RU" dirty="0" smtClean="0"/>
              <a:t> </a:t>
            </a:r>
            <a:r>
              <a:rPr lang="ru-RU" dirty="0" err="1" smtClean="0"/>
              <a:t>яких</a:t>
            </a:r>
            <a:r>
              <a:rPr lang="ru-RU" dirty="0" smtClean="0"/>
              <a:t> </a:t>
            </a:r>
            <a:r>
              <a:rPr lang="ru-RU" dirty="0" err="1" smtClean="0"/>
              <a:t>розділена</a:t>
            </a:r>
            <a:r>
              <a:rPr lang="ru-RU" dirty="0" smtClean="0"/>
              <a:t> </a:t>
            </a:r>
            <a:r>
              <a:rPr lang="ru-RU" dirty="0" err="1" smtClean="0"/>
              <a:t>десятиліттям</a:t>
            </a:r>
            <a:r>
              <a:rPr lang="ru-RU" dirty="0" smtClean="0"/>
              <a:t>. </a:t>
            </a:r>
            <a:r>
              <a:rPr lang="ru-RU" i="1" dirty="0" err="1" smtClean="0"/>
              <a:t>Частина</a:t>
            </a:r>
            <a:r>
              <a:rPr lang="ru-RU" i="1" dirty="0" smtClean="0"/>
              <a:t> перша</a:t>
            </a:r>
            <a:r>
              <a:rPr lang="ru-RU" dirty="0" smtClean="0"/>
              <a:t> </a:t>
            </a:r>
            <a:r>
              <a:rPr lang="ru-RU" dirty="0" err="1" smtClean="0"/>
              <a:t>була</a:t>
            </a:r>
            <a:r>
              <a:rPr lang="ru-RU" dirty="0" smtClean="0"/>
              <a:t> </a:t>
            </a:r>
            <a:r>
              <a:rPr lang="ru-RU" dirty="0" err="1" smtClean="0"/>
              <a:t>надрукована</a:t>
            </a:r>
            <a:r>
              <a:rPr lang="ru-RU" dirty="0" smtClean="0"/>
              <a:t> в </a:t>
            </a:r>
            <a:r>
              <a:rPr lang="ru-RU" dirty="0" smtClean="0">
                <a:hlinkClick r:id="rId2" tooltip="1605"/>
              </a:rPr>
              <a:t>1605</a:t>
            </a:r>
            <a:r>
              <a:rPr lang="ru-RU" dirty="0" smtClean="0"/>
              <a:t> </a:t>
            </a:r>
            <a:r>
              <a:rPr lang="ru-RU" dirty="0" err="1" smtClean="0"/>
              <a:t>році</a:t>
            </a:r>
            <a:r>
              <a:rPr lang="ru-RU" dirty="0" smtClean="0"/>
              <a:t>, </a:t>
            </a:r>
            <a:r>
              <a:rPr lang="ru-RU" i="1" dirty="0" err="1" smtClean="0"/>
              <a:t>Частина</a:t>
            </a:r>
            <a:r>
              <a:rPr lang="ru-RU" i="1" dirty="0" smtClean="0"/>
              <a:t> друга</a:t>
            </a:r>
            <a:r>
              <a:rPr lang="ru-RU" dirty="0" smtClean="0"/>
              <a:t> - в </a:t>
            </a:r>
            <a:r>
              <a:rPr lang="ru-RU" dirty="0" smtClean="0">
                <a:hlinkClick r:id="rId3" tooltip="1615"/>
              </a:rPr>
              <a:t>1615</a:t>
            </a:r>
            <a:r>
              <a:rPr lang="ru-RU" dirty="0" smtClean="0"/>
              <a:t>році, уже </a:t>
            </a:r>
            <a:r>
              <a:rPr lang="ru-RU" dirty="0" err="1" smtClean="0"/>
              <a:t>після</a:t>
            </a:r>
            <a:r>
              <a:rPr lang="ru-RU" dirty="0" smtClean="0"/>
              <a:t> того як перша </a:t>
            </a:r>
            <a:r>
              <a:rPr lang="ru-RU" dirty="0" err="1" smtClean="0"/>
              <a:t>частина</a:t>
            </a:r>
            <a:r>
              <a:rPr lang="ru-RU" dirty="0" smtClean="0"/>
              <a:t> </a:t>
            </a:r>
            <a:r>
              <a:rPr lang="ru-RU" dirty="0" err="1" smtClean="0"/>
              <a:t>була</a:t>
            </a:r>
            <a:r>
              <a:rPr lang="ru-RU" dirty="0" smtClean="0"/>
              <a:t> </a:t>
            </a:r>
            <a:r>
              <a:rPr lang="ru-RU" dirty="0" err="1" smtClean="0"/>
              <a:t>неодноразово</a:t>
            </a:r>
            <a:r>
              <a:rPr lang="ru-RU" dirty="0" smtClean="0"/>
              <a:t> перевидана в </a:t>
            </a:r>
            <a:r>
              <a:rPr lang="ru-RU" dirty="0" err="1" smtClean="0"/>
              <a:t>Європі</a:t>
            </a:r>
            <a:r>
              <a:rPr lang="ru-RU" dirty="0" smtClean="0"/>
              <a:t> </a:t>
            </a:r>
            <a:r>
              <a:rPr lang="ru-RU" dirty="0" err="1" smtClean="0"/>
              <a:t>й</a:t>
            </a:r>
            <a:r>
              <a:rPr lang="ru-RU" dirty="0" smtClean="0"/>
              <a:t> </a:t>
            </a:r>
            <a:r>
              <a:rPr lang="ru-RU" dirty="0" err="1" smtClean="0"/>
              <a:t>здобула</a:t>
            </a:r>
            <a:r>
              <a:rPr lang="ru-RU" dirty="0" smtClean="0"/>
              <a:t> </a:t>
            </a:r>
            <a:r>
              <a:rPr lang="ru-RU" dirty="0" err="1" smtClean="0"/>
              <a:t>велику</a:t>
            </a:r>
            <a:r>
              <a:rPr lang="ru-RU" dirty="0" smtClean="0"/>
              <a:t> </a:t>
            </a:r>
            <a:r>
              <a:rPr lang="ru-RU" dirty="0" err="1" smtClean="0"/>
              <a:t>популярність</a:t>
            </a:r>
            <a:r>
              <a:rPr lang="ru-RU" dirty="0" smtClean="0"/>
              <a:t>. У </a:t>
            </a:r>
            <a:r>
              <a:rPr lang="ru-RU" dirty="0" err="1" smtClean="0"/>
              <a:t>другій</a:t>
            </a:r>
            <a:r>
              <a:rPr lang="ru-RU" dirty="0" smtClean="0"/>
              <a:t> </a:t>
            </a:r>
            <a:r>
              <a:rPr lang="ru-RU" dirty="0" err="1" smtClean="0"/>
              <a:t>частині</a:t>
            </a:r>
            <a:r>
              <a:rPr lang="ru-RU" dirty="0" smtClean="0"/>
              <a:t> автор </a:t>
            </a:r>
            <a:r>
              <a:rPr lang="ru-RU" dirty="0" err="1" smtClean="0"/>
              <a:t>глибше</a:t>
            </a:r>
            <a:r>
              <a:rPr lang="ru-RU" dirty="0" smtClean="0"/>
              <a:t> </a:t>
            </a:r>
            <a:r>
              <a:rPr lang="ru-RU" dirty="0" err="1" smtClean="0"/>
              <a:t>розкриває</a:t>
            </a:r>
            <a:r>
              <a:rPr lang="ru-RU" dirty="0" smtClean="0"/>
              <a:t> характер </a:t>
            </a:r>
            <a:r>
              <a:rPr lang="ru-RU" dirty="0" err="1" smtClean="0"/>
              <a:t>свого</a:t>
            </a:r>
            <a:r>
              <a:rPr lang="ru-RU" dirty="0" smtClean="0"/>
              <a:t> персонажа, вона </a:t>
            </a:r>
            <a:r>
              <a:rPr lang="ru-RU" dirty="0" err="1" smtClean="0"/>
              <a:t>менше</a:t>
            </a:r>
            <a:r>
              <a:rPr lang="ru-RU" dirty="0" smtClean="0"/>
              <a:t> </a:t>
            </a:r>
            <a:r>
              <a:rPr lang="ru-RU" dirty="0" err="1" smtClean="0"/>
              <a:t>зосереджена</a:t>
            </a:r>
            <a:r>
              <a:rPr lang="ru-RU" dirty="0" smtClean="0"/>
              <a:t> на </a:t>
            </a:r>
            <a:r>
              <a:rPr lang="ru-RU" dirty="0" err="1" smtClean="0"/>
              <a:t>дії</a:t>
            </a:r>
            <a:r>
              <a:rPr lang="ru-RU" dirty="0" smtClean="0"/>
              <a:t>, а </a:t>
            </a:r>
            <a:r>
              <a:rPr lang="ru-RU" dirty="0" err="1" smtClean="0"/>
              <a:t>більше</a:t>
            </a:r>
            <a:r>
              <a:rPr lang="ru-RU" dirty="0" smtClean="0"/>
              <a:t> на </a:t>
            </a:r>
            <a:r>
              <a:rPr lang="ru-RU" dirty="0" err="1" smtClean="0"/>
              <a:t>роздумах</a:t>
            </a:r>
            <a:r>
              <a:rPr lang="ru-RU" dirty="0" smtClean="0"/>
              <a:t> та </a:t>
            </a:r>
            <a:r>
              <a:rPr lang="ru-RU" dirty="0" err="1" smtClean="0"/>
              <a:t>діалогах</a:t>
            </a:r>
            <a:r>
              <a:rPr lang="ru-RU" dirty="0" smtClean="0"/>
              <a:t>.</a:t>
            </a:r>
            <a:endParaRPr lang="ru-RU" dirty="0"/>
          </a:p>
        </p:txBody>
      </p:sp>
      <p:pic>
        <p:nvPicPr>
          <p:cNvPr id="2049" name="Picture 1" descr="E:\Новая папка\migelu-servantes-don-kihot.jpg"/>
          <p:cNvPicPr>
            <a:picLocks noChangeAspect="1" noChangeArrowheads="1"/>
          </p:cNvPicPr>
          <p:nvPr/>
        </p:nvPicPr>
        <p:blipFill>
          <a:blip r:embed="rId4" cstate="print"/>
          <a:srcRect/>
          <a:stretch>
            <a:fillRect/>
          </a:stretch>
        </p:blipFill>
        <p:spPr bwMode="auto">
          <a:xfrm>
            <a:off x="3857624" y="1580260"/>
            <a:ext cx="2658591" cy="3934715"/>
          </a:xfrm>
          <a:prstGeom prst="rect">
            <a:avLst/>
          </a:prstGeom>
          <a:noFill/>
        </p:spPr>
      </p:pic>
      <p:pic>
        <p:nvPicPr>
          <p:cNvPr id="2050" name="Picture 2" descr="E:\Новая папка\images.jpg"/>
          <p:cNvPicPr>
            <a:picLocks noChangeAspect="1" noChangeArrowheads="1"/>
          </p:cNvPicPr>
          <p:nvPr/>
        </p:nvPicPr>
        <p:blipFill>
          <a:blip r:embed="rId5" cstate="print"/>
          <a:srcRect/>
          <a:stretch>
            <a:fillRect/>
          </a:stretch>
        </p:blipFill>
        <p:spPr bwMode="auto">
          <a:xfrm>
            <a:off x="5580112" y="332656"/>
            <a:ext cx="2784847" cy="3898786"/>
          </a:xfrm>
          <a:prstGeom prst="rect">
            <a:avLst/>
          </a:prstGeom>
          <a:noFill/>
        </p:spPr>
      </p:pic>
      <p:pic>
        <p:nvPicPr>
          <p:cNvPr id="2051" name="Picture 3" descr="E:\Новая папка\big.jpg"/>
          <p:cNvPicPr>
            <a:picLocks noChangeAspect="1" noChangeArrowheads="1"/>
          </p:cNvPicPr>
          <p:nvPr/>
        </p:nvPicPr>
        <p:blipFill>
          <a:blip r:embed="rId6" cstate="print"/>
          <a:srcRect/>
          <a:stretch>
            <a:fillRect/>
          </a:stretch>
        </p:blipFill>
        <p:spPr bwMode="auto">
          <a:xfrm>
            <a:off x="958850" y="2482850"/>
            <a:ext cx="2095500" cy="3238500"/>
          </a:xfrm>
          <a:prstGeom prst="rect">
            <a:avLst/>
          </a:prstGeom>
          <a:noFill/>
        </p:spPr>
      </p:pic>
      <p:pic>
        <p:nvPicPr>
          <p:cNvPr id="2052" name="Picture 4" descr="E:\Новая папка\1267878218_59fd5438485b.jpg"/>
          <p:cNvPicPr>
            <a:picLocks noChangeAspect="1" noChangeArrowheads="1"/>
          </p:cNvPicPr>
          <p:nvPr/>
        </p:nvPicPr>
        <p:blipFill>
          <a:blip r:embed="rId7" cstate="print"/>
          <a:srcRect/>
          <a:stretch>
            <a:fillRect/>
          </a:stretch>
        </p:blipFill>
        <p:spPr bwMode="auto">
          <a:xfrm>
            <a:off x="2411760" y="1124744"/>
            <a:ext cx="2857500" cy="2828925"/>
          </a:xfrm>
          <a:prstGeom prst="rect">
            <a:avLst/>
          </a:prstGeom>
          <a:noFill/>
        </p:spPr>
      </p:pic>
      <p:pic>
        <p:nvPicPr>
          <p:cNvPr id="2053" name="Picture 5" descr="E:\Новая папка\1235892416_migel-de-servantes-saavedra-don-kikhot-327x295.jpg"/>
          <p:cNvPicPr>
            <a:picLocks noChangeAspect="1" noChangeArrowheads="1"/>
          </p:cNvPicPr>
          <p:nvPr/>
        </p:nvPicPr>
        <p:blipFill>
          <a:blip r:embed="rId8" cstate="print"/>
          <a:srcRect/>
          <a:stretch>
            <a:fillRect/>
          </a:stretch>
        </p:blipFill>
        <p:spPr bwMode="auto">
          <a:xfrm>
            <a:off x="2699792" y="2708920"/>
            <a:ext cx="4152900" cy="3746500"/>
          </a:xfrm>
          <a:prstGeom prst="rect">
            <a:avLst/>
          </a:prstGeom>
          <a:noFill/>
        </p:spPr>
      </p:pic>
      <p:pic>
        <p:nvPicPr>
          <p:cNvPr id="2054" name="Picture 6" descr="E:\Новая папка\71938.jpg"/>
          <p:cNvPicPr>
            <a:picLocks noChangeAspect="1" noChangeArrowheads="1"/>
          </p:cNvPicPr>
          <p:nvPr/>
        </p:nvPicPr>
        <p:blipFill>
          <a:blip r:embed="rId9" cstate="print"/>
          <a:srcRect/>
          <a:stretch>
            <a:fillRect/>
          </a:stretch>
        </p:blipFill>
        <p:spPr bwMode="auto">
          <a:xfrm>
            <a:off x="2483768" y="476672"/>
            <a:ext cx="3672408" cy="5747318"/>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spd="slow" p14:dur="1250">
        <p:cover/>
      </p:transition>
    </mc:Choice>
    <mc:Fallback>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49"/>
                                        </p:tgtEl>
                                        <p:attrNameLst>
                                          <p:attrName>style.visibility</p:attrName>
                                        </p:attrNameLst>
                                      </p:cBhvr>
                                      <p:to>
                                        <p:strVal val="visible"/>
                                      </p:to>
                                    </p:set>
                                    <p:anim calcmode="lin" valueType="num">
                                      <p:cBhvr additive="base">
                                        <p:cTn id="7" dur="500" fill="hold"/>
                                        <p:tgtEl>
                                          <p:spTgt spid="2049"/>
                                        </p:tgtEl>
                                        <p:attrNameLst>
                                          <p:attrName>ppt_x</p:attrName>
                                        </p:attrNameLst>
                                      </p:cBhvr>
                                      <p:tavLst>
                                        <p:tav tm="0">
                                          <p:val>
                                            <p:strVal val="#ppt_x"/>
                                          </p:val>
                                        </p:tav>
                                        <p:tav tm="100000">
                                          <p:val>
                                            <p:strVal val="#ppt_x"/>
                                          </p:val>
                                        </p:tav>
                                      </p:tavLst>
                                    </p:anim>
                                    <p:anim calcmode="lin" valueType="num">
                                      <p:cBhvr additive="base">
                                        <p:cTn id="8" dur="500" fill="hold"/>
                                        <p:tgtEl>
                                          <p:spTgt spid="204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 calcmode="lin" valueType="num">
                                      <p:cBhvr additive="base">
                                        <p:cTn id="13" dur="500" fill="hold"/>
                                        <p:tgtEl>
                                          <p:spTgt spid="2050"/>
                                        </p:tgtEl>
                                        <p:attrNameLst>
                                          <p:attrName>ppt_x</p:attrName>
                                        </p:attrNameLst>
                                      </p:cBhvr>
                                      <p:tavLst>
                                        <p:tav tm="0">
                                          <p:val>
                                            <p:strVal val="#ppt_x"/>
                                          </p:val>
                                        </p:tav>
                                        <p:tav tm="100000">
                                          <p:val>
                                            <p:strVal val="#ppt_x"/>
                                          </p:val>
                                        </p:tav>
                                      </p:tavLst>
                                    </p:anim>
                                    <p:anim calcmode="lin" valueType="num">
                                      <p:cBhvr additive="base">
                                        <p:cTn id="14"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51"/>
                                        </p:tgtEl>
                                        <p:attrNameLst>
                                          <p:attrName>style.visibility</p:attrName>
                                        </p:attrNameLst>
                                      </p:cBhvr>
                                      <p:to>
                                        <p:strVal val="visible"/>
                                      </p:to>
                                    </p:set>
                                    <p:anim calcmode="lin" valueType="num">
                                      <p:cBhvr additive="base">
                                        <p:cTn id="19" dur="500" fill="hold"/>
                                        <p:tgtEl>
                                          <p:spTgt spid="2051"/>
                                        </p:tgtEl>
                                        <p:attrNameLst>
                                          <p:attrName>ppt_x</p:attrName>
                                        </p:attrNameLst>
                                      </p:cBhvr>
                                      <p:tavLst>
                                        <p:tav tm="0">
                                          <p:val>
                                            <p:strVal val="#ppt_x"/>
                                          </p:val>
                                        </p:tav>
                                        <p:tav tm="100000">
                                          <p:val>
                                            <p:strVal val="#ppt_x"/>
                                          </p:val>
                                        </p:tav>
                                      </p:tavLst>
                                    </p:anim>
                                    <p:anim calcmode="lin" valueType="num">
                                      <p:cBhvr additive="base">
                                        <p:cTn id="20" dur="500" fill="hold"/>
                                        <p:tgtEl>
                                          <p:spTgt spid="205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052"/>
                                        </p:tgtEl>
                                        <p:attrNameLst>
                                          <p:attrName>style.visibility</p:attrName>
                                        </p:attrNameLst>
                                      </p:cBhvr>
                                      <p:to>
                                        <p:strVal val="visible"/>
                                      </p:to>
                                    </p:set>
                                    <p:anim calcmode="lin" valueType="num">
                                      <p:cBhvr additive="base">
                                        <p:cTn id="25" dur="500" fill="hold"/>
                                        <p:tgtEl>
                                          <p:spTgt spid="2052"/>
                                        </p:tgtEl>
                                        <p:attrNameLst>
                                          <p:attrName>ppt_x</p:attrName>
                                        </p:attrNameLst>
                                      </p:cBhvr>
                                      <p:tavLst>
                                        <p:tav tm="0">
                                          <p:val>
                                            <p:strVal val="#ppt_x"/>
                                          </p:val>
                                        </p:tav>
                                        <p:tav tm="100000">
                                          <p:val>
                                            <p:strVal val="#ppt_x"/>
                                          </p:val>
                                        </p:tav>
                                      </p:tavLst>
                                    </p:anim>
                                    <p:anim calcmode="lin" valueType="num">
                                      <p:cBhvr additive="base">
                                        <p:cTn id="26" dur="500" fill="hold"/>
                                        <p:tgtEl>
                                          <p:spTgt spid="205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053"/>
                                        </p:tgtEl>
                                        <p:attrNameLst>
                                          <p:attrName>style.visibility</p:attrName>
                                        </p:attrNameLst>
                                      </p:cBhvr>
                                      <p:to>
                                        <p:strVal val="visible"/>
                                      </p:to>
                                    </p:set>
                                    <p:anim calcmode="lin" valueType="num">
                                      <p:cBhvr additive="base">
                                        <p:cTn id="31" dur="500" fill="hold"/>
                                        <p:tgtEl>
                                          <p:spTgt spid="2053"/>
                                        </p:tgtEl>
                                        <p:attrNameLst>
                                          <p:attrName>ppt_x</p:attrName>
                                        </p:attrNameLst>
                                      </p:cBhvr>
                                      <p:tavLst>
                                        <p:tav tm="0">
                                          <p:val>
                                            <p:strVal val="#ppt_x"/>
                                          </p:val>
                                        </p:tav>
                                        <p:tav tm="100000">
                                          <p:val>
                                            <p:strVal val="#ppt_x"/>
                                          </p:val>
                                        </p:tav>
                                      </p:tavLst>
                                    </p:anim>
                                    <p:anim calcmode="lin" valueType="num">
                                      <p:cBhvr additive="base">
                                        <p:cTn id="32" dur="500" fill="hold"/>
                                        <p:tgtEl>
                                          <p:spTgt spid="205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054"/>
                                        </p:tgtEl>
                                        <p:attrNameLst>
                                          <p:attrName>style.visibility</p:attrName>
                                        </p:attrNameLst>
                                      </p:cBhvr>
                                      <p:to>
                                        <p:strVal val="visible"/>
                                      </p:to>
                                    </p:set>
                                    <p:animEffect transition="in" filter="blinds(horizontal)">
                                      <p:cBhvr>
                                        <p:cTn id="37" dur="5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0" y="0"/>
            <a:ext cx="8604448" cy="5909310"/>
          </a:xfrm>
          <a:prstGeom prst="rect">
            <a:avLst/>
          </a:prstGeom>
        </p:spPr>
        <p:txBody>
          <a:bodyPr wrap="square">
            <a:spAutoFit/>
          </a:bodyPr>
          <a:lstStyle/>
          <a:p>
            <a:r>
              <a:rPr lang="ru-RU" b="1" dirty="0" err="1" smtClean="0"/>
              <a:t>Історія</a:t>
            </a:r>
            <a:r>
              <a:rPr lang="ru-RU" b="1" dirty="0" smtClean="0"/>
              <a:t> </a:t>
            </a:r>
            <a:r>
              <a:rPr lang="ru-RU" b="1" dirty="0" err="1" smtClean="0"/>
              <a:t>перекладів</a:t>
            </a:r>
            <a:endParaRPr lang="ru-RU" b="1" dirty="0" smtClean="0"/>
          </a:p>
          <a:p>
            <a:r>
              <a:rPr lang="ru-RU" dirty="0" smtClean="0"/>
              <a:t>Перший </a:t>
            </a:r>
            <a:r>
              <a:rPr lang="ru-RU" dirty="0" err="1" smtClean="0"/>
              <a:t>український</a:t>
            </a:r>
            <a:r>
              <a:rPr lang="ru-RU" dirty="0" smtClean="0"/>
              <a:t> переклад</a:t>
            </a:r>
            <a:r>
              <a:rPr lang="ru-RU" baseline="30000" dirty="0" smtClean="0">
                <a:hlinkClick r:id="rId2"/>
              </a:rPr>
              <a:t>[4]</a:t>
            </a:r>
            <a:r>
              <a:rPr lang="ru-RU" dirty="0" smtClean="0"/>
              <a:t>, </a:t>
            </a:r>
            <a:r>
              <a:rPr lang="ru-RU" dirty="0" err="1" smtClean="0"/>
              <a:t>чи</a:t>
            </a:r>
            <a:r>
              <a:rPr lang="ru-RU" dirty="0" smtClean="0"/>
              <a:t>, </a:t>
            </a:r>
            <a:r>
              <a:rPr lang="ru-RU" dirty="0" err="1" smtClean="0"/>
              <a:t>точніше</a:t>
            </a:r>
            <a:r>
              <a:rPr lang="ru-RU" dirty="0" smtClean="0"/>
              <a:t>, </a:t>
            </a:r>
            <a:r>
              <a:rPr lang="ru-RU" dirty="0" err="1" smtClean="0"/>
              <a:t>скорочений</a:t>
            </a:r>
            <a:r>
              <a:rPr lang="ru-RU" dirty="0" smtClean="0"/>
              <a:t> </a:t>
            </a:r>
            <a:r>
              <a:rPr lang="ru-RU" dirty="0" err="1" smtClean="0"/>
              <a:t>віршований</a:t>
            </a:r>
            <a:r>
              <a:rPr lang="ru-RU" dirty="0" smtClean="0"/>
              <a:t> </a:t>
            </a:r>
            <a:r>
              <a:rPr lang="ru-RU" dirty="0" err="1" smtClean="0"/>
              <a:t>переспів</a:t>
            </a:r>
            <a:r>
              <a:rPr lang="ru-RU" dirty="0" smtClean="0"/>
              <a:t> «Дон </a:t>
            </a:r>
            <a:r>
              <a:rPr lang="ru-RU" dirty="0" err="1" smtClean="0"/>
              <a:t>Кіхота</a:t>
            </a:r>
            <a:r>
              <a:rPr lang="ru-RU" dirty="0" smtClean="0"/>
              <a:t>» Сервантеса </a:t>
            </a:r>
            <a:r>
              <a:rPr lang="ru-RU" dirty="0" err="1" smtClean="0"/>
              <a:t>зробив</a:t>
            </a:r>
            <a:r>
              <a:rPr lang="ru-RU" dirty="0" smtClean="0"/>
              <a:t> </a:t>
            </a:r>
            <a:r>
              <a:rPr lang="ru-RU" dirty="0" err="1" smtClean="0">
                <a:hlinkClick r:id="rId3" tooltip="Іван Франко"/>
              </a:rPr>
              <a:t>Іван</a:t>
            </a:r>
            <a:r>
              <a:rPr lang="ru-RU" dirty="0" smtClean="0">
                <a:hlinkClick r:id="rId3" tooltip="Іван Франко"/>
              </a:rPr>
              <a:t> Франко</a:t>
            </a:r>
            <a:r>
              <a:rPr lang="ru-RU" dirty="0" smtClean="0"/>
              <a:t>. Цей переклад </a:t>
            </a:r>
            <a:r>
              <a:rPr lang="ru-RU" dirty="0" err="1" smtClean="0"/>
              <a:t>було</a:t>
            </a:r>
            <a:r>
              <a:rPr lang="ru-RU" dirty="0" smtClean="0"/>
              <a:t> </a:t>
            </a:r>
            <a:r>
              <a:rPr lang="ru-RU" dirty="0" err="1" smtClean="0"/>
              <a:t>опубліковано</a:t>
            </a:r>
            <a:r>
              <a:rPr lang="ru-RU" dirty="0" smtClean="0"/>
              <a:t> в </a:t>
            </a:r>
            <a:r>
              <a:rPr lang="ru-RU" dirty="0" smtClean="0">
                <a:hlinkClick r:id="rId4" tooltip="1891"/>
              </a:rPr>
              <a:t>1891</a:t>
            </a:r>
            <a:r>
              <a:rPr lang="ru-RU" dirty="0" smtClean="0"/>
              <a:t> </a:t>
            </a:r>
            <a:r>
              <a:rPr lang="ru-RU" dirty="0" err="1" smtClean="0"/>
              <a:t>році</a:t>
            </a:r>
            <a:r>
              <a:rPr lang="ru-RU" dirty="0" smtClean="0"/>
              <a:t> у </a:t>
            </a:r>
            <a:r>
              <a:rPr lang="ru-RU" dirty="0" err="1" smtClean="0">
                <a:hlinkClick r:id="rId5" tooltip="Львів"/>
              </a:rPr>
              <a:t>Львові</a:t>
            </a:r>
            <a:r>
              <a:rPr lang="ru-RU" dirty="0" smtClean="0"/>
              <a:t> </a:t>
            </a:r>
            <a:r>
              <a:rPr lang="ru-RU" dirty="0" err="1" smtClean="0"/>
              <a:t>з</a:t>
            </a:r>
            <a:r>
              <a:rPr lang="ru-RU" dirty="0" smtClean="0"/>
              <a:t> </a:t>
            </a:r>
            <a:r>
              <a:rPr lang="ru-RU" dirty="0" err="1" smtClean="0"/>
              <a:t>передмовою</a:t>
            </a:r>
            <a:r>
              <a:rPr lang="ru-RU" dirty="0" smtClean="0"/>
              <a:t> Франка про </a:t>
            </a:r>
            <a:r>
              <a:rPr lang="ru-RU" dirty="0" err="1" smtClean="0"/>
              <a:t>творчість</a:t>
            </a:r>
            <a:r>
              <a:rPr lang="ru-RU" dirty="0" smtClean="0"/>
              <a:t> Сервантеса. Над перекладом </a:t>
            </a:r>
            <a:r>
              <a:rPr lang="ru-RU" dirty="0" err="1" smtClean="0"/>
              <a:t>всього</a:t>
            </a:r>
            <a:r>
              <a:rPr lang="ru-RU" dirty="0" smtClean="0"/>
              <a:t> «Дон </a:t>
            </a:r>
            <a:r>
              <a:rPr lang="ru-RU" dirty="0" err="1" smtClean="0"/>
              <a:t>Кіхота</a:t>
            </a:r>
            <a:r>
              <a:rPr lang="ru-RU" dirty="0" smtClean="0"/>
              <a:t>» </a:t>
            </a:r>
            <a:r>
              <a:rPr lang="ru-RU" dirty="0" err="1" smtClean="0"/>
              <a:t>довгий</a:t>
            </a:r>
            <a:r>
              <a:rPr lang="ru-RU" dirty="0" smtClean="0"/>
              <a:t> час </a:t>
            </a:r>
            <a:r>
              <a:rPr lang="ru-RU" dirty="0" err="1" smtClean="0"/>
              <a:t>працював</a:t>
            </a:r>
            <a:r>
              <a:rPr lang="ru-RU" dirty="0" smtClean="0"/>
              <a:t> </a:t>
            </a:r>
            <a:r>
              <a:rPr lang="ru-RU" dirty="0" err="1" smtClean="0"/>
              <a:t>український</a:t>
            </a:r>
            <a:r>
              <a:rPr lang="ru-RU" dirty="0" smtClean="0"/>
              <a:t> </a:t>
            </a:r>
            <a:r>
              <a:rPr lang="ru-RU" dirty="0" err="1" smtClean="0"/>
              <a:t>письменник</a:t>
            </a:r>
            <a:r>
              <a:rPr lang="ru-RU" dirty="0" smtClean="0"/>
              <a:t> </a:t>
            </a:r>
            <a:r>
              <a:rPr lang="ru-RU" dirty="0" err="1" smtClean="0">
                <a:hlinkClick r:id="rId6" tooltip="Володимир Самійленко"/>
              </a:rPr>
              <a:t>Володимир</a:t>
            </a:r>
            <a:r>
              <a:rPr lang="ru-RU" dirty="0" smtClean="0">
                <a:hlinkClick r:id="rId6" tooltip="Володимир Самійленко"/>
              </a:rPr>
              <a:t> </a:t>
            </a:r>
            <a:r>
              <a:rPr lang="ru-RU" dirty="0" err="1" smtClean="0">
                <a:hlinkClick r:id="rId6" tooltip="Володимир Самійленко"/>
              </a:rPr>
              <a:t>Самійленко</a:t>
            </a:r>
            <a:r>
              <a:rPr lang="ru-RU" dirty="0" smtClean="0"/>
              <a:t>, </a:t>
            </a:r>
            <a:r>
              <a:rPr lang="ru-RU" dirty="0" err="1" smtClean="0"/>
              <a:t>проте</a:t>
            </a:r>
            <a:r>
              <a:rPr lang="ru-RU" dirty="0" smtClean="0"/>
              <a:t> </a:t>
            </a:r>
            <a:r>
              <a:rPr lang="ru-RU" dirty="0" err="1" smtClean="0"/>
              <a:t>його</a:t>
            </a:r>
            <a:r>
              <a:rPr lang="ru-RU" dirty="0" smtClean="0"/>
              <a:t> </a:t>
            </a:r>
            <a:r>
              <a:rPr lang="ru-RU" dirty="0" err="1" smtClean="0"/>
              <a:t>рукопис</a:t>
            </a:r>
            <a:r>
              <a:rPr lang="ru-RU" dirty="0" smtClean="0"/>
              <a:t> </a:t>
            </a:r>
            <a:r>
              <a:rPr lang="ru-RU" dirty="0" err="1" smtClean="0"/>
              <a:t>було</a:t>
            </a:r>
            <a:r>
              <a:rPr lang="ru-RU" dirty="0" smtClean="0"/>
              <a:t> </a:t>
            </a:r>
            <a:r>
              <a:rPr lang="ru-RU" dirty="0" err="1" smtClean="0"/>
              <a:t>втрачено</a:t>
            </a:r>
            <a:r>
              <a:rPr lang="ru-RU" dirty="0" smtClean="0"/>
              <a:t> (про </a:t>
            </a:r>
            <a:r>
              <a:rPr lang="ru-RU" dirty="0" err="1" smtClean="0"/>
              <a:t>цю</a:t>
            </a:r>
            <a:r>
              <a:rPr lang="ru-RU" dirty="0" smtClean="0"/>
              <a:t> </a:t>
            </a:r>
            <a:r>
              <a:rPr lang="ru-RU" dirty="0" err="1" smtClean="0"/>
              <a:t>втрату</a:t>
            </a:r>
            <a:r>
              <a:rPr lang="ru-RU" dirty="0" smtClean="0"/>
              <a:t> </a:t>
            </a:r>
            <a:r>
              <a:rPr lang="ru-RU" dirty="0" err="1" smtClean="0"/>
              <a:t>є</a:t>
            </a:r>
            <a:r>
              <a:rPr lang="ru-RU" dirty="0" smtClean="0"/>
              <a:t> </a:t>
            </a:r>
            <a:r>
              <a:rPr lang="ru-RU" dirty="0" err="1" smtClean="0"/>
              <a:t>згадка</a:t>
            </a:r>
            <a:r>
              <a:rPr lang="ru-RU" dirty="0" smtClean="0"/>
              <a:t> в </a:t>
            </a:r>
            <a:r>
              <a:rPr lang="ru-RU" dirty="0" err="1" smtClean="0"/>
              <a:t>сонеті</a:t>
            </a:r>
            <a:r>
              <a:rPr lang="ru-RU" dirty="0" smtClean="0"/>
              <a:t> </a:t>
            </a:r>
            <a:r>
              <a:rPr lang="ru-RU" dirty="0" err="1" smtClean="0">
                <a:hlinkClick r:id="rId7" tooltip="Микола Зеров"/>
              </a:rPr>
              <a:t>Миколи</a:t>
            </a:r>
            <a:r>
              <a:rPr lang="ru-RU" dirty="0" smtClean="0">
                <a:hlinkClick r:id="rId7" tooltip="Микола Зеров"/>
              </a:rPr>
              <a:t> Зерова</a:t>
            </a:r>
            <a:r>
              <a:rPr lang="ru-RU" dirty="0" smtClean="0"/>
              <a:t> «</a:t>
            </a:r>
            <a:r>
              <a:rPr lang="ru-RU" dirty="0" err="1" smtClean="0"/>
              <a:t>Самійленко</a:t>
            </a:r>
            <a:r>
              <a:rPr lang="ru-RU" dirty="0" smtClean="0"/>
              <a:t>»). У 1927 </a:t>
            </a:r>
            <a:r>
              <a:rPr lang="ru-RU" dirty="0" err="1" smtClean="0"/>
              <a:t>році</a:t>
            </a:r>
            <a:r>
              <a:rPr lang="ru-RU" dirty="0" smtClean="0"/>
              <a:t> </a:t>
            </a:r>
            <a:r>
              <a:rPr lang="ru-RU" dirty="0" err="1" smtClean="0"/>
              <a:t>з'явився</a:t>
            </a:r>
            <a:r>
              <a:rPr lang="ru-RU" dirty="0" smtClean="0"/>
              <a:t> </a:t>
            </a:r>
            <a:r>
              <a:rPr lang="ru-RU" dirty="0" err="1" smtClean="0"/>
              <a:t>скорочений</a:t>
            </a:r>
            <a:r>
              <a:rPr lang="ru-RU" dirty="0" smtClean="0"/>
              <a:t> </a:t>
            </a:r>
            <a:r>
              <a:rPr lang="ru-RU" dirty="0" err="1" smtClean="0"/>
              <a:t>український</a:t>
            </a:r>
            <a:r>
              <a:rPr lang="ru-RU" dirty="0" smtClean="0"/>
              <a:t> переклад «Дон </a:t>
            </a:r>
            <a:r>
              <a:rPr lang="ru-RU" dirty="0" err="1" smtClean="0"/>
              <a:t>Кіхота</a:t>
            </a:r>
            <a:r>
              <a:rPr lang="ru-RU" dirty="0" smtClean="0"/>
              <a:t>» </a:t>
            </a:r>
            <a:r>
              <a:rPr lang="ru-RU" dirty="0" err="1" smtClean="0">
                <a:hlinkClick r:id="rId8" tooltip="Іванов Микола Олексійович (ще не написана)"/>
              </a:rPr>
              <a:t>Миколи</a:t>
            </a:r>
            <a:r>
              <a:rPr lang="ru-RU" dirty="0" smtClean="0">
                <a:hlinkClick r:id="rId8" tooltip="Іванов Микола Олексійович (ще не написана)"/>
              </a:rPr>
              <a:t> </a:t>
            </a:r>
            <a:r>
              <a:rPr lang="ru-RU" dirty="0" err="1" smtClean="0">
                <a:hlinkClick r:id="rId8" tooltip="Іванов Микола Олексійович (ще не написана)"/>
              </a:rPr>
              <a:t>Іванова</a:t>
            </a:r>
            <a:r>
              <a:rPr lang="ru-RU" dirty="0" smtClean="0"/>
              <a:t>, </a:t>
            </a:r>
            <a:r>
              <a:rPr lang="ru-RU" dirty="0" err="1" smtClean="0"/>
              <a:t>що</a:t>
            </a:r>
            <a:r>
              <a:rPr lang="ru-RU" dirty="0" smtClean="0"/>
              <a:t> </a:t>
            </a:r>
            <a:r>
              <a:rPr lang="ru-RU" dirty="0" err="1" smtClean="0"/>
              <a:t>перевидавався</a:t>
            </a:r>
            <a:r>
              <a:rPr lang="ru-RU" dirty="0" smtClean="0"/>
              <a:t> </a:t>
            </a:r>
            <a:r>
              <a:rPr lang="ru-RU" dirty="0" smtClean="0">
                <a:hlinkClick r:id="rId9" tooltip="1935"/>
              </a:rPr>
              <a:t>1935</a:t>
            </a:r>
            <a:r>
              <a:rPr lang="ru-RU" dirty="0" smtClean="0"/>
              <a:t> </a:t>
            </a:r>
            <a:r>
              <a:rPr lang="ru-RU" dirty="0" err="1" smtClean="0"/>
              <a:t>і</a:t>
            </a:r>
            <a:r>
              <a:rPr lang="ru-RU" dirty="0" smtClean="0"/>
              <a:t> </a:t>
            </a:r>
            <a:r>
              <a:rPr lang="ru-RU" dirty="0" smtClean="0">
                <a:hlinkClick r:id="rId10" tooltip="1936"/>
              </a:rPr>
              <a:t>1936</a:t>
            </a:r>
            <a:r>
              <a:rPr lang="ru-RU" dirty="0" smtClean="0"/>
              <a:t> року, а </a:t>
            </a:r>
            <a:r>
              <a:rPr lang="ru-RU" dirty="0" err="1" smtClean="0"/>
              <a:t>також</a:t>
            </a:r>
            <a:r>
              <a:rPr lang="ru-RU" dirty="0" smtClean="0"/>
              <a:t> </a:t>
            </a:r>
            <a:r>
              <a:rPr lang="ru-RU" dirty="0" smtClean="0">
                <a:hlinkClick r:id="rId11" tooltip="2010"/>
              </a:rPr>
              <a:t>2010</a:t>
            </a:r>
            <a:r>
              <a:rPr lang="ru-RU" dirty="0" smtClean="0"/>
              <a:t>.</a:t>
            </a:r>
          </a:p>
          <a:p>
            <a:r>
              <a:rPr lang="ru-RU" dirty="0" smtClean="0"/>
              <a:t>У </a:t>
            </a:r>
            <a:r>
              <a:rPr lang="ru-RU" dirty="0" smtClean="0">
                <a:hlinkClick r:id="rId12" tooltip="1955"/>
              </a:rPr>
              <a:t>1955</a:t>
            </a:r>
            <a:r>
              <a:rPr lang="ru-RU" dirty="0" smtClean="0"/>
              <a:t> </a:t>
            </a:r>
            <a:r>
              <a:rPr lang="ru-RU" dirty="0" err="1" smtClean="0"/>
              <a:t>році</a:t>
            </a:r>
            <a:r>
              <a:rPr lang="ru-RU" dirty="0" smtClean="0"/>
              <a:t> </a:t>
            </a:r>
            <a:r>
              <a:rPr lang="ru-RU" dirty="0" err="1" smtClean="0"/>
              <a:t>був</a:t>
            </a:r>
            <a:r>
              <a:rPr lang="ru-RU" dirty="0" smtClean="0"/>
              <a:t> </a:t>
            </a:r>
            <a:r>
              <a:rPr lang="ru-RU" dirty="0" err="1" smtClean="0"/>
              <a:t>опублікований</a:t>
            </a:r>
            <a:r>
              <a:rPr lang="ru-RU" dirty="0" smtClean="0"/>
              <a:t> </a:t>
            </a:r>
            <a:r>
              <a:rPr lang="ru-RU" dirty="0" err="1" smtClean="0"/>
              <a:t>український</a:t>
            </a:r>
            <a:r>
              <a:rPr lang="ru-RU" dirty="0" smtClean="0"/>
              <a:t> переклад </a:t>
            </a:r>
            <a:r>
              <a:rPr lang="ru-RU" dirty="0" smtClean="0">
                <a:hlinkClick r:id="rId13" tooltip="Козаченко Василь Павлович"/>
              </a:rPr>
              <a:t>Василя </a:t>
            </a:r>
            <a:r>
              <a:rPr lang="ru-RU" dirty="0" err="1" smtClean="0">
                <a:hlinkClick r:id="rId13" tooltip="Козаченко Василь Павлович"/>
              </a:rPr>
              <a:t>Козаченка</a:t>
            </a:r>
            <a:r>
              <a:rPr lang="ru-RU" dirty="0" smtClean="0"/>
              <a:t> та </a:t>
            </a:r>
            <a:r>
              <a:rPr lang="ru-RU" dirty="0" err="1" smtClean="0">
                <a:hlinkClick r:id="rId14" tooltip="Кротевич Євген Максимович"/>
              </a:rPr>
              <a:t>Євгена</a:t>
            </a:r>
            <a:r>
              <a:rPr lang="ru-RU" dirty="0" smtClean="0">
                <a:hlinkClick r:id="rId14" tooltip="Кротевич Євген Максимович"/>
              </a:rPr>
              <a:t> Кротевича</a:t>
            </a:r>
            <a:r>
              <a:rPr lang="ru-RU" dirty="0" smtClean="0"/>
              <a:t>, </a:t>
            </a:r>
            <a:r>
              <a:rPr lang="ru-RU" dirty="0" err="1" smtClean="0"/>
              <a:t>але</a:t>
            </a:r>
            <a:r>
              <a:rPr lang="ru-RU" dirty="0" smtClean="0"/>
              <a:t> </a:t>
            </a:r>
            <a:r>
              <a:rPr lang="ru-RU" dirty="0" err="1" smtClean="0"/>
              <a:t>вадою</a:t>
            </a:r>
            <a:r>
              <a:rPr lang="ru-RU" dirty="0" smtClean="0"/>
              <a:t> </a:t>
            </a:r>
            <a:r>
              <a:rPr lang="ru-RU" dirty="0" err="1" smtClean="0"/>
              <a:t>цього</a:t>
            </a:r>
            <a:r>
              <a:rPr lang="ru-RU" dirty="0" smtClean="0"/>
              <a:t> перекладу </a:t>
            </a:r>
            <a:r>
              <a:rPr lang="ru-RU" dirty="0" err="1" smtClean="0"/>
              <a:t>була</a:t>
            </a:r>
            <a:r>
              <a:rPr lang="ru-RU" dirty="0" smtClean="0"/>
              <a:t> </a:t>
            </a:r>
            <a:r>
              <a:rPr lang="ru-RU" dirty="0" err="1" smtClean="0"/>
              <a:t>його</a:t>
            </a:r>
            <a:r>
              <a:rPr lang="ru-RU" dirty="0" smtClean="0"/>
              <a:t> </a:t>
            </a:r>
            <a:r>
              <a:rPr lang="ru-RU" dirty="0" err="1" smtClean="0"/>
              <a:t>вторинність</a:t>
            </a:r>
            <a:r>
              <a:rPr lang="ru-RU" dirty="0" smtClean="0"/>
              <a:t>. </a:t>
            </a:r>
            <a:r>
              <a:rPr lang="ru-RU" dirty="0" err="1" smtClean="0"/>
              <a:t>Перекладачі</a:t>
            </a:r>
            <a:r>
              <a:rPr lang="ru-RU" dirty="0" smtClean="0"/>
              <a:t> </a:t>
            </a:r>
            <a:r>
              <a:rPr lang="ru-RU" dirty="0" err="1" smtClean="0"/>
              <a:t>самі</a:t>
            </a:r>
            <a:r>
              <a:rPr lang="ru-RU" dirty="0" smtClean="0"/>
              <a:t> </a:t>
            </a:r>
            <a:r>
              <a:rPr lang="ru-RU" dirty="0" err="1" smtClean="0"/>
              <a:t>зазначили</a:t>
            </a:r>
            <a:r>
              <a:rPr lang="ru-RU" dirty="0" smtClean="0"/>
              <a:t> в </a:t>
            </a:r>
            <a:r>
              <a:rPr lang="ru-RU" dirty="0" err="1" smtClean="0"/>
              <a:t>передмові</a:t>
            </a:r>
            <a:r>
              <a:rPr lang="ru-RU" dirty="0" smtClean="0"/>
              <a:t>, </a:t>
            </a:r>
            <a:r>
              <a:rPr lang="ru-RU" dirty="0" err="1" smtClean="0"/>
              <a:t>що</a:t>
            </a:r>
            <a:r>
              <a:rPr lang="ru-RU" dirty="0" smtClean="0"/>
              <a:t> </a:t>
            </a:r>
            <a:r>
              <a:rPr lang="ru-RU" dirty="0" err="1" smtClean="0"/>
              <a:t>перекладали</a:t>
            </a:r>
            <a:r>
              <a:rPr lang="ru-RU" dirty="0" smtClean="0"/>
              <a:t> не </a:t>
            </a:r>
            <a:r>
              <a:rPr lang="ru-RU" dirty="0" err="1" smtClean="0"/>
              <a:t>з</a:t>
            </a:r>
            <a:r>
              <a:rPr lang="ru-RU" dirty="0" smtClean="0"/>
              <a:t> </a:t>
            </a:r>
            <a:r>
              <a:rPr lang="ru-RU" dirty="0" err="1" smtClean="0"/>
              <a:t>іспанської</a:t>
            </a:r>
            <a:r>
              <a:rPr lang="ru-RU" dirty="0" smtClean="0"/>
              <a:t>, а </a:t>
            </a:r>
            <a:r>
              <a:rPr lang="ru-RU" dirty="0" err="1" smtClean="0"/>
              <a:t>з</a:t>
            </a:r>
            <a:r>
              <a:rPr lang="ru-RU" dirty="0" smtClean="0"/>
              <a:t> </a:t>
            </a:r>
            <a:r>
              <a:rPr lang="ru-RU" dirty="0" err="1" smtClean="0"/>
              <a:t>російського</a:t>
            </a:r>
            <a:r>
              <a:rPr lang="ru-RU" dirty="0" smtClean="0"/>
              <a:t> перекладу Любимова. За </a:t>
            </a:r>
            <a:r>
              <a:rPr lang="ru-RU" dirty="0" err="1" smtClean="0"/>
              <a:t>свідченням</a:t>
            </a:r>
            <a:r>
              <a:rPr lang="ru-RU" dirty="0" smtClean="0"/>
              <a:t> </a:t>
            </a:r>
            <a:r>
              <a:rPr lang="ru-RU" dirty="0" err="1" smtClean="0">
                <a:hlinkClick r:id="rId15" tooltip="Григорій Кочур"/>
              </a:rPr>
              <a:t>Григорія</a:t>
            </a:r>
            <a:r>
              <a:rPr lang="ru-RU" dirty="0" smtClean="0">
                <a:hlinkClick r:id="rId15" tooltip="Григорій Кочур"/>
              </a:rPr>
              <a:t> </a:t>
            </a:r>
            <a:r>
              <a:rPr lang="ru-RU" dirty="0" err="1" smtClean="0">
                <a:hlinkClick r:id="rId15" tooltip="Григорій Кочур"/>
              </a:rPr>
              <a:t>Кочура</a:t>
            </a:r>
            <a:r>
              <a:rPr lang="ru-RU" dirty="0" smtClean="0"/>
              <a:t>, </a:t>
            </a:r>
            <a:r>
              <a:rPr lang="ru-RU" dirty="0" err="1" smtClean="0"/>
              <a:t>навіть</a:t>
            </a:r>
            <a:r>
              <a:rPr lang="ru-RU" dirty="0" smtClean="0"/>
              <a:t> </a:t>
            </a:r>
            <a:r>
              <a:rPr lang="ru-RU" dirty="0" err="1" smtClean="0"/>
              <a:t>прислів'я</a:t>
            </a:r>
            <a:r>
              <a:rPr lang="ru-RU" dirty="0" smtClean="0"/>
              <a:t> </a:t>
            </a:r>
            <a:r>
              <a:rPr lang="ru-RU" dirty="0" err="1" smtClean="0"/>
              <a:t>і</a:t>
            </a:r>
            <a:r>
              <a:rPr lang="ru-RU" dirty="0" smtClean="0"/>
              <a:t> </a:t>
            </a:r>
            <a:r>
              <a:rPr lang="ru-RU" dirty="0" err="1" smtClean="0"/>
              <a:t>приказки</a:t>
            </a:r>
            <a:r>
              <a:rPr lang="ru-RU" dirty="0" smtClean="0"/>
              <a:t>, </a:t>
            </a:r>
            <a:r>
              <a:rPr lang="ru-RU" dirty="0" err="1" smtClean="0"/>
              <a:t>якими</a:t>
            </a:r>
            <a:r>
              <a:rPr lang="ru-RU" dirty="0" smtClean="0"/>
              <a:t> так охоче </a:t>
            </a:r>
            <a:r>
              <a:rPr lang="ru-RU" dirty="0" err="1" smtClean="0"/>
              <a:t>сипле</a:t>
            </a:r>
            <a:r>
              <a:rPr lang="ru-RU" dirty="0" smtClean="0"/>
              <a:t> в </a:t>
            </a:r>
            <a:r>
              <a:rPr lang="ru-RU" dirty="0" err="1" smtClean="0"/>
              <a:t>романі</a:t>
            </a:r>
            <a:r>
              <a:rPr lang="ru-RU" dirty="0" smtClean="0"/>
              <a:t> </a:t>
            </a:r>
            <a:r>
              <a:rPr lang="ru-RU" dirty="0" err="1" smtClean="0"/>
              <a:t>Санчо</a:t>
            </a:r>
            <a:r>
              <a:rPr lang="ru-RU" dirty="0" smtClean="0"/>
              <a:t> </a:t>
            </a:r>
            <a:r>
              <a:rPr lang="ru-RU" dirty="0" err="1" smtClean="0"/>
              <a:t>Панса</a:t>
            </a:r>
            <a:r>
              <a:rPr lang="ru-RU" dirty="0" smtClean="0"/>
              <a:t>, </a:t>
            </a:r>
            <a:r>
              <a:rPr lang="ru-RU" dirty="0" err="1" smtClean="0"/>
              <a:t>були</a:t>
            </a:r>
            <a:r>
              <a:rPr lang="ru-RU" dirty="0" smtClean="0"/>
              <a:t> </a:t>
            </a:r>
            <a:r>
              <a:rPr lang="ru-RU" dirty="0" err="1" smtClean="0"/>
              <a:t>скальковані</a:t>
            </a:r>
            <a:r>
              <a:rPr lang="ru-RU" dirty="0" smtClean="0"/>
              <a:t> </a:t>
            </a:r>
            <a:r>
              <a:rPr lang="ru-RU" dirty="0" err="1" smtClean="0"/>
              <a:t>з</a:t>
            </a:r>
            <a:r>
              <a:rPr lang="ru-RU" dirty="0" smtClean="0"/>
              <a:t> </a:t>
            </a:r>
            <a:r>
              <a:rPr lang="ru-RU" dirty="0" err="1" smtClean="0"/>
              <a:t>російської</a:t>
            </a:r>
            <a:r>
              <a:rPr lang="ru-RU" dirty="0" smtClean="0"/>
              <a:t>. </a:t>
            </a:r>
            <a:r>
              <a:rPr lang="ru-RU" dirty="0" err="1" smtClean="0"/>
              <a:t>Вартісним</a:t>
            </a:r>
            <a:r>
              <a:rPr lang="ru-RU" dirty="0" smtClean="0"/>
              <a:t>, на думку </a:t>
            </a:r>
            <a:r>
              <a:rPr lang="ru-RU" dirty="0" err="1" smtClean="0"/>
              <a:t>Кочура</a:t>
            </a:r>
            <a:r>
              <a:rPr lang="ru-RU" dirty="0" smtClean="0"/>
              <a:t>, в </a:t>
            </a:r>
            <a:r>
              <a:rPr lang="ru-RU" dirty="0" err="1" smtClean="0"/>
              <a:t>цьому</a:t>
            </a:r>
            <a:r>
              <a:rPr lang="ru-RU" dirty="0" smtClean="0"/>
              <a:t> </a:t>
            </a:r>
            <a:r>
              <a:rPr lang="ru-RU" dirty="0" err="1" smtClean="0"/>
              <a:t>перекладі</a:t>
            </a:r>
            <a:r>
              <a:rPr lang="ru-RU" dirty="0" smtClean="0"/>
              <a:t> </a:t>
            </a:r>
            <a:r>
              <a:rPr lang="ru-RU" dirty="0" err="1" smtClean="0"/>
              <a:t>були</a:t>
            </a:r>
            <a:r>
              <a:rPr lang="ru-RU" dirty="0" smtClean="0"/>
              <a:t> </a:t>
            </a:r>
            <a:r>
              <a:rPr lang="ru-RU" dirty="0" err="1" smtClean="0"/>
              <a:t>хіба</a:t>
            </a:r>
            <a:r>
              <a:rPr lang="ru-RU" dirty="0" smtClean="0"/>
              <a:t> </a:t>
            </a:r>
            <a:r>
              <a:rPr lang="ru-RU" dirty="0" err="1" smtClean="0"/>
              <a:t>що</a:t>
            </a:r>
            <a:r>
              <a:rPr lang="ru-RU" dirty="0" smtClean="0"/>
              <a:t> </a:t>
            </a:r>
            <a:r>
              <a:rPr lang="ru-RU" dirty="0" err="1" smtClean="0"/>
              <a:t>поетичні</a:t>
            </a:r>
            <a:r>
              <a:rPr lang="ru-RU" dirty="0" smtClean="0"/>
              <a:t> вставки, </a:t>
            </a:r>
            <a:r>
              <a:rPr lang="ru-RU" dirty="0" err="1" smtClean="0"/>
              <a:t>які</a:t>
            </a:r>
            <a:r>
              <a:rPr lang="ru-RU" dirty="0" smtClean="0"/>
              <a:t> </a:t>
            </a:r>
            <a:r>
              <a:rPr lang="ru-RU" dirty="0" err="1" smtClean="0"/>
              <a:t>переклав</a:t>
            </a:r>
            <a:r>
              <a:rPr lang="ru-RU" dirty="0" smtClean="0"/>
              <a:t> </a:t>
            </a:r>
            <a:r>
              <a:rPr lang="ru-RU" dirty="0" err="1" smtClean="0">
                <a:hlinkClick r:id="rId16" tooltip="Микола Лукаш"/>
              </a:rPr>
              <a:t>Микола</a:t>
            </a:r>
            <a:r>
              <a:rPr lang="ru-RU" dirty="0" smtClean="0">
                <a:hlinkClick r:id="rId16" tooltip="Микола Лукаш"/>
              </a:rPr>
              <a:t> Лукаш</a:t>
            </a:r>
            <a:r>
              <a:rPr lang="ru-RU" dirty="0" smtClean="0"/>
              <a:t>.</a:t>
            </a:r>
          </a:p>
          <a:p>
            <a:r>
              <a:rPr lang="ru-RU" dirty="0" err="1" smtClean="0"/>
              <a:t>Повний</a:t>
            </a:r>
            <a:r>
              <a:rPr lang="ru-RU" dirty="0" smtClean="0"/>
              <a:t> переклад </a:t>
            </a:r>
            <a:r>
              <a:rPr lang="ru-RU" dirty="0" err="1" smtClean="0"/>
              <a:t>з</a:t>
            </a:r>
            <a:r>
              <a:rPr lang="ru-RU" dirty="0" smtClean="0"/>
              <a:t> </a:t>
            </a:r>
            <a:r>
              <a:rPr lang="ru-RU" dirty="0" err="1" smtClean="0"/>
              <a:t>оригіналу</a:t>
            </a:r>
            <a:r>
              <a:rPr lang="ru-RU" dirty="0" smtClean="0"/>
              <a:t> </a:t>
            </a:r>
            <a:r>
              <a:rPr lang="ru-RU" dirty="0" err="1" smtClean="0"/>
              <a:t>мав</a:t>
            </a:r>
            <a:r>
              <a:rPr lang="ru-RU" dirty="0" smtClean="0"/>
              <a:t> на </a:t>
            </a:r>
            <a:r>
              <a:rPr lang="ru-RU" dirty="0" err="1" smtClean="0"/>
              <a:t>меті</a:t>
            </a:r>
            <a:r>
              <a:rPr lang="ru-RU" dirty="0" smtClean="0"/>
              <a:t> </a:t>
            </a:r>
            <a:r>
              <a:rPr lang="ru-RU" dirty="0" err="1" smtClean="0"/>
              <a:t>здійснити</a:t>
            </a:r>
            <a:r>
              <a:rPr lang="ru-RU" dirty="0" smtClean="0"/>
              <a:t> </a:t>
            </a:r>
            <a:r>
              <a:rPr lang="ru-RU" dirty="0" err="1" smtClean="0"/>
              <a:t>видатний</a:t>
            </a:r>
            <a:r>
              <a:rPr lang="ru-RU" dirty="0" smtClean="0"/>
              <a:t> </a:t>
            </a:r>
            <a:r>
              <a:rPr lang="ru-RU" dirty="0" err="1" smtClean="0"/>
              <a:t>український</a:t>
            </a:r>
            <a:r>
              <a:rPr lang="ru-RU" dirty="0" smtClean="0"/>
              <a:t> </a:t>
            </a:r>
            <a:r>
              <a:rPr lang="ru-RU" dirty="0" err="1" smtClean="0"/>
              <a:t>перекладач</a:t>
            </a:r>
            <a:r>
              <a:rPr lang="ru-RU" dirty="0" smtClean="0"/>
              <a:t> </a:t>
            </a:r>
            <a:r>
              <a:rPr lang="ru-RU" dirty="0" err="1" smtClean="0">
                <a:hlinkClick r:id="rId16" tooltip="Микола Лукаш"/>
              </a:rPr>
              <a:t>Микола</a:t>
            </a:r>
            <a:r>
              <a:rPr lang="ru-RU" dirty="0" smtClean="0">
                <a:hlinkClick r:id="rId16" tooltip="Микола Лукаш"/>
              </a:rPr>
              <a:t> Лукаш</a:t>
            </a:r>
            <a:r>
              <a:rPr lang="ru-RU" dirty="0" smtClean="0"/>
              <a:t>, </a:t>
            </a:r>
            <a:r>
              <a:rPr lang="ru-RU" dirty="0" err="1" smtClean="0"/>
              <a:t>проте</a:t>
            </a:r>
            <a:r>
              <a:rPr lang="ru-RU" dirty="0" smtClean="0"/>
              <a:t> за </a:t>
            </a:r>
            <a:r>
              <a:rPr lang="ru-RU" dirty="0" err="1" smtClean="0"/>
              <a:t>життя</a:t>
            </a:r>
            <a:r>
              <a:rPr lang="ru-RU" dirty="0" smtClean="0"/>
              <a:t> не </a:t>
            </a:r>
            <a:r>
              <a:rPr lang="ru-RU" dirty="0" err="1" smtClean="0"/>
              <a:t>встиг</a:t>
            </a:r>
            <a:r>
              <a:rPr lang="ru-RU" dirty="0" smtClean="0"/>
              <a:t> </a:t>
            </a:r>
            <a:r>
              <a:rPr lang="ru-RU" dirty="0" err="1" smtClean="0"/>
              <a:t>довершити</a:t>
            </a:r>
            <a:r>
              <a:rPr lang="ru-RU" dirty="0" smtClean="0"/>
              <a:t> </a:t>
            </a:r>
            <a:r>
              <a:rPr lang="ru-RU" dirty="0" err="1" smtClean="0"/>
              <a:t>другий</a:t>
            </a:r>
            <a:r>
              <a:rPr lang="ru-RU" dirty="0" smtClean="0"/>
              <a:t> том роману, </a:t>
            </a:r>
            <a:r>
              <a:rPr lang="ru-RU" dirty="0" err="1" smtClean="0"/>
              <a:t>який</a:t>
            </a:r>
            <a:r>
              <a:rPr lang="ru-RU" dirty="0" smtClean="0"/>
              <a:t> </a:t>
            </a:r>
            <a:r>
              <a:rPr lang="ru-RU" dirty="0" err="1" smtClean="0"/>
              <a:t>згодом</a:t>
            </a:r>
            <a:r>
              <a:rPr lang="ru-RU" dirty="0" smtClean="0"/>
              <a:t> </a:t>
            </a:r>
            <a:r>
              <a:rPr lang="ru-RU" dirty="0" err="1" smtClean="0"/>
              <a:t>допереклав</a:t>
            </a:r>
            <a:r>
              <a:rPr lang="ru-RU" dirty="0" smtClean="0"/>
              <a:t> </a:t>
            </a:r>
            <a:r>
              <a:rPr lang="ru-RU" dirty="0" smtClean="0">
                <a:hlinkClick r:id="rId17" tooltip="Перепадя Анатоль Олексійович"/>
              </a:rPr>
              <a:t>Анатоль </a:t>
            </a:r>
            <a:r>
              <a:rPr lang="ru-RU" dirty="0" err="1" smtClean="0">
                <a:hlinkClick r:id="rId17" tooltip="Перепадя Анатоль Олексійович"/>
              </a:rPr>
              <a:t>Перепадя</a:t>
            </a:r>
            <a:r>
              <a:rPr lang="ru-RU" dirty="0" smtClean="0"/>
              <a:t>. Таким чином </a:t>
            </a:r>
            <a:r>
              <a:rPr lang="ru-RU" dirty="0" err="1" smtClean="0"/>
              <a:t>повний</a:t>
            </a:r>
            <a:r>
              <a:rPr lang="ru-RU" dirty="0" smtClean="0"/>
              <a:t> </a:t>
            </a:r>
            <a:r>
              <a:rPr lang="ru-RU" dirty="0" err="1" smtClean="0"/>
              <a:t>український</a:t>
            </a:r>
            <a:r>
              <a:rPr lang="ru-RU" dirty="0" smtClean="0"/>
              <a:t> переклад роману Сервантеса </a:t>
            </a:r>
            <a:r>
              <a:rPr lang="ru-RU" dirty="0" err="1" smtClean="0"/>
              <a:t>з</a:t>
            </a:r>
            <a:r>
              <a:rPr lang="ru-RU" dirty="0" smtClean="0"/>
              <a:t> </a:t>
            </a:r>
            <a:r>
              <a:rPr lang="ru-RU" dirty="0" err="1" smtClean="0"/>
              <a:t>мови</a:t>
            </a:r>
            <a:r>
              <a:rPr lang="ru-RU" dirty="0" smtClean="0"/>
              <a:t> </a:t>
            </a:r>
            <a:r>
              <a:rPr lang="ru-RU" dirty="0" err="1" smtClean="0"/>
              <a:t>оригіналу</a:t>
            </a:r>
            <a:r>
              <a:rPr lang="ru-RU" dirty="0" smtClean="0"/>
              <a:t> </a:t>
            </a:r>
            <a:r>
              <a:rPr lang="ru-RU" dirty="0" err="1" smtClean="0"/>
              <a:t>вперше</a:t>
            </a:r>
            <a:r>
              <a:rPr lang="ru-RU" dirty="0" smtClean="0"/>
              <a:t> </a:t>
            </a:r>
            <a:r>
              <a:rPr lang="ru-RU" dirty="0" err="1" smtClean="0"/>
              <a:t>було</a:t>
            </a:r>
            <a:r>
              <a:rPr lang="ru-RU" dirty="0" smtClean="0"/>
              <a:t> </a:t>
            </a:r>
            <a:r>
              <a:rPr lang="ru-RU" dirty="0" err="1" smtClean="0"/>
              <a:t>опубліковано</a:t>
            </a:r>
            <a:r>
              <a:rPr lang="ru-RU" dirty="0" smtClean="0"/>
              <a:t> </a:t>
            </a:r>
            <a:r>
              <a:rPr lang="ru-RU" dirty="0" err="1" smtClean="0"/>
              <a:t>лише</a:t>
            </a:r>
            <a:r>
              <a:rPr lang="ru-RU" dirty="0" smtClean="0"/>
              <a:t> в </a:t>
            </a:r>
            <a:r>
              <a:rPr lang="ru-RU" dirty="0" smtClean="0">
                <a:hlinkClick r:id="rId18" tooltip="1995"/>
              </a:rPr>
              <a:t>1995</a:t>
            </a:r>
            <a:r>
              <a:rPr lang="ru-RU" dirty="0" smtClean="0"/>
              <a:t> </a:t>
            </a:r>
            <a:r>
              <a:rPr lang="ru-RU" dirty="0" err="1" smtClean="0"/>
              <a:t>році</a:t>
            </a:r>
            <a:r>
              <a:rPr lang="ru-RU" dirty="0" smtClean="0"/>
              <a:t> у </a:t>
            </a:r>
            <a:r>
              <a:rPr lang="ru-RU" dirty="0" err="1" smtClean="0">
                <a:hlinkClick r:id="rId19" tooltip="Дніпро (видавництво)"/>
              </a:rPr>
              <a:t>видавництві</a:t>
            </a:r>
            <a:r>
              <a:rPr lang="ru-RU" dirty="0" smtClean="0">
                <a:hlinkClick r:id="rId19" tooltip="Дніпро (видавництво)"/>
              </a:rPr>
              <a:t> «</a:t>
            </a:r>
            <a:r>
              <a:rPr lang="ru-RU" dirty="0" err="1" smtClean="0">
                <a:hlinkClick r:id="rId19" tooltip="Дніпро (видавництво)"/>
              </a:rPr>
              <a:t>Дніпро</a:t>
            </a:r>
            <a:r>
              <a:rPr lang="ru-RU" dirty="0" smtClean="0">
                <a:hlinkClick r:id="rId19" tooltip="Дніпро (видавництво)"/>
              </a:rPr>
              <a:t>»</a:t>
            </a:r>
            <a:r>
              <a:rPr lang="ru-RU" dirty="0" smtClean="0"/>
              <a:t>(</a:t>
            </a:r>
            <a:r>
              <a:rPr lang="ru-RU" dirty="0" err="1" smtClean="0"/>
              <a:t>ювілейне</a:t>
            </a:r>
            <a:r>
              <a:rPr lang="ru-RU" dirty="0" smtClean="0"/>
              <a:t> </a:t>
            </a:r>
            <a:r>
              <a:rPr lang="ru-RU" dirty="0" err="1" smtClean="0"/>
              <a:t>перевидання</a:t>
            </a:r>
            <a:r>
              <a:rPr lang="ru-RU" dirty="0" smtClean="0"/>
              <a:t> 2005 р.). У </a:t>
            </a:r>
            <a:r>
              <a:rPr lang="ru-RU" dirty="0" smtClean="0">
                <a:hlinkClick r:id="rId20" tooltip="2008"/>
              </a:rPr>
              <a:t>2008</a:t>
            </a:r>
            <a:r>
              <a:rPr lang="ru-RU" dirty="0" smtClean="0"/>
              <a:t> </a:t>
            </a:r>
            <a:r>
              <a:rPr lang="ru-RU" dirty="0" err="1" smtClean="0"/>
              <a:t>році</a:t>
            </a:r>
            <a:r>
              <a:rPr lang="ru-RU" dirty="0" smtClean="0"/>
              <a:t> </a:t>
            </a:r>
            <a:r>
              <a:rPr lang="ru-RU" dirty="0" err="1" smtClean="0"/>
              <a:t>цей</a:t>
            </a:r>
            <a:r>
              <a:rPr lang="ru-RU" dirty="0" smtClean="0"/>
              <a:t> переклад </a:t>
            </a:r>
            <a:r>
              <a:rPr lang="ru-RU" dirty="0" err="1" smtClean="0"/>
              <a:t>був</a:t>
            </a:r>
            <a:r>
              <a:rPr lang="ru-RU" dirty="0" smtClean="0"/>
              <a:t> </a:t>
            </a:r>
            <a:r>
              <a:rPr lang="ru-RU" dirty="0" err="1" smtClean="0"/>
              <a:t>також</a:t>
            </a:r>
            <a:r>
              <a:rPr lang="ru-RU" dirty="0" smtClean="0"/>
              <a:t> </a:t>
            </a:r>
            <a:r>
              <a:rPr lang="ru-RU" dirty="0" err="1" smtClean="0"/>
              <a:t>виданий</a:t>
            </a:r>
            <a:r>
              <a:rPr lang="ru-RU" dirty="0" smtClean="0"/>
              <a:t> </a:t>
            </a:r>
            <a:r>
              <a:rPr lang="ru-RU" dirty="0" err="1" smtClean="0">
                <a:hlinkClick r:id="rId21" tooltip="Харків"/>
              </a:rPr>
              <a:t>харківським</a:t>
            </a:r>
            <a:r>
              <a:rPr lang="ru-RU" dirty="0" smtClean="0"/>
              <a:t> </a:t>
            </a:r>
            <a:r>
              <a:rPr lang="ru-RU" dirty="0" err="1" smtClean="0"/>
              <a:t>видавництвом</a:t>
            </a:r>
            <a:r>
              <a:rPr lang="ru-RU" dirty="0" smtClean="0"/>
              <a:t> </a:t>
            </a:r>
            <a:r>
              <a:rPr lang="ru-RU" dirty="0" smtClean="0">
                <a:hlinkClick r:id="rId22" tooltip="«Фоліо» (ще не написана)"/>
              </a:rPr>
              <a:t>«</a:t>
            </a:r>
            <a:r>
              <a:rPr lang="ru-RU" dirty="0" err="1" smtClean="0">
                <a:hlinkClick r:id="rId22" tooltip="«Фоліо» (ще не написана)"/>
              </a:rPr>
              <a:t>Фоліо</a:t>
            </a:r>
            <a:r>
              <a:rPr lang="ru-RU" dirty="0" smtClean="0">
                <a:hlinkClick r:id="rId22" tooltip="«Фоліо» (ще не написана)"/>
              </a:rPr>
              <a:t>»</a:t>
            </a:r>
            <a:r>
              <a:rPr lang="ru-RU" dirty="0" smtClean="0"/>
              <a:t>.</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0" y="0"/>
            <a:ext cx="8964488" cy="6771084"/>
          </a:xfrm>
          <a:prstGeom prst="rect">
            <a:avLst/>
          </a:prstGeom>
        </p:spPr>
        <p:txBody>
          <a:bodyPr wrap="square">
            <a:spAutoFit/>
          </a:bodyPr>
          <a:lstStyle/>
          <a:p>
            <a:r>
              <a:rPr lang="uk-UA" sz="1400" dirty="0" smtClean="0"/>
              <a:t>Твори</a:t>
            </a:r>
          </a:p>
          <a:p>
            <a:r>
              <a:rPr lang="en-US" sz="1400" i="1" dirty="0" smtClean="0"/>
              <a:t>La Galatea</a:t>
            </a:r>
            <a:r>
              <a:rPr lang="en-US" sz="1400" dirty="0" smtClean="0"/>
              <a:t> (</a:t>
            </a:r>
            <a:r>
              <a:rPr lang="uk-UA" sz="1400" dirty="0" smtClean="0"/>
              <a:t>Галатея)</a:t>
            </a:r>
          </a:p>
          <a:p>
            <a:r>
              <a:rPr lang="en-US" sz="1400" i="1" dirty="0" smtClean="0"/>
              <a:t>El </a:t>
            </a:r>
            <a:r>
              <a:rPr lang="en-US" sz="1400" i="1" dirty="0" err="1" smtClean="0"/>
              <a:t>Ingenioso</a:t>
            </a:r>
            <a:r>
              <a:rPr lang="en-US" sz="1400" i="1" dirty="0" smtClean="0"/>
              <a:t> Hidalgo Don </a:t>
            </a:r>
            <a:r>
              <a:rPr lang="en-US" sz="1400" i="1" dirty="0" err="1" smtClean="0"/>
              <a:t>Quijote</a:t>
            </a:r>
            <a:r>
              <a:rPr lang="en-US" sz="1400" i="1" dirty="0" smtClean="0"/>
              <a:t> de la Mancha</a:t>
            </a:r>
            <a:r>
              <a:rPr lang="en-US" sz="1400" dirty="0" smtClean="0"/>
              <a:t> (1605): </a:t>
            </a:r>
            <a:r>
              <a:rPr lang="uk-UA" sz="1400" dirty="0" smtClean="0"/>
              <a:t>Перший том </a:t>
            </a:r>
            <a:r>
              <a:rPr lang="uk-UA" sz="1400" dirty="0" smtClean="0">
                <a:hlinkClick r:id="rId2" tooltip="Дон Кіхот"/>
              </a:rPr>
              <a:t>Дон Кіхота</a:t>
            </a:r>
            <a:endParaRPr lang="uk-UA" sz="1400" dirty="0" smtClean="0"/>
          </a:p>
          <a:p>
            <a:r>
              <a:rPr lang="en-US" sz="1400" i="1" dirty="0" err="1" smtClean="0"/>
              <a:t>Novelas</a:t>
            </a:r>
            <a:r>
              <a:rPr lang="en-US" sz="1400" i="1" dirty="0" smtClean="0"/>
              <a:t> </a:t>
            </a:r>
            <a:r>
              <a:rPr lang="en-US" sz="1400" i="1" dirty="0" err="1" smtClean="0"/>
              <a:t>Ejemplares</a:t>
            </a:r>
            <a:r>
              <a:rPr lang="en-US" sz="1400" dirty="0" smtClean="0"/>
              <a:t> (1613): «</a:t>
            </a:r>
            <a:r>
              <a:rPr lang="uk-UA" sz="1400" dirty="0" smtClean="0"/>
              <a:t>Повчальні новели» збірка з 12 новел:</a:t>
            </a:r>
          </a:p>
          <a:p>
            <a:pPr lvl="1"/>
            <a:r>
              <a:rPr lang="en-US" sz="1400" i="1" dirty="0" smtClean="0"/>
              <a:t>La </a:t>
            </a:r>
            <a:r>
              <a:rPr lang="en-US" sz="1400" i="1" dirty="0" err="1" smtClean="0"/>
              <a:t>Gitanilla</a:t>
            </a:r>
            <a:r>
              <a:rPr lang="en-US" sz="1400" dirty="0" smtClean="0"/>
              <a:t> (</a:t>
            </a:r>
            <a:r>
              <a:rPr lang="uk-UA" sz="1400" i="1" dirty="0" smtClean="0"/>
              <a:t>Циганка</a:t>
            </a:r>
            <a:r>
              <a:rPr lang="uk-UA" sz="1400" dirty="0" smtClean="0"/>
              <a:t>)</a:t>
            </a:r>
          </a:p>
          <a:p>
            <a:pPr lvl="1"/>
            <a:r>
              <a:rPr lang="en-US" sz="1400" i="1" dirty="0" smtClean="0"/>
              <a:t>El </a:t>
            </a:r>
            <a:r>
              <a:rPr lang="en-US" sz="1400" i="1" dirty="0" err="1" smtClean="0"/>
              <a:t>Amante</a:t>
            </a:r>
            <a:r>
              <a:rPr lang="en-US" sz="1400" i="1" dirty="0" smtClean="0"/>
              <a:t> Liberal</a:t>
            </a:r>
            <a:r>
              <a:rPr lang="en-US" sz="1400" dirty="0" smtClean="0"/>
              <a:t> (</a:t>
            </a:r>
            <a:r>
              <a:rPr lang="uk-UA" sz="1400" i="1" dirty="0" smtClean="0"/>
              <a:t>Щедрий коханець</a:t>
            </a:r>
            <a:r>
              <a:rPr lang="uk-UA" sz="1400" dirty="0" smtClean="0"/>
              <a:t>)</a:t>
            </a:r>
          </a:p>
          <a:p>
            <a:pPr lvl="1"/>
            <a:r>
              <a:rPr lang="en-US" sz="1400" i="1" dirty="0" err="1" smtClean="0"/>
              <a:t>Rinconete</a:t>
            </a:r>
            <a:r>
              <a:rPr lang="en-US" sz="1400" i="1" dirty="0" smtClean="0"/>
              <a:t> y </a:t>
            </a:r>
            <a:r>
              <a:rPr lang="en-US" sz="1400" i="1" dirty="0" err="1" smtClean="0"/>
              <a:t>Cortadillo</a:t>
            </a:r>
            <a:r>
              <a:rPr lang="en-US" sz="1400" dirty="0" smtClean="0"/>
              <a:t> (</a:t>
            </a:r>
            <a:r>
              <a:rPr lang="uk-UA" sz="1400" i="1" dirty="0" err="1" smtClean="0"/>
              <a:t>Рінконете</a:t>
            </a:r>
            <a:r>
              <a:rPr lang="uk-UA" sz="1400" i="1" dirty="0" smtClean="0"/>
              <a:t> і </a:t>
            </a:r>
            <a:r>
              <a:rPr lang="uk-UA" sz="1400" i="1" dirty="0" err="1" smtClean="0"/>
              <a:t>Кортадільйо</a:t>
            </a:r>
            <a:r>
              <a:rPr lang="uk-UA" sz="1400" dirty="0" smtClean="0"/>
              <a:t>)</a:t>
            </a:r>
          </a:p>
          <a:p>
            <a:pPr lvl="1"/>
            <a:r>
              <a:rPr lang="en-US" sz="1400" i="1" dirty="0" smtClean="0"/>
              <a:t>La </a:t>
            </a:r>
            <a:r>
              <a:rPr lang="en-US" sz="1400" i="1" dirty="0" err="1" smtClean="0"/>
              <a:t>Española</a:t>
            </a:r>
            <a:r>
              <a:rPr lang="en-US" sz="1400" i="1" dirty="0" smtClean="0"/>
              <a:t> </a:t>
            </a:r>
            <a:r>
              <a:rPr lang="en-US" sz="1400" i="1" dirty="0" err="1" smtClean="0"/>
              <a:t>Inglesa</a:t>
            </a:r>
            <a:r>
              <a:rPr lang="en-US" sz="1400" dirty="0" smtClean="0"/>
              <a:t> (</a:t>
            </a:r>
            <a:r>
              <a:rPr lang="uk-UA" sz="1400" i="1" dirty="0" smtClean="0"/>
              <a:t>Англійська іспанка</a:t>
            </a:r>
            <a:r>
              <a:rPr lang="uk-UA" sz="1400" dirty="0" smtClean="0"/>
              <a:t>)</a:t>
            </a:r>
          </a:p>
          <a:p>
            <a:pPr lvl="1"/>
            <a:r>
              <a:rPr lang="en-US" sz="1400" i="1" dirty="0" smtClean="0"/>
              <a:t>El </a:t>
            </a:r>
            <a:r>
              <a:rPr lang="en-US" sz="1400" i="1" dirty="0" err="1" smtClean="0"/>
              <a:t>Licenciado</a:t>
            </a:r>
            <a:r>
              <a:rPr lang="en-US" sz="1400" i="1" dirty="0" smtClean="0"/>
              <a:t> </a:t>
            </a:r>
            <a:r>
              <a:rPr lang="en-US" sz="1400" i="1" dirty="0" err="1" smtClean="0"/>
              <a:t>Vidriera</a:t>
            </a:r>
            <a:r>
              <a:rPr lang="en-US" sz="1400" dirty="0" smtClean="0"/>
              <a:t> (</a:t>
            </a:r>
            <a:r>
              <a:rPr lang="uk-UA" sz="1400" i="1" dirty="0" smtClean="0"/>
              <a:t>Ліценціат </a:t>
            </a:r>
            <a:r>
              <a:rPr lang="uk-UA" sz="1400" i="1" dirty="0" err="1" smtClean="0"/>
              <a:t>Відрієра</a:t>
            </a:r>
            <a:r>
              <a:rPr lang="uk-UA" sz="1400" dirty="0" smtClean="0"/>
              <a:t>)</a:t>
            </a:r>
          </a:p>
          <a:p>
            <a:pPr lvl="1"/>
            <a:r>
              <a:rPr lang="en-US" sz="1400" i="1" dirty="0" smtClean="0"/>
              <a:t>La </a:t>
            </a:r>
            <a:r>
              <a:rPr lang="en-US" sz="1400" i="1" dirty="0" err="1" smtClean="0"/>
              <a:t>Fuerza</a:t>
            </a:r>
            <a:r>
              <a:rPr lang="en-US" sz="1400" i="1" dirty="0" smtClean="0"/>
              <a:t> de la Sangre</a:t>
            </a:r>
            <a:r>
              <a:rPr lang="en-US" sz="1400" dirty="0" smtClean="0"/>
              <a:t> (</a:t>
            </a:r>
            <a:r>
              <a:rPr lang="uk-UA" sz="1400" i="1" dirty="0" smtClean="0"/>
              <a:t>Сила крові</a:t>
            </a:r>
            <a:r>
              <a:rPr lang="uk-UA" sz="1400" dirty="0" smtClean="0"/>
              <a:t>)</a:t>
            </a:r>
          </a:p>
          <a:p>
            <a:pPr lvl="1"/>
            <a:r>
              <a:rPr lang="en-US" sz="1400" i="1" dirty="0" smtClean="0"/>
              <a:t>El </a:t>
            </a:r>
            <a:r>
              <a:rPr lang="en-US" sz="1400" i="1" dirty="0" err="1" smtClean="0"/>
              <a:t>Celoso</a:t>
            </a:r>
            <a:r>
              <a:rPr lang="en-US" sz="1400" i="1" dirty="0" smtClean="0"/>
              <a:t> </a:t>
            </a:r>
            <a:r>
              <a:rPr lang="en-US" sz="1400" i="1" dirty="0" err="1" smtClean="0"/>
              <a:t>Extremeño</a:t>
            </a:r>
            <a:r>
              <a:rPr lang="en-US" sz="1400" dirty="0" smtClean="0"/>
              <a:t> (</a:t>
            </a:r>
            <a:r>
              <a:rPr lang="uk-UA" sz="1400" i="1" dirty="0" smtClean="0"/>
              <a:t>Ревнивець з </a:t>
            </a:r>
            <a:r>
              <a:rPr lang="uk-UA" sz="1400" i="1" dirty="0" err="1" smtClean="0"/>
              <a:t>Естремадури</a:t>
            </a:r>
            <a:r>
              <a:rPr lang="uk-UA" sz="1400" dirty="0" smtClean="0"/>
              <a:t>)</a:t>
            </a:r>
          </a:p>
          <a:p>
            <a:pPr lvl="1"/>
            <a:r>
              <a:rPr lang="en-US" sz="1400" i="1" dirty="0" err="1" smtClean="0"/>
              <a:t>Novela</a:t>
            </a:r>
            <a:r>
              <a:rPr lang="en-US" sz="1400" i="1" dirty="0" smtClean="0"/>
              <a:t> de </a:t>
            </a:r>
            <a:r>
              <a:rPr lang="en-US" sz="1400" i="1" dirty="0" err="1" smtClean="0"/>
              <a:t>las</a:t>
            </a:r>
            <a:r>
              <a:rPr lang="en-US" sz="1400" i="1" dirty="0" smtClean="0"/>
              <a:t> Dos </a:t>
            </a:r>
            <a:r>
              <a:rPr lang="en-US" sz="1400" i="1" dirty="0" err="1" smtClean="0"/>
              <a:t>Doncellas</a:t>
            </a:r>
            <a:r>
              <a:rPr lang="en-US" sz="1400" dirty="0" smtClean="0"/>
              <a:t> (</a:t>
            </a:r>
            <a:r>
              <a:rPr lang="uk-UA" sz="1400" i="1" dirty="0" smtClean="0"/>
              <a:t>Новела про двох дів</a:t>
            </a:r>
            <a:r>
              <a:rPr lang="uk-UA" sz="1400" dirty="0" smtClean="0"/>
              <a:t>)</a:t>
            </a:r>
          </a:p>
          <a:p>
            <a:pPr lvl="1"/>
            <a:r>
              <a:rPr lang="en-US" sz="1400" i="1" dirty="0" err="1" smtClean="0"/>
              <a:t>Novela</a:t>
            </a:r>
            <a:r>
              <a:rPr lang="en-US" sz="1400" i="1" dirty="0" smtClean="0"/>
              <a:t> de la </a:t>
            </a:r>
            <a:r>
              <a:rPr lang="en-US" sz="1400" i="1" dirty="0" err="1" smtClean="0"/>
              <a:t>Señora</a:t>
            </a:r>
            <a:r>
              <a:rPr lang="en-US" sz="1400" i="1" dirty="0" smtClean="0"/>
              <a:t> Cornelia</a:t>
            </a:r>
            <a:r>
              <a:rPr lang="en-US" sz="1400" dirty="0" smtClean="0"/>
              <a:t> (</a:t>
            </a:r>
            <a:r>
              <a:rPr lang="uk-UA" sz="1400" i="1" dirty="0" smtClean="0"/>
              <a:t>Новела про пані Корнелію</a:t>
            </a:r>
            <a:r>
              <a:rPr lang="uk-UA" sz="1400" dirty="0" smtClean="0"/>
              <a:t>)</a:t>
            </a:r>
          </a:p>
          <a:p>
            <a:pPr lvl="1"/>
            <a:r>
              <a:rPr lang="en-US" sz="1400" i="1" dirty="0" err="1" smtClean="0"/>
              <a:t>Novela</a:t>
            </a:r>
            <a:r>
              <a:rPr lang="en-US" sz="1400" i="1" dirty="0" smtClean="0"/>
              <a:t> del </a:t>
            </a:r>
            <a:r>
              <a:rPr lang="en-US" sz="1400" i="1" dirty="0" err="1" smtClean="0"/>
              <a:t>Casamiento</a:t>
            </a:r>
            <a:r>
              <a:rPr lang="en-US" sz="1400" i="1" dirty="0" smtClean="0"/>
              <a:t> </a:t>
            </a:r>
            <a:r>
              <a:rPr lang="en-US" sz="1400" i="1" dirty="0" err="1" smtClean="0"/>
              <a:t>Engañoso</a:t>
            </a:r>
            <a:r>
              <a:rPr lang="en-US" sz="1400" dirty="0" smtClean="0"/>
              <a:t> (</a:t>
            </a:r>
            <a:r>
              <a:rPr lang="uk-UA" sz="1400" i="1" dirty="0" smtClean="0"/>
              <a:t>Новела про виграшний шлюб</a:t>
            </a:r>
            <a:r>
              <a:rPr lang="uk-UA" sz="1400" dirty="0" smtClean="0"/>
              <a:t>)</a:t>
            </a:r>
          </a:p>
          <a:p>
            <a:pPr lvl="1"/>
            <a:r>
              <a:rPr lang="en-US" sz="1400" i="1" dirty="0" smtClean="0"/>
              <a:t>El </a:t>
            </a:r>
            <a:r>
              <a:rPr lang="en-US" sz="1400" i="1" dirty="0" err="1" smtClean="0"/>
              <a:t>Coloquio</a:t>
            </a:r>
            <a:r>
              <a:rPr lang="en-US" sz="1400" i="1" dirty="0" smtClean="0"/>
              <a:t> de los </a:t>
            </a:r>
            <a:r>
              <a:rPr lang="en-US" sz="1400" i="1" dirty="0" err="1" smtClean="0"/>
              <a:t>Perros</a:t>
            </a:r>
            <a:r>
              <a:rPr lang="en-US" sz="1400" dirty="0" smtClean="0"/>
              <a:t> (</a:t>
            </a:r>
            <a:r>
              <a:rPr lang="uk-UA" sz="1400" i="1" dirty="0" smtClean="0"/>
              <a:t>Діалог собак</a:t>
            </a:r>
            <a:r>
              <a:rPr lang="uk-UA" sz="1400" dirty="0" smtClean="0"/>
              <a:t>)</a:t>
            </a:r>
          </a:p>
          <a:p>
            <a:r>
              <a:rPr lang="en-US" sz="1400" i="1" dirty="0" err="1" smtClean="0"/>
              <a:t>Segunda</a:t>
            </a:r>
            <a:r>
              <a:rPr lang="en-US" sz="1400" i="1" dirty="0" smtClean="0"/>
              <a:t> Parte del </a:t>
            </a:r>
            <a:r>
              <a:rPr lang="en-US" sz="1400" i="1" dirty="0" err="1" smtClean="0"/>
              <a:t>Ingenioso</a:t>
            </a:r>
            <a:r>
              <a:rPr lang="en-US" sz="1400" i="1" dirty="0" smtClean="0"/>
              <a:t> Hidalgo Don </a:t>
            </a:r>
            <a:r>
              <a:rPr lang="en-US" sz="1400" i="1" dirty="0" err="1" smtClean="0"/>
              <a:t>Quijote</a:t>
            </a:r>
            <a:r>
              <a:rPr lang="en-US" sz="1400" i="1" dirty="0" smtClean="0"/>
              <a:t> de la Mancha</a:t>
            </a:r>
            <a:r>
              <a:rPr lang="en-US" sz="1400" dirty="0" smtClean="0"/>
              <a:t> (1615): </a:t>
            </a:r>
            <a:r>
              <a:rPr lang="uk-UA" sz="1400" dirty="0" smtClean="0"/>
              <a:t>Друга частина роману </a:t>
            </a:r>
            <a:r>
              <a:rPr lang="uk-UA" sz="1400" dirty="0" smtClean="0">
                <a:hlinkClick r:id="rId2" tooltip="Дон Кіхот"/>
              </a:rPr>
              <a:t>Дон Кіхот</a:t>
            </a:r>
            <a:r>
              <a:rPr lang="uk-UA" sz="1400" dirty="0" smtClean="0"/>
              <a:t>.</a:t>
            </a:r>
          </a:p>
          <a:p>
            <a:r>
              <a:rPr lang="en-US" sz="1400" i="1" dirty="0" smtClean="0"/>
              <a:t>Los </a:t>
            </a:r>
            <a:r>
              <a:rPr lang="en-US" sz="1400" i="1" dirty="0" err="1" smtClean="0"/>
              <a:t>Trabajos</a:t>
            </a:r>
            <a:r>
              <a:rPr lang="en-US" sz="1400" i="1" dirty="0" smtClean="0"/>
              <a:t> de </a:t>
            </a:r>
            <a:r>
              <a:rPr lang="en-US" sz="1400" i="1" dirty="0" err="1" smtClean="0"/>
              <a:t>Persiles</a:t>
            </a:r>
            <a:r>
              <a:rPr lang="en-US" sz="1400" i="1" dirty="0" smtClean="0"/>
              <a:t> y </a:t>
            </a:r>
            <a:r>
              <a:rPr lang="en-US" sz="1400" i="1" dirty="0" err="1" smtClean="0"/>
              <a:t>Sigismunda</a:t>
            </a:r>
            <a:r>
              <a:rPr lang="en-US" sz="1400" dirty="0" smtClean="0"/>
              <a:t> (1617): </a:t>
            </a:r>
            <a:r>
              <a:rPr lang="uk-UA" sz="1400" i="1" dirty="0" err="1" smtClean="0"/>
              <a:t>Персилес</a:t>
            </a:r>
            <a:r>
              <a:rPr lang="uk-UA" sz="1400" i="1" dirty="0" smtClean="0"/>
              <a:t> і Сигізмунда</a:t>
            </a:r>
            <a:r>
              <a:rPr lang="uk-UA" sz="1400" dirty="0" smtClean="0"/>
              <a:t>.</a:t>
            </a:r>
          </a:p>
          <a:p>
            <a:r>
              <a:rPr lang="uk-UA" sz="1400" b="1" dirty="0" smtClean="0"/>
              <a:t>Драми</a:t>
            </a:r>
          </a:p>
          <a:p>
            <a:r>
              <a:rPr lang="en-US" sz="1400" i="1" dirty="0" smtClean="0"/>
              <a:t>El </a:t>
            </a:r>
            <a:r>
              <a:rPr lang="en-US" sz="1400" i="1" dirty="0" err="1" smtClean="0"/>
              <a:t>gallardo</a:t>
            </a:r>
            <a:r>
              <a:rPr lang="en-US" sz="1400" i="1" dirty="0" smtClean="0"/>
              <a:t> </a:t>
            </a:r>
            <a:r>
              <a:rPr lang="en-US" sz="1400" i="1" dirty="0" err="1" smtClean="0"/>
              <a:t>español</a:t>
            </a:r>
            <a:r>
              <a:rPr lang="en-US" sz="1400" dirty="0" smtClean="0"/>
              <a:t> (</a:t>
            </a:r>
            <a:r>
              <a:rPr lang="uk-UA" sz="1400" i="1" dirty="0" smtClean="0"/>
              <a:t>Темпераментний іспанець</a:t>
            </a:r>
            <a:r>
              <a:rPr lang="uk-UA" sz="1400" dirty="0" smtClean="0"/>
              <a:t>), комедія</a:t>
            </a:r>
          </a:p>
          <a:p>
            <a:r>
              <a:rPr lang="en-US" sz="1400" i="1" dirty="0" smtClean="0"/>
              <a:t>La casa de los </a:t>
            </a:r>
            <a:r>
              <a:rPr lang="en-US" sz="1400" i="1" dirty="0" err="1" smtClean="0"/>
              <a:t>zelos</a:t>
            </a:r>
            <a:r>
              <a:rPr lang="en-US" sz="1400" i="1" dirty="0" smtClean="0"/>
              <a:t> y </a:t>
            </a:r>
            <a:r>
              <a:rPr lang="en-US" sz="1400" i="1" dirty="0" err="1" smtClean="0"/>
              <a:t>selvas</a:t>
            </a:r>
            <a:r>
              <a:rPr lang="en-US" sz="1400" i="1" dirty="0" smtClean="0"/>
              <a:t> de </a:t>
            </a:r>
            <a:r>
              <a:rPr lang="en-US" sz="1400" i="1" dirty="0" err="1" smtClean="0"/>
              <a:t>Ardenia</a:t>
            </a:r>
            <a:r>
              <a:rPr lang="en-US" sz="1400" dirty="0" smtClean="0"/>
              <a:t> (</a:t>
            </a:r>
            <a:r>
              <a:rPr lang="uk-UA" sz="1400" i="1" dirty="0" smtClean="0"/>
              <a:t>Дім ревнощів та ліси </a:t>
            </a:r>
            <a:r>
              <a:rPr lang="uk-UA" sz="1400" i="1" dirty="0" err="1" smtClean="0"/>
              <a:t>Арденії</a:t>
            </a:r>
            <a:r>
              <a:rPr lang="uk-UA" sz="1400" dirty="0" smtClean="0"/>
              <a:t>), комедія</a:t>
            </a:r>
          </a:p>
          <a:p>
            <a:r>
              <a:rPr lang="en-US" sz="1400" i="1" dirty="0" smtClean="0"/>
              <a:t>El </a:t>
            </a:r>
            <a:r>
              <a:rPr lang="en-US" sz="1400" i="1" dirty="0" err="1" smtClean="0"/>
              <a:t>rufián</a:t>
            </a:r>
            <a:r>
              <a:rPr lang="en-US" sz="1400" i="1" dirty="0" smtClean="0"/>
              <a:t> </a:t>
            </a:r>
            <a:r>
              <a:rPr lang="en-US" sz="1400" i="1" dirty="0" err="1" smtClean="0"/>
              <a:t>dichoso</a:t>
            </a:r>
            <a:r>
              <a:rPr lang="en-US" sz="1400" dirty="0" smtClean="0"/>
              <a:t> (</a:t>
            </a:r>
            <a:r>
              <a:rPr lang="uk-UA" sz="1400" i="1" dirty="0" smtClean="0"/>
              <a:t>Щасливий сутенер</a:t>
            </a:r>
            <a:r>
              <a:rPr lang="uk-UA" sz="1400" dirty="0" smtClean="0"/>
              <a:t>)</a:t>
            </a:r>
          </a:p>
          <a:p>
            <a:r>
              <a:rPr lang="en-US" sz="1400" i="1" dirty="0" smtClean="0"/>
              <a:t>La </a:t>
            </a:r>
            <a:r>
              <a:rPr lang="en-US" sz="1400" i="1" dirty="0" err="1" smtClean="0"/>
              <a:t>gran</a:t>
            </a:r>
            <a:r>
              <a:rPr lang="en-US" sz="1400" i="1" dirty="0" smtClean="0"/>
              <a:t> sultana </a:t>
            </a:r>
            <a:r>
              <a:rPr lang="en-US" sz="1400" i="1" dirty="0" err="1" smtClean="0"/>
              <a:t>Doña</a:t>
            </a:r>
            <a:r>
              <a:rPr lang="en-US" sz="1400" i="1" dirty="0" smtClean="0"/>
              <a:t> Catalina de Oviedo</a:t>
            </a:r>
            <a:r>
              <a:rPr lang="en-US" sz="1400" dirty="0" smtClean="0"/>
              <a:t> (</a:t>
            </a:r>
            <a:r>
              <a:rPr lang="uk-UA" sz="1400" i="1" dirty="0" smtClean="0"/>
              <a:t>Велика султанша </a:t>
            </a:r>
            <a:r>
              <a:rPr lang="uk-UA" sz="1400" i="1" dirty="0" err="1" smtClean="0"/>
              <a:t>Катаріна</a:t>
            </a:r>
            <a:r>
              <a:rPr lang="uk-UA" sz="1400" i="1" dirty="0" smtClean="0"/>
              <a:t> де </a:t>
            </a:r>
            <a:r>
              <a:rPr lang="uk-UA" sz="1400" i="1" dirty="0" err="1" smtClean="0"/>
              <a:t>Овієдо</a:t>
            </a:r>
            <a:r>
              <a:rPr lang="uk-UA" sz="1400" dirty="0" smtClean="0"/>
              <a:t>)</a:t>
            </a:r>
          </a:p>
          <a:p>
            <a:r>
              <a:rPr lang="en-US" sz="1400" i="1" dirty="0" smtClean="0"/>
              <a:t>El </a:t>
            </a:r>
            <a:r>
              <a:rPr lang="en-US" sz="1400" i="1" dirty="0" err="1" smtClean="0"/>
              <a:t>laberinto</a:t>
            </a:r>
            <a:r>
              <a:rPr lang="en-US" sz="1400" i="1" dirty="0" smtClean="0"/>
              <a:t> de </a:t>
            </a:r>
            <a:r>
              <a:rPr lang="en-US" sz="1400" i="1" dirty="0" err="1" smtClean="0"/>
              <a:t>amor</a:t>
            </a:r>
            <a:r>
              <a:rPr lang="en-US" sz="1400" dirty="0" smtClean="0"/>
              <a:t> (</a:t>
            </a:r>
            <a:r>
              <a:rPr lang="uk-UA" sz="1400" i="1" dirty="0" smtClean="0"/>
              <a:t>Лабіринт кохання</a:t>
            </a:r>
            <a:r>
              <a:rPr lang="uk-UA" sz="1400" dirty="0" smtClean="0"/>
              <a:t>)</a:t>
            </a:r>
          </a:p>
          <a:p>
            <a:r>
              <a:rPr lang="en-US" sz="1400" i="1" dirty="0" smtClean="0"/>
              <a:t>El </a:t>
            </a:r>
            <a:r>
              <a:rPr lang="en-US" sz="1400" i="1" dirty="0" err="1" smtClean="0"/>
              <a:t>juez</a:t>
            </a:r>
            <a:r>
              <a:rPr lang="en-US" sz="1400" i="1" dirty="0" smtClean="0"/>
              <a:t> de los </a:t>
            </a:r>
            <a:r>
              <a:rPr lang="en-US" sz="1400" i="1" dirty="0" err="1" smtClean="0"/>
              <a:t>divorcios</a:t>
            </a:r>
            <a:r>
              <a:rPr lang="en-US" sz="1400" dirty="0" smtClean="0"/>
              <a:t> (</a:t>
            </a:r>
            <a:r>
              <a:rPr lang="uk-UA" sz="1400" i="1" dirty="0" smtClean="0"/>
              <a:t>Суддя розлучень</a:t>
            </a:r>
            <a:r>
              <a:rPr lang="uk-UA" sz="1400" dirty="0" smtClean="0"/>
              <a:t>)</a:t>
            </a:r>
          </a:p>
          <a:p>
            <a:r>
              <a:rPr lang="en-US" sz="1400" i="1" dirty="0" smtClean="0"/>
              <a:t>El </a:t>
            </a:r>
            <a:r>
              <a:rPr lang="en-US" sz="1400" i="1" dirty="0" err="1" smtClean="0"/>
              <a:t>rufián</a:t>
            </a:r>
            <a:r>
              <a:rPr lang="en-US" sz="1400" i="1" dirty="0" smtClean="0"/>
              <a:t> </a:t>
            </a:r>
            <a:r>
              <a:rPr lang="en-US" sz="1400" i="1" dirty="0" err="1" smtClean="0"/>
              <a:t>viudo</a:t>
            </a:r>
            <a:r>
              <a:rPr lang="en-US" sz="1400" i="1" dirty="0" smtClean="0"/>
              <a:t>, </a:t>
            </a:r>
            <a:r>
              <a:rPr lang="en-US" sz="1400" i="1" dirty="0" err="1" smtClean="0"/>
              <a:t>llamado</a:t>
            </a:r>
            <a:r>
              <a:rPr lang="en-US" sz="1400" i="1" dirty="0" smtClean="0"/>
              <a:t> </a:t>
            </a:r>
            <a:r>
              <a:rPr lang="en-US" sz="1400" i="1" dirty="0" err="1" smtClean="0"/>
              <a:t>Trampagos</a:t>
            </a:r>
            <a:r>
              <a:rPr lang="en-US" sz="1400" dirty="0" smtClean="0"/>
              <a:t> (</a:t>
            </a:r>
            <a:r>
              <a:rPr lang="uk-UA" sz="1400" i="1" dirty="0" smtClean="0"/>
              <a:t>Овдовілий злодій</a:t>
            </a:r>
            <a:r>
              <a:rPr lang="uk-UA" sz="1400" dirty="0" smtClean="0"/>
              <a:t>)</a:t>
            </a:r>
          </a:p>
          <a:p>
            <a:r>
              <a:rPr lang="en-US" sz="1400" i="1" dirty="0" smtClean="0"/>
              <a:t>La </a:t>
            </a:r>
            <a:r>
              <a:rPr lang="en-US" sz="1400" i="1" dirty="0" err="1" smtClean="0"/>
              <a:t>elección</a:t>
            </a:r>
            <a:r>
              <a:rPr lang="en-US" sz="1400" i="1" dirty="0" smtClean="0"/>
              <a:t> de los </a:t>
            </a:r>
            <a:r>
              <a:rPr lang="en-US" sz="1400" i="1" dirty="0" err="1" smtClean="0"/>
              <a:t>alcaldes</a:t>
            </a:r>
            <a:r>
              <a:rPr lang="en-US" sz="1400" i="1" dirty="0" smtClean="0"/>
              <a:t> de </a:t>
            </a:r>
            <a:r>
              <a:rPr lang="en-US" sz="1400" i="1" dirty="0" err="1" smtClean="0"/>
              <a:t>Daganzo</a:t>
            </a:r>
            <a:r>
              <a:rPr lang="en-US" sz="1400" dirty="0" smtClean="0"/>
              <a:t> (</a:t>
            </a:r>
            <a:r>
              <a:rPr lang="uk-UA" sz="1400" i="1" dirty="0" smtClean="0"/>
              <a:t>Вибори алькальда </a:t>
            </a:r>
            <a:r>
              <a:rPr lang="uk-UA" sz="1400" i="1" dirty="0" err="1" smtClean="0"/>
              <a:t>Дагансо</a:t>
            </a:r>
            <a:r>
              <a:rPr lang="uk-UA" sz="1400" dirty="0" smtClean="0"/>
              <a:t>)</a:t>
            </a:r>
          </a:p>
          <a:p>
            <a:r>
              <a:rPr lang="en-US" sz="1400" i="1" dirty="0" smtClean="0"/>
              <a:t>La </a:t>
            </a:r>
            <a:r>
              <a:rPr lang="en-US" sz="1400" i="1" dirty="0" err="1" smtClean="0"/>
              <a:t>guarda</a:t>
            </a:r>
            <a:r>
              <a:rPr lang="en-US" sz="1400" i="1" dirty="0" smtClean="0"/>
              <a:t> </a:t>
            </a:r>
            <a:r>
              <a:rPr lang="en-US" sz="1400" i="1" dirty="0" err="1" smtClean="0"/>
              <a:t>cuydadosa</a:t>
            </a:r>
            <a:r>
              <a:rPr lang="en-US" sz="1400" dirty="0" smtClean="0"/>
              <a:t> (</a:t>
            </a:r>
            <a:r>
              <a:rPr lang="uk-UA" sz="1400" i="1" dirty="0" smtClean="0"/>
              <a:t>Пильний вартовий</a:t>
            </a:r>
            <a:r>
              <a:rPr lang="uk-UA" sz="1400" dirty="0" smtClean="0"/>
              <a:t>)</a:t>
            </a:r>
          </a:p>
          <a:p>
            <a:r>
              <a:rPr lang="en-US" sz="1400" i="1" dirty="0" smtClean="0"/>
              <a:t>El </a:t>
            </a:r>
            <a:r>
              <a:rPr lang="en-US" sz="1400" i="1" dirty="0" err="1" smtClean="0"/>
              <a:t>retablo</a:t>
            </a:r>
            <a:r>
              <a:rPr lang="en-US" sz="1400" i="1" dirty="0" smtClean="0"/>
              <a:t> de </a:t>
            </a:r>
            <a:r>
              <a:rPr lang="en-US" sz="1400" i="1" dirty="0" err="1" smtClean="0"/>
              <a:t>las</a:t>
            </a:r>
            <a:r>
              <a:rPr lang="en-US" sz="1400" i="1" dirty="0" smtClean="0"/>
              <a:t> </a:t>
            </a:r>
            <a:r>
              <a:rPr lang="en-US" sz="1400" i="1" dirty="0" err="1" smtClean="0"/>
              <a:t>maravillas</a:t>
            </a:r>
            <a:r>
              <a:rPr lang="en-US" sz="1400" dirty="0" smtClean="0"/>
              <a:t> (</a:t>
            </a:r>
            <a:r>
              <a:rPr lang="uk-UA" sz="1400" i="1" dirty="0" smtClean="0"/>
              <a:t>Вівтар чудес</a:t>
            </a:r>
            <a:r>
              <a:rPr lang="uk-UA" sz="1400" dirty="0" smtClean="0"/>
              <a:t>)</a:t>
            </a:r>
          </a:p>
          <a:p>
            <a:r>
              <a:rPr lang="en-US" sz="1400" i="1" dirty="0" smtClean="0"/>
              <a:t>La </a:t>
            </a:r>
            <a:r>
              <a:rPr lang="en-US" sz="1400" i="1" dirty="0" err="1" smtClean="0"/>
              <a:t>cueva</a:t>
            </a:r>
            <a:r>
              <a:rPr lang="en-US" sz="1400" i="1" dirty="0" smtClean="0"/>
              <a:t> de Salamanca</a:t>
            </a:r>
            <a:r>
              <a:rPr lang="en-US" sz="1400" dirty="0" smtClean="0"/>
              <a:t> (</a:t>
            </a:r>
            <a:r>
              <a:rPr lang="uk-UA" sz="1400" i="1" dirty="0" err="1" smtClean="0"/>
              <a:t>Саламанська</a:t>
            </a:r>
            <a:r>
              <a:rPr lang="uk-UA" sz="1400" i="1" dirty="0" smtClean="0"/>
              <a:t> печера</a:t>
            </a:r>
            <a:r>
              <a:rPr lang="uk-UA" sz="1400" dirty="0" smtClean="0"/>
              <a:t>), драматична інтермедія</a:t>
            </a:r>
          </a:p>
          <a:p>
            <a:r>
              <a:rPr lang="en-US" sz="1400" i="1" dirty="0" smtClean="0"/>
              <a:t>El </a:t>
            </a:r>
            <a:r>
              <a:rPr lang="en-US" sz="1400" i="1" dirty="0" err="1" smtClean="0"/>
              <a:t>viejo</a:t>
            </a:r>
            <a:r>
              <a:rPr lang="en-US" sz="1400" i="1" dirty="0" smtClean="0"/>
              <a:t> </a:t>
            </a:r>
            <a:r>
              <a:rPr lang="en-US" sz="1400" i="1" dirty="0" err="1" smtClean="0"/>
              <a:t>zeloso</a:t>
            </a:r>
            <a:r>
              <a:rPr lang="en-US" sz="1400" dirty="0" smtClean="0"/>
              <a:t> (</a:t>
            </a:r>
            <a:r>
              <a:rPr lang="uk-UA" sz="1400" i="1" dirty="0" smtClean="0"/>
              <a:t>Ревнивий старий</a:t>
            </a:r>
            <a:r>
              <a:rPr lang="uk-UA" sz="1400" dirty="0" smtClean="0"/>
              <a:t>)</a:t>
            </a:r>
            <a:endParaRPr lang="uk-UA" sz="1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2051720" y="332656"/>
            <a:ext cx="4572000" cy="769441"/>
          </a:xfrm>
          <a:prstGeom prst="rect">
            <a:avLst/>
          </a:prstGeom>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uk-UA"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Дякую за увагу</a:t>
            </a:r>
            <a:endParaRPr lang="uk-UA"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Прямоугольник 6"/>
          <p:cNvSpPr/>
          <p:nvPr/>
        </p:nvSpPr>
        <p:spPr>
          <a:xfrm>
            <a:off x="2123728" y="2132856"/>
            <a:ext cx="4254178" cy="954107"/>
          </a:xfrm>
          <a:prstGeom prst="rect">
            <a:avLst/>
          </a:prstGeom>
        </p:spPr>
        <p:txBody>
          <a:bodyPr wrap="none">
            <a:spAutoFit/>
          </a:bodyPr>
          <a:lstStyle/>
          <a:p>
            <a:r>
              <a:rPr lang="uk-UA" sz="2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Виконав учень 8 </a:t>
            </a:r>
            <a:r>
              <a:rPr lang="uk-UA" sz="2800"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фм</a:t>
            </a:r>
            <a:r>
              <a:rPr lang="en-US" sz="2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r>
              <a:rPr lang="uk-UA" sz="2800"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хб</a:t>
            </a:r>
            <a:endParaRPr lang="uk-UA" sz="2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r>
              <a:rPr lang="uk-UA" sz="2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Лоза Олег</a:t>
            </a:r>
            <a:endParaRPr lang="uk-UA" sz="2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xit" presetSubtype="0" fill="hold" grpId="0" nodeType="clickEffect">
                                  <p:stCondLst>
                                    <p:cond delay="0"/>
                                  </p:stCondLst>
                                  <p:childTnLst>
                                    <p:anim calcmode="lin" valueType="num">
                                      <p:cBhvr>
                                        <p:cTn id="6" dur="15000"/>
                                        <p:tgtEl>
                                          <p:spTgt spid="7"/>
                                        </p:tgtEl>
                                        <p:attrNameLst>
                                          <p:attrName>ppt_x</p:attrName>
                                        </p:attrNameLst>
                                      </p:cBhvr>
                                      <p:tavLst>
                                        <p:tav tm="0">
                                          <p:val>
                                            <p:strVal val="ppt_x"/>
                                          </p:val>
                                        </p:tav>
                                        <p:tav tm="100000">
                                          <p:val>
                                            <p:strVal val="ppt_x"/>
                                          </p:val>
                                        </p:tav>
                                      </p:tavLst>
                                    </p:anim>
                                    <p:anim calcmode="lin" valueType="num">
                                      <p:cBhvr>
                                        <p:cTn id="7" dur="15000"/>
                                        <p:tgtEl>
                                          <p:spTgt spid="7"/>
                                        </p:tgtEl>
                                        <p:attrNameLst>
                                          <p:attrName>ppt_y</p:attrName>
                                        </p:attrNameLst>
                                      </p:cBhvr>
                                      <p:tavLst>
                                        <p:tav tm="0">
                                          <p:val>
                                            <p:strVal val="ppt_y-1"/>
                                          </p:val>
                                        </p:tav>
                                        <p:tav tm="100000">
                                          <p:val>
                                            <p:strVal val="ppt_y+1"/>
                                          </p:val>
                                        </p:tav>
                                      </p:tavLst>
                                    </p:anim>
                                    <p:set>
                                      <p:cBhvr>
                                        <p:cTn id="8" dur="1" fill="hold">
                                          <p:stCondLst>
                                            <p:cond delay="14999"/>
                                          </p:stCondLst>
                                        </p:cTn>
                                        <p:tgtEl>
                                          <p:spTgt spid="7"/>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8" presetClass="exit" presetSubtype="0" fill="hold" grpId="0" nodeType="clickEffect">
                                  <p:stCondLst>
                                    <p:cond delay="0"/>
                                  </p:stCondLst>
                                  <p:childTnLst>
                                    <p:anim calcmode="lin" valueType="num">
                                      <p:cBhvr>
                                        <p:cTn id="12" dur="15000"/>
                                        <p:tgtEl>
                                          <p:spTgt spid="6"/>
                                        </p:tgtEl>
                                        <p:attrNameLst>
                                          <p:attrName>ppt_x</p:attrName>
                                        </p:attrNameLst>
                                      </p:cBhvr>
                                      <p:tavLst>
                                        <p:tav tm="0">
                                          <p:val>
                                            <p:strVal val="ppt_x"/>
                                          </p:val>
                                        </p:tav>
                                        <p:tav tm="100000">
                                          <p:val>
                                            <p:strVal val="ppt_x"/>
                                          </p:val>
                                        </p:tav>
                                      </p:tavLst>
                                    </p:anim>
                                    <p:anim calcmode="lin" valueType="num">
                                      <p:cBhvr>
                                        <p:cTn id="13" dur="15000"/>
                                        <p:tgtEl>
                                          <p:spTgt spid="6"/>
                                        </p:tgtEl>
                                        <p:attrNameLst>
                                          <p:attrName>ppt_y</p:attrName>
                                        </p:attrNameLst>
                                      </p:cBhvr>
                                      <p:tavLst>
                                        <p:tav tm="0">
                                          <p:val>
                                            <p:strVal val="ppt_y-1"/>
                                          </p:val>
                                        </p:tav>
                                        <p:tav tm="100000">
                                          <p:val>
                                            <p:strVal val="ppt_y+1"/>
                                          </p:val>
                                        </p:tav>
                                      </p:tavLst>
                                    </p:anim>
                                    <p:set>
                                      <p:cBhvr>
                                        <p:cTn id="14" dur="1" fill="hold">
                                          <p:stCondLst>
                                            <p:cond delay="14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0" y="0"/>
            <a:ext cx="8532440" cy="1754326"/>
          </a:xfrm>
          <a:prstGeom prst="rect">
            <a:avLst/>
          </a:prstGeom>
        </p:spPr>
        <p:txBody>
          <a:bodyPr wrap="square">
            <a:spAutoFit/>
          </a:bodyPr>
          <a:lstStyle/>
          <a:p>
            <a:r>
              <a:rPr lang="vi-VN" b="1" dirty="0" smtClean="0"/>
              <a:t>Міґе́ль де Серва́нтес Сааве́дра</a:t>
            </a:r>
            <a:r>
              <a:rPr lang="vi-VN" dirty="0" smtClean="0"/>
              <a:t> (</a:t>
            </a:r>
            <a:r>
              <a:rPr lang="vi-VN" dirty="0" smtClean="0">
                <a:hlinkClick r:id="rId3" tooltip="Іспанська мова"/>
              </a:rPr>
              <a:t>ісп.</a:t>
            </a:r>
            <a:r>
              <a:rPr lang="vi-VN" dirty="0" smtClean="0"/>
              <a:t> </a:t>
            </a:r>
            <a:r>
              <a:rPr lang="en-US" i="1" dirty="0" smtClean="0"/>
              <a:t>Miguel de Cervantes </a:t>
            </a:r>
            <a:r>
              <a:rPr lang="en-US" i="1" dirty="0" err="1" smtClean="0"/>
              <a:t>Saavedra</a:t>
            </a:r>
            <a:r>
              <a:rPr lang="en-US" dirty="0" smtClean="0"/>
              <a:t>; *</a:t>
            </a:r>
            <a:r>
              <a:rPr lang="en-US" dirty="0" smtClean="0">
                <a:hlinkClick r:id="rId4" tooltip="29 вересня"/>
              </a:rPr>
              <a:t>29 </a:t>
            </a:r>
            <a:r>
              <a:rPr lang="vi-VN" dirty="0" smtClean="0">
                <a:hlinkClick r:id="rId4" tooltip="29 вересня"/>
              </a:rPr>
              <a:t>вересня</a:t>
            </a:r>
            <a:r>
              <a:rPr lang="vi-VN" dirty="0" smtClean="0"/>
              <a:t> </a:t>
            </a:r>
            <a:r>
              <a:rPr lang="vi-VN" dirty="0" smtClean="0">
                <a:hlinkClick r:id="rId5" tooltip="1547"/>
              </a:rPr>
              <a:t>1547</a:t>
            </a:r>
            <a:r>
              <a:rPr lang="vi-VN" dirty="0" smtClean="0"/>
              <a:t> — †</a:t>
            </a:r>
            <a:r>
              <a:rPr lang="vi-VN" dirty="0" smtClean="0">
                <a:hlinkClick r:id="rId6" tooltip="22 квітня"/>
              </a:rPr>
              <a:t>22 квітня</a:t>
            </a:r>
            <a:r>
              <a:rPr lang="vi-VN" dirty="0" smtClean="0">
                <a:hlinkClick r:id="rId7" tooltip="1616"/>
              </a:rPr>
              <a:t>1616</a:t>
            </a:r>
            <a:r>
              <a:rPr lang="vi-VN" dirty="0" smtClean="0"/>
              <a:t>) — </a:t>
            </a:r>
            <a:r>
              <a:rPr lang="vi-VN" dirty="0" smtClean="0">
                <a:hlinkClick r:id="rId8" tooltip="Іспанець"/>
              </a:rPr>
              <a:t>іспанський</a:t>
            </a:r>
            <a:r>
              <a:rPr lang="vi-VN" dirty="0" smtClean="0"/>
              <a:t> новеліст, драматург і поет, класик світової літератури («Галатея», </a:t>
            </a:r>
            <a:r>
              <a:rPr lang="vi-VN" dirty="0" smtClean="0">
                <a:hlinkClick r:id="rId9" tooltip="Дон Кіхот"/>
              </a:rPr>
              <a:t>«Дон Кіхот»</a:t>
            </a:r>
            <a:r>
              <a:rPr lang="vi-VN" dirty="0" smtClean="0"/>
              <a:t> (</a:t>
            </a:r>
            <a:r>
              <a:rPr lang="vi-VN" dirty="0" smtClean="0">
                <a:hlinkClick r:id="rId3" tooltip="Іспанська мова"/>
              </a:rPr>
              <a:t>ісп.</a:t>
            </a:r>
            <a:r>
              <a:rPr lang="vi-VN" dirty="0" smtClean="0"/>
              <a:t> </a:t>
            </a:r>
            <a:r>
              <a:rPr lang="en-US" i="1" dirty="0" smtClean="0"/>
              <a:t>El </a:t>
            </a:r>
            <a:r>
              <a:rPr lang="en-US" i="1" dirty="0" err="1" smtClean="0"/>
              <a:t>ingenioso</a:t>
            </a:r>
            <a:r>
              <a:rPr lang="en-US" i="1" dirty="0" smtClean="0"/>
              <a:t> hidalgo don Quixote de la Mancha</a:t>
            </a:r>
            <a:r>
              <a:rPr lang="en-US" dirty="0" smtClean="0"/>
              <a:t>), </a:t>
            </a:r>
            <a:r>
              <a:rPr lang="en-US" dirty="0" smtClean="0">
                <a:hlinkClick r:id="rId10" tooltip="Мандри Персилеса і Сигізмунди (ще не написана)"/>
              </a:rPr>
              <a:t>«</a:t>
            </a:r>
            <a:r>
              <a:rPr lang="vi-VN" dirty="0" smtClean="0">
                <a:hlinkClick r:id="rId10" tooltip="Мандри Персилеса і Сигізмунди (ще не написана)"/>
              </a:rPr>
              <a:t>Мандри Персилеса і Сигізмунди»</a:t>
            </a:r>
            <a:r>
              <a:rPr lang="vi-VN" dirty="0" smtClean="0"/>
              <a:t>). Повсюдно відомий, передусім, написанням твору </a:t>
            </a:r>
            <a:r>
              <a:rPr lang="vi-VN" dirty="0" smtClean="0">
                <a:hlinkClick r:id="rId9" tooltip="Дон Кіхот"/>
              </a:rPr>
              <a:t>«Дон Кіхот»</a:t>
            </a:r>
            <a:r>
              <a:rPr lang="vi-VN" dirty="0" smtClean="0"/>
              <a:t>, який багато критиків називають першим сучасним </a:t>
            </a:r>
            <a:r>
              <a:rPr lang="vi-VN" dirty="0" smtClean="0">
                <a:hlinkClick r:id="rId11" tooltip="Роман (жанр)"/>
              </a:rPr>
              <a:t>романом</a:t>
            </a:r>
            <a:r>
              <a:rPr lang="vi-VN" dirty="0" smtClean="0"/>
              <a:t>та одним із найкращих творів світу.</a:t>
            </a:r>
            <a:endParaRPr lang="uk-UA" dirty="0"/>
          </a:p>
        </p:txBody>
      </p:sp>
      <p:pic>
        <p:nvPicPr>
          <p:cNvPr id="23555" name="Picture 3" descr="E:\Новая папка\Mackenzie,_Frederick_(1787-88_-_1854)_(engraver)_-_Miguel_de_Cervantes.jpg"/>
          <p:cNvPicPr>
            <a:picLocks noChangeAspect="1" noChangeArrowheads="1"/>
          </p:cNvPicPr>
          <p:nvPr/>
        </p:nvPicPr>
        <p:blipFill>
          <a:blip r:embed="rId12" cstate="print"/>
          <a:srcRect/>
          <a:stretch>
            <a:fillRect/>
          </a:stretch>
        </p:blipFill>
        <p:spPr bwMode="auto">
          <a:xfrm>
            <a:off x="3491880" y="2204864"/>
            <a:ext cx="3168352" cy="3926357"/>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spd="slow" p14:dur="200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23555"/>
                                        </p:tgtEl>
                                        <p:attrNameLst>
                                          <p:attrName>style.visibility</p:attrName>
                                        </p:attrNameLst>
                                      </p:cBhvr>
                                      <p:to>
                                        <p:strVal val="visible"/>
                                      </p:to>
                                    </p:set>
                                    <p:animEffect transition="in" filter="fade">
                                      <p:cBhvr>
                                        <p:cTn id="7" dur="800" decel="100000"/>
                                        <p:tgtEl>
                                          <p:spTgt spid="23555"/>
                                        </p:tgtEl>
                                      </p:cBhvr>
                                    </p:animEffect>
                                    <p:anim calcmode="lin" valueType="num">
                                      <p:cBhvr>
                                        <p:cTn id="8" dur="800" decel="100000" fill="hold"/>
                                        <p:tgtEl>
                                          <p:spTgt spid="23555"/>
                                        </p:tgtEl>
                                        <p:attrNameLst>
                                          <p:attrName>style.rotation</p:attrName>
                                        </p:attrNameLst>
                                      </p:cBhvr>
                                      <p:tavLst>
                                        <p:tav tm="0">
                                          <p:val>
                                            <p:fltVal val="-90"/>
                                          </p:val>
                                        </p:tav>
                                        <p:tav tm="100000">
                                          <p:val>
                                            <p:fltVal val="0"/>
                                          </p:val>
                                        </p:tav>
                                      </p:tavLst>
                                    </p:anim>
                                    <p:anim calcmode="lin" valueType="num">
                                      <p:cBhvr>
                                        <p:cTn id="9" dur="800" decel="100000" fill="hold"/>
                                        <p:tgtEl>
                                          <p:spTgt spid="23555"/>
                                        </p:tgtEl>
                                        <p:attrNameLst>
                                          <p:attrName>ppt_x</p:attrName>
                                        </p:attrNameLst>
                                      </p:cBhvr>
                                      <p:tavLst>
                                        <p:tav tm="0">
                                          <p:val>
                                            <p:strVal val="#ppt_x+0.4"/>
                                          </p:val>
                                        </p:tav>
                                        <p:tav tm="100000">
                                          <p:val>
                                            <p:strVal val="#ppt_x-0.05"/>
                                          </p:val>
                                        </p:tav>
                                      </p:tavLst>
                                    </p:anim>
                                    <p:anim calcmode="lin" valueType="num">
                                      <p:cBhvr>
                                        <p:cTn id="10" dur="800" decel="100000" fill="hold"/>
                                        <p:tgtEl>
                                          <p:spTgt spid="2355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355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355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p:cNvSpPr/>
          <p:nvPr/>
        </p:nvSpPr>
        <p:spPr>
          <a:xfrm>
            <a:off x="0" y="0"/>
            <a:ext cx="9144000" cy="6186309"/>
          </a:xfrm>
          <a:prstGeom prst="rect">
            <a:avLst/>
          </a:prstGeom>
        </p:spPr>
        <p:txBody>
          <a:bodyPr wrap="square">
            <a:spAutoFit/>
          </a:bodyPr>
          <a:lstStyle/>
          <a:p>
            <a:r>
              <a:rPr lang="uk-UA" b="1" dirty="0" smtClean="0"/>
              <a:t>Дитинство і юність</a:t>
            </a:r>
          </a:p>
          <a:p>
            <a:r>
              <a:rPr lang="uk-UA" dirty="0" smtClean="0"/>
              <a:t>Вважається, що </a:t>
            </a:r>
            <a:r>
              <a:rPr lang="uk-UA" dirty="0" err="1" smtClean="0"/>
              <a:t>Міґель</a:t>
            </a:r>
            <a:r>
              <a:rPr lang="uk-UA" dirty="0" smtClean="0"/>
              <a:t> де Сервантес </a:t>
            </a:r>
            <a:r>
              <a:rPr lang="uk-UA" dirty="0" err="1" smtClean="0"/>
              <a:t>Сааведра</a:t>
            </a:r>
            <a:r>
              <a:rPr lang="uk-UA" dirty="0" smtClean="0"/>
              <a:t> народився в місті </a:t>
            </a:r>
            <a:r>
              <a:rPr lang="uk-UA" dirty="0" err="1" smtClean="0">
                <a:hlinkClick r:id="rId2" tooltip="Алькала-де-Енарес"/>
              </a:rPr>
              <a:t>Алькала-де-Енарес</a:t>
            </a:r>
            <a:r>
              <a:rPr lang="uk-UA" dirty="0" smtClean="0"/>
              <a:t>. Припускається, що він народився </a:t>
            </a:r>
            <a:r>
              <a:rPr lang="uk-UA" dirty="0" smtClean="0">
                <a:hlinkClick r:id="rId3" tooltip="29 вересня"/>
              </a:rPr>
              <a:t>29 вересня</a:t>
            </a:r>
            <a:r>
              <a:rPr lang="uk-UA" dirty="0" smtClean="0"/>
              <a:t>, у день Архангела </a:t>
            </a:r>
            <a:r>
              <a:rPr lang="uk-UA" dirty="0" err="1" smtClean="0"/>
              <a:t>Михаїла</a:t>
            </a:r>
            <a:r>
              <a:rPr lang="uk-UA" dirty="0" smtClean="0"/>
              <a:t>, і за традицією отримав ім'я святого. </a:t>
            </a:r>
            <a:r>
              <a:rPr lang="uk-UA" dirty="0" err="1" smtClean="0"/>
              <a:t>Міґель</a:t>
            </a:r>
            <a:r>
              <a:rPr lang="uk-UA" dirty="0" smtClean="0"/>
              <a:t> де Сервантес був хрещений у місті </a:t>
            </a:r>
            <a:r>
              <a:rPr lang="uk-UA" dirty="0" err="1" smtClean="0">
                <a:hlinkClick r:id="rId2" tooltip="Алькала-де-Енарес"/>
              </a:rPr>
              <a:t>Алькала-де-Енарес</a:t>
            </a:r>
            <a:r>
              <a:rPr lang="uk-UA" dirty="0" smtClean="0"/>
              <a:t>, у парафіяльній церкві святої Марії. Його батька звали </a:t>
            </a:r>
            <a:r>
              <a:rPr lang="uk-UA" dirty="0" err="1" smtClean="0"/>
              <a:t>Родріґо</a:t>
            </a:r>
            <a:r>
              <a:rPr lang="uk-UA" dirty="0" smtClean="0"/>
              <a:t> де Сервантес, за походженням із </a:t>
            </a:r>
            <a:r>
              <a:rPr lang="uk-UA" dirty="0" err="1" smtClean="0">
                <a:hlinkClick r:id="rId4" tooltip="Кордова (Іспанія)"/>
              </a:rPr>
              <a:t>Кордови</a:t>
            </a:r>
            <a:r>
              <a:rPr lang="uk-UA" dirty="0" smtClean="0"/>
              <a:t>, він працював хірургом. Його мати звали </a:t>
            </a:r>
            <a:r>
              <a:rPr lang="uk-UA" dirty="0" err="1" smtClean="0"/>
              <a:t>Леонор</a:t>
            </a:r>
            <a:r>
              <a:rPr lang="uk-UA" dirty="0" smtClean="0"/>
              <a:t> де </a:t>
            </a:r>
            <a:r>
              <a:rPr lang="uk-UA" dirty="0" err="1" smtClean="0"/>
              <a:t>Кортінас</a:t>
            </a:r>
            <a:r>
              <a:rPr lang="uk-UA" dirty="0" smtClean="0"/>
              <a:t>, про яку відомо мало. У Сервантеса були брати </a:t>
            </a:r>
            <a:r>
              <a:rPr lang="uk-UA" dirty="0" err="1" smtClean="0"/>
              <a:t>Андрес</a:t>
            </a:r>
            <a:r>
              <a:rPr lang="uk-UA" dirty="0" smtClean="0"/>
              <a:t>, </a:t>
            </a:r>
            <a:r>
              <a:rPr lang="uk-UA" dirty="0" err="1" smtClean="0"/>
              <a:t>Родріґо</a:t>
            </a:r>
            <a:r>
              <a:rPr lang="uk-UA" dirty="0" smtClean="0"/>
              <a:t> і Хуан, сестри </a:t>
            </a:r>
            <a:r>
              <a:rPr lang="uk-UA" dirty="0" err="1" smtClean="0"/>
              <a:t>Андреа</a:t>
            </a:r>
            <a:r>
              <a:rPr lang="uk-UA" dirty="0" smtClean="0"/>
              <a:t>, Луїса і </a:t>
            </a:r>
            <a:r>
              <a:rPr lang="uk-UA" dirty="0" err="1" smtClean="0"/>
              <a:t>Маґдалена</a:t>
            </a:r>
            <a:r>
              <a:rPr lang="uk-UA" dirty="0" smtClean="0"/>
              <a:t>.</a:t>
            </a:r>
            <a:br>
              <a:rPr lang="uk-UA" dirty="0" smtClean="0"/>
            </a:br>
            <a:r>
              <a:rPr lang="uk-UA" dirty="0" smtClean="0"/>
              <a:t>Слід звернути увагу, що прізвище «</a:t>
            </a:r>
            <a:r>
              <a:rPr lang="uk-UA" dirty="0" err="1" smtClean="0"/>
              <a:t>Сааведра</a:t>
            </a:r>
            <a:r>
              <a:rPr lang="uk-UA" dirty="0" smtClean="0"/>
              <a:t>» не з'являється в жодному ранньому документі Сервантеса. Це прізвище не використовується і його братами й сестрами. Від народження Сервантес мав би носити ім'я «</a:t>
            </a:r>
            <a:r>
              <a:rPr lang="uk-UA" dirty="0" err="1" smtClean="0"/>
              <a:t>Міґель</a:t>
            </a:r>
            <a:r>
              <a:rPr lang="uk-UA" dirty="0" smtClean="0"/>
              <a:t> де Сервантес </a:t>
            </a:r>
            <a:r>
              <a:rPr lang="uk-UA" dirty="0" err="1" smtClean="0"/>
              <a:t>Кортінас</a:t>
            </a:r>
            <a:r>
              <a:rPr lang="uk-UA" dirty="0" smtClean="0"/>
              <a:t>». Він почав використовувати прізвище «</a:t>
            </a:r>
            <a:r>
              <a:rPr lang="uk-UA" dirty="0" err="1" smtClean="0"/>
              <a:t>Сааведра</a:t>
            </a:r>
            <a:r>
              <a:rPr lang="uk-UA" dirty="0" smtClean="0"/>
              <a:t>» лише після того, як повернувся з алжирського полону, можливо для того, щоб відрізнятися від </a:t>
            </a:r>
            <a:r>
              <a:rPr lang="uk-UA" dirty="0" err="1" smtClean="0"/>
              <a:t>Міґеля</a:t>
            </a:r>
            <a:r>
              <a:rPr lang="uk-UA" dirty="0" smtClean="0"/>
              <a:t> де Сервантеса де </a:t>
            </a:r>
            <a:r>
              <a:rPr lang="uk-UA" dirty="0" err="1" smtClean="0"/>
              <a:t>Кортінас</a:t>
            </a:r>
            <a:r>
              <a:rPr lang="uk-UA" dirty="0" smtClean="0"/>
              <a:t>, якого вигнали з королівського двору.</a:t>
            </a:r>
            <a:br>
              <a:rPr lang="uk-UA" dirty="0" smtClean="0"/>
            </a:br>
            <a:r>
              <a:rPr lang="uk-UA" dirty="0" smtClean="0"/>
              <a:t>У </a:t>
            </a:r>
            <a:r>
              <a:rPr lang="uk-UA" dirty="0" smtClean="0">
                <a:hlinkClick r:id="rId5" tooltip="1551"/>
              </a:rPr>
              <a:t>1551 році</a:t>
            </a:r>
            <a:r>
              <a:rPr lang="uk-UA" dirty="0" smtClean="0"/>
              <a:t> </a:t>
            </a:r>
            <a:r>
              <a:rPr lang="uk-UA" dirty="0" err="1" smtClean="0"/>
              <a:t>Родріґо</a:t>
            </a:r>
            <a:r>
              <a:rPr lang="uk-UA" dirty="0" smtClean="0"/>
              <a:t> де Сервантес зі своєю сім'єю переїхав до </a:t>
            </a:r>
            <a:r>
              <a:rPr lang="uk-UA" dirty="0" err="1" smtClean="0">
                <a:hlinkClick r:id="rId6" tooltip="Вальядолід"/>
              </a:rPr>
              <a:t>Вальядоліда</a:t>
            </a:r>
            <a:r>
              <a:rPr lang="uk-UA" dirty="0" smtClean="0"/>
              <a:t>. Через борги він був ув'язнений на декілька місяців. У </a:t>
            </a:r>
            <a:r>
              <a:rPr lang="uk-UA" dirty="0" smtClean="0">
                <a:hlinkClick r:id="rId7" tooltip="1556"/>
              </a:rPr>
              <a:t>1556 році</a:t>
            </a:r>
            <a:r>
              <a:rPr lang="uk-UA" dirty="0" smtClean="0"/>
              <a:t> він направився до </a:t>
            </a:r>
            <a:r>
              <a:rPr lang="uk-UA" dirty="0" err="1" smtClean="0"/>
              <a:t>Кордови</a:t>
            </a:r>
            <a:r>
              <a:rPr lang="uk-UA" dirty="0" smtClean="0"/>
              <a:t>, щоб отримати спадок Хуана де Сервантеса, дідуся майбутнього письменника, а також щоб втекти від кредиторів.</a:t>
            </a:r>
            <a:br>
              <a:rPr lang="uk-UA" dirty="0" smtClean="0"/>
            </a:br>
            <a:r>
              <a:rPr lang="uk-UA" dirty="0" smtClean="0"/>
              <a:t>Не існує точної інформації щодо перших років навчання </a:t>
            </a:r>
            <a:r>
              <a:rPr lang="uk-UA" dirty="0" err="1" smtClean="0"/>
              <a:t>Міґеля</a:t>
            </a:r>
            <a:r>
              <a:rPr lang="uk-UA" dirty="0" smtClean="0"/>
              <a:t> де Сервантеса. Скоріше за все, він мав навчатися у </a:t>
            </a:r>
            <a:r>
              <a:rPr lang="uk-UA" dirty="0" err="1" smtClean="0">
                <a:hlinkClick r:id="rId6" tooltip="Вальядолід"/>
              </a:rPr>
              <a:t>Вальядоліді</a:t>
            </a:r>
            <a:r>
              <a:rPr lang="uk-UA" dirty="0" smtClean="0"/>
              <a:t>, </a:t>
            </a:r>
            <a:r>
              <a:rPr lang="uk-UA" dirty="0" smtClean="0">
                <a:hlinkClick r:id="rId4" tooltip="Кордова (Іспанія)"/>
              </a:rPr>
              <a:t>Кордові</a:t>
            </a:r>
            <a:r>
              <a:rPr lang="uk-UA" dirty="0" smtClean="0"/>
              <a:t> </a:t>
            </a:r>
            <a:r>
              <a:rPr lang="uk-UA" dirty="0" err="1" smtClean="0"/>
              <a:t>або</a:t>
            </a:r>
            <a:r>
              <a:rPr lang="uk-UA" dirty="0" err="1" smtClean="0">
                <a:hlinkClick r:id="rId8" tooltip="Севілья"/>
              </a:rPr>
              <a:t>Севільї</a:t>
            </a:r>
            <a:r>
              <a:rPr lang="uk-UA" dirty="0" smtClean="0"/>
              <a:t>. Також можливо, що він навчався у товаристві </a:t>
            </a:r>
            <a:r>
              <a:rPr lang="uk-UA" dirty="0" smtClean="0">
                <a:hlinkClick r:id="rId9" tooltip="Єзуїти"/>
              </a:rPr>
              <a:t>єзуїтів</a:t>
            </a:r>
            <a:r>
              <a:rPr lang="uk-UA" dirty="0" smtClean="0"/>
              <a:t>, вже в романі «Бесіда собак» він розповідає про єзуїтську школу, що здається алюзією на його роки навчання.</a:t>
            </a:r>
            <a:br>
              <a:rPr lang="uk-UA" dirty="0" smtClean="0"/>
            </a:br>
            <a:r>
              <a:rPr lang="uk-UA" dirty="0" smtClean="0"/>
              <a:t>У 1566 році, переїздить до </a:t>
            </a:r>
            <a:r>
              <a:rPr lang="uk-UA" dirty="0" smtClean="0">
                <a:hlinkClick r:id="rId10" tooltip="Мадрид"/>
              </a:rPr>
              <a:t>Мадрида</a:t>
            </a:r>
            <a:r>
              <a:rPr lang="uk-UA" dirty="0" smtClean="0"/>
              <a:t>.</a:t>
            </a:r>
            <a:endParaRPr lang="uk-UA" dirty="0"/>
          </a:p>
        </p:txBody>
      </p:sp>
    </p:spTree>
  </p:cSld>
  <p:clrMapOvr>
    <a:masterClrMapping/>
  </p:clrMapOvr>
  <mc:AlternateContent xmlns:mc="http://schemas.openxmlformats.org/markup-compatibility/2006">
    <mc:Choice xmlns="" xmlns:p14="http://schemas.microsoft.com/office/powerpoint/2010/main" Requires="p14">
      <p:transition spd="slow" p14:dur="2000">
        <p:cover/>
      </p:transition>
    </mc:Choice>
    <mc:Fallback>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edge">
                                      <p:cBhvr>
                                        <p:cTn id="7"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20483" name="Picture 3" descr="http://bits.wikimedia.org/static-1.21wmf9/skins/common/images/magnify-clip.png">
            <a:hlinkClick r:id="rId3" tooltip="Збільшити"/>
          </p:cNvPr>
          <p:cNvPicPr>
            <a:picLocks noChangeAspect="1" noChangeArrowheads="1"/>
          </p:cNvPicPr>
          <p:nvPr/>
        </p:nvPicPr>
        <p:blipFill>
          <a:blip r:embed="rId4" cstate="print"/>
          <a:srcRect/>
          <a:stretch>
            <a:fillRect/>
          </a:stretch>
        </p:blipFill>
        <p:spPr bwMode="auto">
          <a:xfrm>
            <a:off x="28575" y="-758825"/>
            <a:ext cx="142875" cy="104775"/>
          </a:xfrm>
          <a:prstGeom prst="rect">
            <a:avLst/>
          </a:prstGeom>
          <a:noFill/>
        </p:spPr>
      </p:pic>
      <p:sp>
        <p:nvSpPr>
          <p:cNvPr id="17" name="Прямоугольник 16"/>
          <p:cNvSpPr/>
          <p:nvPr/>
        </p:nvSpPr>
        <p:spPr>
          <a:xfrm>
            <a:off x="0" y="0"/>
            <a:ext cx="8532440" cy="6001643"/>
          </a:xfrm>
          <a:prstGeom prst="rect">
            <a:avLst/>
          </a:prstGeom>
        </p:spPr>
        <p:txBody>
          <a:bodyPr wrap="square">
            <a:spAutoFit/>
          </a:bodyPr>
          <a:lstStyle/>
          <a:p>
            <a:r>
              <a:rPr lang="uk-UA" sz="1200" b="1" dirty="0" smtClean="0"/>
              <a:t>Алжирський полон</a:t>
            </a:r>
          </a:p>
          <a:p>
            <a:r>
              <a:rPr lang="uk-UA" sz="1200" dirty="0" smtClean="0"/>
              <a:t>Під час свого повернення з </a:t>
            </a:r>
            <a:r>
              <a:rPr lang="uk-UA" sz="1200" dirty="0" smtClean="0">
                <a:hlinkClick r:id="rId5" tooltip="Неаполь"/>
              </a:rPr>
              <a:t>Неаполя</a:t>
            </a:r>
            <a:r>
              <a:rPr lang="uk-UA" sz="1200" dirty="0" smtClean="0"/>
              <a:t> до </a:t>
            </a:r>
            <a:r>
              <a:rPr lang="uk-UA" sz="1200" dirty="0" smtClean="0">
                <a:hlinkClick r:id="rId6" tooltip="Іспанія"/>
              </a:rPr>
              <a:t>Іспанії</a:t>
            </a:r>
            <a:r>
              <a:rPr lang="uk-UA" sz="1200" dirty="0" smtClean="0"/>
              <a:t> на борту галери </a:t>
            </a:r>
            <a:r>
              <a:rPr lang="uk-UA" sz="1200" i="1" dirty="0" smtClean="0"/>
              <a:t>Сонце (</a:t>
            </a:r>
            <a:r>
              <a:rPr lang="en-US" sz="1200" i="1" dirty="0" smtClean="0"/>
              <a:t>Sol)</a:t>
            </a:r>
            <a:r>
              <a:rPr lang="uk-UA" sz="1200" dirty="0" smtClean="0">
                <a:hlinkClick r:id="rId7" tooltip="Османська імперія"/>
              </a:rPr>
              <a:t>турецька</a:t>
            </a:r>
            <a:r>
              <a:rPr lang="uk-UA" sz="1200" dirty="0" smtClean="0"/>
              <a:t> флотилія під командуванням </a:t>
            </a:r>
            <a:r>
              <a:rPr lang="uk-UA" sz="1200" dirty="0" err="1" smtClean="0"/>
              <a:t>Арнаута</a:t>
            </a:r>
            <a:r>
              <a:rPr lang="uk-UA" sz="1200" dirty="0" smtClean="0"/>
              <a:t> Мамі взяла у полон </a:t>
            </a:r>
            <a:r>
              <a:rPr lang="uk-UA" sz="1200" dirty="0" err="1" smtClean="0"/>
              <a:t>Міґеля</a:t>
            </a:r>
            <a:r>
              <a:rPr lang="uk-UA" sz="1200" dirty="0" smtClean="0"/>
              <a:t> і його брата </a:t>
            </a:r>
            <a:r>
              <a:rPr lang="uk-UA" sz="1200" dirty="0" err="1" smtClean="0"/>
              <a:t>Родріґо</a:t>
            </a:r>
            <a:r>
              <a:rPr lang="uk-UA" sz="1200" dirty="0" smtClean="0"/>
              <a:t>. Це відбулося </a:t>
            </a:r>
            <a:r>
              <a:rPr lang="uk-UA" sz="1200" dirty="0" smtClean="0">
                <a:hlinkClick r:id="rId8" tooltip="26 вересня"/>
              </a:rPr>
              <a:t>26 вересня</a:t>
            </a:r>
            <a:r>
              <a:rPr lang="uk-UA" sz="1200" dirty="0" smtClean="0"/>
              <a:t> </a:t>
            </a:r>
            <a:r>
              <a:rPr lang="uk-UA" sz="1200" dirty="0" smtClean="0">
                <a:hlinkClick r:id="rId9" tooltip="1575"/>
              </a:rPr>
              <a:t>1575 року</a:t>
            </a:r>
            <a:r>
              <a:rPr lang="uk-UA" sz="1200" dirty="0" smtClean="0"/>
              <a:t>. Їх захопили на вершину </a:t>
            </a:r>
            <a:r>
              <a:rPr lang="uk-UA" sz="1200" dirty="0" err="1" smtClean="0"/>
              <a:t>Кадакес</a:t>
            </a:r>
            <a:r>
              <a:rPr lang="uk-UA" sz="1200" dirty="0" smtClean="0"/>
              <a:t> де </a:t>
            </a:r>
            <a:r>
              <a:rPr lang="uk-UA" sz="1200" dirty="0" err="1" smtClean="0"/>
              <a:t>Росас</a:t>
            </a:r>
            <a:r>
              <a:rPr lang="uk-UA" sz="1200" dirty="0" smtClean="0"/>
              <a:t> або </a:t>
            </a:r>
            <a:r>
              <a:rPr lang="uk-UA" sz="1200" dirty="0" err="1" smtClean="0"/>
              <a:t>Паламос</a:t>
            </a:r>
            <a:r>
              <a:rPr lang="uk-UA" sz="1200" dirty="0" smtClean="0"/>
              <a:t>, яку зараз називають </a:t>
            </a:r>
            <a:r>
              <a:rPr lang="uk-UA" sz="1200" dirty="0" err="1" smtClean="0"/>
              <a:t>Коста</a:t>
            </a:r>
            <a:r>
              <a:rPr lang="uk-UA" sz="1200" dirty="0" smtClean="0"/>
              <a:t> Брава, і відправили до міста </a:t>
            </a:r>
            <a:r>
              <a:rPr lang="uk-UA" sz="1200" dirty="0" smtClean="0">
                <a:hlinkClick r:id="rId10" tooltip="Алжир"/>
              </a:rPr>
              <a:t>Алжира</a:t>
            </a:r>
            <a:r>
              <a:rPr lang="uk-UA" sz="1200" dirty="0" smtClean="0"/>
              <a:t>. Сервантеса зробили рабом грецького зрадника Далі Мамі. Той факт, що у Сервантеса знайшли рекомендаційні листи від </a:t>
            </a:r>
            <a:r>
              <a:rPr lang="uk-UA" sz="1200" dirty="0" smtClean="0">
                <a:hlinkClick r:id="rId11" tooltip="Хуан Австрійський (ще не написана)"/>
              </a:rPr>
              <a:t>Хуана Австрійського</a:t>
            </a:r>
            <a:r>
              <a:rPr lang="uk-UA" sz="1200" dirty="0" smtClean="0"/>
              <a:t> і герцога </a:t>
            </a:r>
            <a:r>
              <a:rPr lang="uk-UA" sz="1200" dirty="0" err="1" smtClean="0"/>
              <a:t>Сесси</a:t>
            </a:r>
            <a:r>
              <a:rPr lang="uk-UA" sz="1200" dirty="0" smtClean="0"/>
              <a:t>, дав підстави полонителям Сервантеса вважати, що він є дуже важливою персоною, і вони могли вимагати за нього хороший викуп. Вони вимагали п'ятсот золотих ескудо за свободу Сервантеса.</a:t>
            </a:r>
            <a:br>
              <a:rPr lang="uk-UA" sz="1200" dirty="0" smtClean="0"/>
            </a:br>
            <a:r>
              <a:rPr lang="uk-UA" sz="1200" dirty="0" smtClean="0"/>
              <a:t>Під час п'яти років ув'язнення Сервантес, чоловік сильний духом та із сильною мотивацією, намагався втекти чотири рази. Щоб уникнути покарання своїх товаришів по втечі, він взяв відповідальність за все, що робив проти своїх ворогів. Він надавав перевагу тортурам понад зрадою. Дякуючи офіційній інформації та книзі ченця </a:t>
            </a:r>
            <a:r>
              <a:rPr lang="uk-UA" sz="1200" dirty="0" err="1" smtClean="0"/>
              <a:t>Дієґо</a:t>
            </a:r>
            <a:r>
              <a:rPr lang="uk-UA" sz="1200" dirty="0" smtClean="0"/>
              <a:t> де </a:t>
            </a:r>
            <a:r>
              <a:rPr lang="uk-UA" sz="1200" dirty="0" err="1" smtClean="0"/>
              <a:t>Аедо</a:t>
            </a:r>
            <a:r>
              <a:rPr lang="uk-UA" sz="1200" dirty="0" smtClean="0"/>
              <a:t> «Топографія та загальна історія міста Алжира», ми володіємо важливими знаннями про полоненого. Ці події з його життя доповнюються його комедіями «Алжирські угоди», «Алжирські курорти» і розповіддю про Полоненого, яка входить до першої частини Дон Кіхота, між 39 і 41 розділами. Без сумніву, з плином часу стало відомо, що твір, опублікований ченцем </a:t>
            </a:r>
            <a:r>
              <a:rPr lang="uk-UA" sz="1200" dirty="0" err="1" smtClean="0"/>
              <a:t>Дієґо</a:t>
            </a:r>
            <a:r>
              <a:rPr lang="uk-UA" sz="1200" dirty="0" smtClean="0"/>
              <a:t> де </a:t>
            </a:r>
            <a:r>
              <a:rPr lang="uk-UA" sz="1200" dirty="0" err="1" smtClean="0"/>
              <a:t>Аедо</a:t>
            </a:r>
            <a:r>
              <a:rPr lang="uk-UA" sz="1200" dirty="0" smtClean="0"/>
              <a:t>, не був ним написаний. </a:t>
            </a:r>
            <a:r>
              <a:rPr lang="uk-UA" sz="1200" dirty="0" err="1" smtClean="0"/>
              <a:t>Еміліо</a:t>
            </a:r>
            <a:r>
              <a:rPr lang="uk-UA" sz="1200" dirty="0" smtClean="0"/>
              <a:t> </a:t>
            </a:r>
            <a:r>
              <a:rPr lang="uk-UA" sz="1200" dirty="0" err="1" smtClean="0"/>
              <a:t>Сола</a:t>
            </a:r>
            <a:r>
              <a:rPr lang="uk-UA" sz="1200" dirty="0" smtClean="0"/>
              <a:t> вважає, що автором цього твору був </a:t>
            </a:r>
            <a:r>
              <a:rPr lang="uk-UA" sz="1200" dirty="0" err="1" smtClean="0"/>
              <a:t>Антоніо</a:t>
            </a:r>
            <a:r>
              <a:rPr lang="uk-UA" sz="1200" dirty="0" smtClean="0"/>
              <a:t> де </a:t>
            </a:r>
            <a:r>
              <a:rPr lang="uk-UA" sz="1200" dirty="0" err="1" smtClean="0"/>
              <a:t>Соса</a:t>
            </a:r>
            <a:r>
              <a:rPr lang="uk-UA" sz="1200" dirty="0" smtClean="0"/>
              <a:t>, товариш по полону </a:t>
            </a:r>
            <a:r>
              <a:rPr lang="uk-UA" sz="1200" dirty="0" err="1" smtClean="0"/>
              <a:t>Міґеля</a:t>
            </a:r>
            <a:r>
              <a:rPr lang="uk-UA" sz="1200" dirty="0" smtClean="0"/>
              <a:t> де Сервантеса. Даніель </a:t>
            </a:r>
            <a:r>
              <a:rPr lang="uk-UA" sz="1200" dirty="0" err="1" smtClean="0"/>
              <a:t>Айзенберґ</a:t>
            </a:r>
            <a:r>
              <a:rPr lang="uk-UA" sz="1200" dirty="0" smtClean="0"/>
              <a:t> припустив, що автором твору не є </a:t>
            </a:r>
            <a:r>
              <a:rPr lang="uk-UA" sz="1200" dirty="0" err="1" smtClean="0"/>
              <a:t>Еміліо</a:t>
            </a:r>
            <a:r>
              <a:rPr lang="uk-UA" sz="1200" dirty="0" smtClean="0"/>
              <a:t> </a:t>
            </a:r>
            <a:r>
              <a:rPr lang="uk-UA" sz="1200" dirty="0" err="1" smtClean="0"/>
              <a:t>Соса</a:t>
            </a:r>
            <a:r>
              <a:rPr lang="uk-UA" sz="1200" dirty="0" smtClean="0"/>
              <a:t>, який не був письменником, а твір написаний великим алжирським полоненим, з творами якого твір </a:t>
            </a:r>
            <a:r>
              <a:rPr lang="uk-UA" sz="1200" dirty="0" err="1" smtClean="0"/>
              <a:t>Аедо</a:t>
            </a:r>
            <a:r>
              <a:rPr lang="uk-UA" sz="1200" dirty="0" smtClean="0"/>
              <a:t> показує надзвичайну подібність.</a:t>
            </a:r>
            <a:br>
              <a:rPr lang="uk-UA" sz="1200" dirty="0" smtClean="0"/>
            </a:br>
            <a:endParaRPr lang="uk-UA" sz="1200" dirty="0" smtClean="0"/>
          </a:p>
          <a:p>
            <a:r>
              <a:rPr lang="uk-UA" sz="1200" dirty="0" smtClean="0"/>
              <a:t>Перша спроба втечі не вдалася тому, що </a:t>
            </a:r>
            <a:r>
              <a:rPr lang="uk-UA" sz="1200" dirty="0" smtClean="0">
                <a:hlinkClick r:id="rId12" tooltip="Маври"/>
              </a:rPr>
              <a:t>мавр</a:t>
            </a:r>
            <a:r>
              <a:rPr lang="uk-UA" sz="1200" dirty="0" smtClean="0"/>
              <a:t>, який мав вести його разом із </a:t>
            </a:r>
            <a:r>
              <a:rPr lang="uk-UA" sz="1200" dirty="0" err="1" smtClean="0"/>
              <a:t>товаришом</a:t>
            </a:r>
            <a:r>
              <a:rPr lang="uk-UA" sz="1200" dirty="0" smtClean="0"/>
              <a:t> по біді до </a:t>
            </a:r>
            <a:r>
              <a:rPr lang="uk-UA" sz="1200" dirty="0" smtClean="0">
                <a:hlinkClick r:id="rId13" tooltip="Оран"/>
              </a:rPr>
              <a:t>Орана</a:t>
            </a:r>
            <a:r>
              <a:rPr lang="uk-UA" sz="1200" dirty="0" smtClean="0"/>
              <a:t>, зрадив їх у перший день. В'язні були змушені повернутися до </a:t>
            </a:r>
            <a:r>
              <a:rPr lang="uk-UA" sz="1200" dirty="0" smtClean="0">
                <a:hlinkClick r:id="rId10" tooltip="Алжир"/>
              </a:rPr>
              <a:t>Алжира</a:t>
            </a:r>
            <a:r>
              <a:rPr lang="uk-UA" sz="1200" dirty="0" smtClean="0"/>
              <a:t>, де їх забили у кайдани. Тим часом мати Сервантеса домоглася зустрічі з великою кількістю високопоставлених осіб з надією викупити своїх дітей. У </a:t>
            </a:r>
            <a:r>
              <a:rPr lang="uk-UA" sz="1200" dirty="0" smtClean="0">
                <a:hlinkClick r:id="rId14" tooltip="1577"/>
              </a:rPr>
              <a:t>1577 році</a:t>
            </a:r>
            <a:r>
              <a:rPr lang="uk-UA" sz="1200" dirty="0" smtClean="0"/>
              <a:t> підписали угоди, але суми не вистачало, щоб викупити обох. </a:t>
            </a:r>
            <a:r>
              <a:rPr lang="uk-UA" sz="1200" dirty="0" err="1" smtClean="0"/>
              <a:t>Міґель</a:t>
            </a:r>
            <a:r>
              <a:rPr lang="uk-UA" sz="1200" dirty="0" smtClean="0"/>
              <a:t> надав перевагу, щоб на волю випустили його брата </a:t>
            </a:r>
            <a:r>
              <a:rPr lang="uk-UA" sz="1200" dirty="0" err="1" smtClean="0"/>
              <a:t>Родріґо</a:t>
            </a:r>
            <a:r>
              <a:rPr lang="uk-UA" sz="1200" dirty="0" smtClean="0"/>
              <a:t>, який повернувся до </a:t>
            </a:r>
            <a:r>
              <a:rPr lang="uk-UA" sz="1200" dirty="0" smtClean="0">
                <a:hlinkClick r:id="rId6" tooltip="Іспанія"/>
              </a:rPr>
              <a:t>Іспанії</a:t>
            </a:r>
            <a:r>
              <a:rPr lang="uk-UA" sz="1200" dirty="0" smtClean="0"/>
              <a:t>. В </a:t>
            </a:r>
            <a:r>
              <a:rPr lang="uk-UA" sz="1200" dirty="0" err="1" smtClean="0"/>
              <a:t>Родріґо</a:t>
            </a:r>
            <a:r>
              <a:rPr lang="uk-UA" sz="1200" dirty="0" smtClean="0"/>
              <a:t> був план, створений його братом, направлений на визволення </a:t>
            </a:r>
            <a:r>
              <a:rPr lang="uk-UA" sz="1200" dirty="0" err="1" smtClean="0"/>
              <a:t>Міґеля</a:t>
            </a:r>
            <a:r>
              <a:rPr lang="uk-UA" sz="1200" dirty="0" smtClean="0"/>
              <a:t> та його чотирнадцяти або п'ятнадцяти товаришів. Сервантес зустрівся з іншими в'язнями в секретній печері, чекаючи іспанську галеру, яка мала їх забрати. Галера дійсно прийшла і спробувала наблизитися до берега два рази, але була захоплена. Християни, що знаходилися в печері також були знайдені, завдяки зраднику, який отримав прізвисько Позолотник (</a:t>
            </a:r>
            <a:r>
              <a:rPr lang="en-US" sz="1200" dirty="0" smtClean="0"/>
              <a:t>el </a:t>
            </a:r>
            <a:r>
              <a:rPr lang="en-US" sz="1200" dirty="0" err="1" smtClean="0"/>
              <a:t>Dorador</a:t>
            </a:r>
            <a:r>
              <a:rPr lang="en-US" sz="1200" dirty="0" smtClean="0"/>
              <a:t>). </a:t>
            </a:r>
            <a:r>
              <a:rPr lang="uk-UA" sz="1200" dirty="0" smtClean="0"/>
              <a:t>Сервантес проголосив себе єдиним </a:t>
            </a:r>
            <a:r>
              <a:rPr lang="uk-UA" sz="1200" dirty="0" err="1" smtClean="0"/>
              <a:t>орґанізатором</a:t>
            </a:r>
            <a:r>
              <a:rPr lang="uk-UA" sz="1200" dirty="0" smtClean="0"/>
              <a:t> цієї спроби втечі. Бей (турецький </a:t>
            </a:r>
            <a:r>
              <a:rPr lang="uk-UA" sz="1200" dirty="0" err="1" smtClean="0"/>
              <a:t>ґубернатор</a:t>
            </a:r>
            <a:r>
              <a:rPr lang="uk-UA" sz="1200" dirty="0" smtClean="0"/>
              <a:t>) </a:t>
            </a:r>
            <a:r>
              <a:rPr lang="uk-UA" sz="1200" dirty="0" smtClean="0">
                <a:hlinkClick r:id="rId10" tooltip="Алжир"/>
              </a:rPr>
              <a:t>Алжиру</a:t>
            </a:r>
            <a:r>
              <a:rPr lang="uk-UA" sz="1200" dirty="0" smtClean="0"/>
              <a:t>, Азан Баха, ув'язнив його в своїй резиденції, забивши в кайдани, де Сервантес провів п'ять місяців.</a:t>
            </a:r>
            <a:br>
              <a:rPr lang="uk-UA" sz="1200" dirty="0" smtClean="0"/>
            </a:br>
            <a:endParaRPr lang="uk-UA" sz="1200" dirty="0" smtClean="0"/>
          </a:p>
          <a:p>
            <a:r>
              <a:rPr lang="uk-UA" sz="1200" dirty="0" smtClean="0"/>
              <a:t>Третю спробу Сервантес запланував в сподіванні втекти сухопутним шляхом до </a:t>
            </a:r>
            <a:r>
              <a:rPr lang="uk-UA" sz="1200" dirty="0" smtClean="0">
                <a:hlinkClick r:id="rId13" tooltip="Оран"/>
              </a:rPr>
              <a:t>Орана</a:t>
            </a:r>
            <a:r>
              <a:rPr lang="uk-UA" sz="1200" dirty="0" smtClean="0"/>
              <a:t>. Він послав туди вірного мавра з листом для Мартіна де Кордоби, в якому пояснював план і просив провідників. На жаль, посланець був ув'язнений і знайшлися листи. На листах було видно, що вони належать </a:t>
            </a:r>
            <a:r>
              <a:rPr lang="uk-UA" sz="1200" dirty="0" err="1" smtClean="0"/>
              <a:t>Міґелю</a:t>
            </a:r>
            <a:r>
              <a:rPr lang="uk-UA" sz="1200" dirty="0" smtClean="0"/>
              <a:t> де Сервантесу, який усе і спланував. Його засудили до двох тисяч ударів палицею. Це рішення не відбулося, тому що багато хто за нього поклопотався.</a:t>
            </a:r>
            <a:endParaRPr lang="uk-UA" sz="1200" dirty="0"/>
          </a:p>
        </p:txBody>
      </p:sp>
      <p:pic>
        <p:nvPicPr>
          <p:cNvPr id="20485" name="Picture 5" descr="E:\Новая папка\Battle_of_Lepanto_1571.jpg"/>
          <p:cNvPicPr>
            <a:picLocks noChangeAspect="1" noChangeArrowheads="1"/>
          </p:cNvPicPr>
          <p:nvPr/>
        </p:nvPicPr>
        <p:blipFill>
          <a:blip r:embed="rId15" cstate="print"/>
          <a:srcRect/>
          <a:stretch>
            <a:fillRect/>
          </a:stretch>
        </p:blipFill>
        <p:spPr bwMode="auto">
          <a:xfrm>
            <a:off x="1835696" y="1844824"/>
            <a:ext cx="6969387" cy="3738786"/>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0485"/>
                                        </p:tgtEl>
                                        <p:attrNameLst>
                                          <p:attrName>style.visibility</p:attrName>
                                        </p:attrNameLst>
                                      </p:cBhvr>
                                      <p:to>
                                        <p:strVal val="visible"/>
                                      </p:to>
                                    </p:set>
                                    <p:animEffect transition="in" filter="checkerboard(across)">
                                      <p:cBhvr>
                                        <p:cTn id="12" dur="500"/>
                                        <p:tgtEl>
                                          <p:spTgt spid="20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88259" y="188259"/>
            <a:ext cx="8776448" cy="6490448"/>
          </a:xfrm>
          <a:prstGeom prst="rect">
            <a:avLst/>
          </a:prstGeom>
          <a:no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Прямоугольник 7"/>
          <p:cNvSpPr/>
          <p:nvPr/>
        </p:nvSpPr>
        <p:spPr>
          <a:xfrm>
            <a:off x="395536" y="260648"/>
            <a:ext cx="8496944" cy="5909310"/>
          </a:xfrm>
          <a:prstGeom prst="rect">
            <a:avLst/>
          </a:prstGeom>
        </p:spPr>
        <p:txBody>
          <a:bodyPr wrap="square">
            <a:spAutoFit/>
          </a:bodyPr>
          <a:lstStyle/>
          <a:p>
            <a:r>
              <a:rPr lang="uk-UA" dirty="0" smtClean="0"/>
              <a:t>Остання спроба втечі відбулася завдяки гарній сумі грошей, яку Сервантесові дав один </a:t>
            </a:r>
            <a:r>
              <a:rPr lang="uk-UA" dirty="0" err="1" smtClean="0"/>
              <a:t>валенсійський</a:t>
            </a:r>
            <a:r>
              <a:rPr lang="uk-UA" dirty="0" smtClean="0"/>
              <a:t> купець, що знаходився в </a:t>
            </a:r>
            <a:r>
              <a:rPr lang="uk-UA" dirty="0" smtClean="0">
                <a:hlinkClick r:id="rId3" tooltip="Алжир"/>
              </a:rPr>
              <a:t>Алжирі</a:t>
            </a:r>
            <a:r>
              <a:rPr lang="uk-UA" dirty="0" smtClean="0"/>
              <a:t>. Сервантес придбав судно, здатне транспортувати шістдесят полонених християн. Перед тим як усе мало реалізуватися, один із тих, хто мав би бути звільненим, </a:t>
            </a:r>
            <a:r>
              <a:rPr lang="uk-UA" dirty="0" err="1" smtClean="0"/>
              <a:t>екс-домініканець</a:t>
            </a:r>
            <a:r>
              <a:rPr lang="uk-UA" dirty="0" smtClean="0"/>
              <a:t> доктор Хуан </a:t>
            </a:r>
            <a:r>
              <a:rPr lang="uk-UA" dirty="0" err="1" smtClean="0"/>
              <a:t>Бланко</a:t>
            </a:r>
            <a:r>
              <a:rPr lang="uk-UA" dirty="0" smtClean="0"/>
              <a:t> де Пас розповів увесь план </a:t>
            </a:r>
            <a:r>
              <a:rPr lang="uk-UA" dirty="0" err="1" smtClean="0"/>
              <a:t>Азанові</a:t>
            </a:r>
            <a:r>
              <a:rPr lang="uk-UA" dirty="0" smtClean="0"/>
              <a:t> Баха. В нагороду зрадник отримав щит і глечик масла. Азан Баха перемістив Сервантеса у свій власний палац на жорсткіших умовах ув'язнення. Потім він вирішив відвезти його до </a:t>
            </a:r>
            <a:r>
              <a:rPr lang="uk-UA" dirty="0" smtClean="0">
                <a:hlinkClick r:id="rId4" tooltip="Константинополь"/>
              </a:rPr>
              <a:t>Константинополя</a:t>
            </a:r>
            <a:r>
              <a:rPr lang="uk-UA" dirty="0" smtClean="0"/>
              <a:t>, де втеча навряд чи могла б здійснитися. Знову Сервантес узяв на себе усю відповідальність.</a:t>
            </a:r>
            <a:br>
              <a:rPr lang="uk-UA" dirty="0" smtClean="0"/>
            </a:br>
            <a:endParaRPr lang="uk-UA" dirty="0" smtClean="0"/>
          </a:p>
          <a:p>
            <a:r>
              <a:rPr lang="uk-UA" dirty="0" smtClean="0"/>
              <a:t>У травні </a:t>
            </a:r>
            <a:r>
              <a:rPr lang="uk-UA" dirty="0" smtClean="0">
                <a:hlinkClick r:id="rId5" tooltip="1580"/>
              </a:rPr>
              <a:t>1580 року</a:t>
            </a:r>
            <a:r>
              <a:rPr lang="uk-UA" dirty="0" smtClean="0"/>
              <a:t> до </a:t>
            </a:r>
            <a:r>
              <a:rPr lang="uk-UA" dirty="0" smtClean="0">
                <a:hlinkClick r:id="rId3" tooltip="Алжир"/>
              </a:rPr>
              <a:t>Алжира</a:t>
            </a:r>
            <a:r>
              <a:rPr lang="uk-UA" dirty="0" smtClean="0"/>
              <a:t> приїхали отці з ордену Трійці (цей орден займався угодами щодо визволення полонених) брат </a:t>
            </a:r>
            <a:r>
              <a:rPr lang="uk-UA" dirty="0" err="1" smtClean="0"/>
              <a:t>Антоніо</a:t>
            </a:r>
            <a:r>
              <a:rPr lang="uk-UA" dirty="0" smtClean="0"/>
              <a:t> де </a:t>
            </a:r>
            <a:r>
              <a:rPr lang="uk-UA" dirty="0" err="1" smtClean="0"/>
              <a:t>ла</a:t>
            </a:r>
            <a:r>
              <a:rPr lang="uk-UA" dirty="0" smtClean="0"/>
              <a:t> </a:t>
            </a:r>
            <a:r>
              <a:rPr lang="uk-UA" dirty="0" err="1" smtClean="0"/>
              <a:t>Белья</a:t>
            </a:r>
            <a:r>
              <a:rPr lang="uk-UA" dirty="0" smtClean="0"/>
              <a:t> і брат Хуан </a:t>
            </a:r>
            <a:r>
              <a:rPr lang="uk-UA" dirty="0" err="1" smtClean="0"/>
              <a:t>Хіль</a:t>
            </a:r>
            <a:r>
              <a:rPr lang="uk-UA" dirty="0" smtClean="0"/>
              <a:t>. Брат </a:t>
            </a:r>
            <a:r>
              <a:rPr lang="uk-UA" dirty="0" err="1" smtClean="0"/>
              <a:t>Антоніо</a:t>
            </a:r>
            <a:r>
              <a:rPr lang="uk-UA" dirty="0" smtClean="0"/>
              <a:t> відправився з експедицією визволених. Брат Хуан </a:t>
            </a:r>
            <a:r>
              <a:rPr lang="uk-UA" dirty="0" err="1" smtClean="0"/>
              <a:t>Хіль</a:t>
            </a:r>
            <a:r>
              <a:rPr lang="uk-UA" dirty="0" smtClean="0"/>
              <a:t>, у якого було лише триста ескудо, намагався визволити Сервантеса, за якого вимагали п'ятсот. Чернець почав збирати у християнських купців суму, якої не вистачало. Чернець здобув її коли Сервантес, зв'язаний «двома ланцюгами і цвіркуном», вже знаходився на галерах, які Азан Баха вже направляв до </a:t>
            </a:r>
            <a:r>
              <a:rPr lang="uk-UA" dirty="0" smtClean="0">
                <a:hlinkClick r:id="rId4" tooltip="Константинополь"/>
              </a:rPr>
              <a:t>Константинополя</a:t>
            </a:r>
            <a:r>
              <a:rPr lang="uk-UA" dirty="0" smtClean="0"/>
              <a:t>. Дякуючи 500 ескудо, Сервантес був визволений </a:t>
            </a:r>
            <a:r>
              <a:rPr lang="uk-UA" dirty="0" smtClean="0">
                <a:hlinkClick r:id="rId6" tooltip="19 вересня"/>
              </a:rPr>
              <a:t>19 вересня</a:t>
            </a:r>
            <a:r>
              <a:rPr lang="uk-UA" dirty="0" smtClean="0"/>
              <a:t> </a:t>
            </a:r>
            <a:r>
              <a:rPr lang="uk-UA" dirty="0" smtClean="0">
                <a:hlinkClick r:id="rId5" tooltip="1580"/>
              </a:rPr>
              <a:t>1580 року</a:t>
            </a:r>
            <a:r>
              <a:rPr lang="uk-UA" dirty="0" smtClean="0"/>
              <a:t>. </a:t>
            </a:r>
            <a:r>
              <a:rPr lang="uk-UA" dirty="0" smtClean="0">
                <a:hlinkClick r:id="rId7" tooltip="24 жовтня"/>
              </a:rPr>
              <a:t>24 жовтня</a:t>
            </a:r>
            <a:r>
              <a:rPr lang="uk-UA" dirty="0" smtClean="0"/>
              <a:t> він повернувся до Іспанії з іншими визволеними. Він приїхав до міста </a:t>
            </a:r>
            <a:r>
              <a:rPr lang="uk-UA" dirty="0" err="1" smtClean="0"/>
              <a:t>Денія</a:t>
            </a:r>
            <a:r>
              <a:rPr lang="uk-UA" dirty="0" smtClean="0"/>
              <a:t>, звідки переїхав до </a:t>
            </a:r>
            <a:r>
              <a:rPr lang="uk-UA" dirty="0" smtClean="0">
                <a:hlinkClick r:id="rId8" tooltip="Валенсія (місто)"/>
              </a:rPr>
              <a:t>Валенсії</a:t>
            </a:r>
            <a:r>
              <a:rPr lang="uk-UA" dirty="0" smtClean="0"/>
              <a:t>. У листопаді-грудні Сервантес повернувся зі своєю родиною до </a:t>
            </a:r>
            <a:r>
              <a:rPr lang="uk-UA" dirty="0" smtClean="0">
                <a:hlinkClick r:id="rId9" tooltip="Мадрид"/>
              </a:rPr>
              <a:t>Мадрида</a:t>
            </a:r>
            <a:r>
              <a:rPr lang="uk-UA" dirty="0" smtClean="0"/>
              <a:t>.</a:t>
            </a:r>
            <a:endParaRPr lang="uk-UA" dirty="0"/>
          </a:p>
        </p:txBody>
      </p:sp>
    </p:spTree>
  </p:cSld>
  <p:clrMapOvr>
    <a:masterClrMapping/>
  </p:clrMapOvr>
  <mc:AlternateContent xmlns:mc="http://schemas.openxmlformats.org/markup-compatibility/2006">
    <mc:Choice xmlns="" xmlns:p14="http://schemas.microsoft.com/office/powerpoint/2010/main" Requires="p14">
      <p:transition spd="slow" p14:dur="2000">
        <p:blinds dir="vert"/>
      </p:transition>
    </mc:Choice>
    <mc:Fallback>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0" y="692696"/>
            <a:ext cx="8532440" cy="2031325"/>
          </a:xfrm>
          <a:prstGeom prst="rect">
            <a:avLst/>
          </a:prstGeom>
        </p:spPr>
        <p:txBody>
          <a:bodyPr wrap="square">
            <a:spAutoFit/>
          </a:bodyPr>
          <a:lstStyle/>
          <a:p>
            <a:r>
              <a:rPr lang="uk-UA" b="1" dirty="0" smtClean="0"/>
              <a:t>Повернення до Іспанії</a:t>
            </a:r>
          </a:p>
          <a:p>
            <a:r>
              <a:rPr lang="uk-UA" dirty="0" smtClean="0"/>
              <a:t>У травні </a:t>
            </a:r>
            <a:r>
              <a:rPr lang="uk-UA" dirty="0" smtClean="0">
                <a:hlinkClick r:id="rId3" tooltip="1581"/>
              </a:rPr>
              <a:t>1581 року</a:t>
            </a:r>
            <a:r>
              <a:rPr lang="uk-UA" dirty="0" smtClean="0"/>
              <a:t> Сервантес переїхав до </a:t>
            </a:r>
            <a:r>
              <a:rPr lang="uk-UA" dirty="0" smtClean="0">
                <a:hlinkClick r:id="rId4" tooltip="Португалія"/>
              </a:rPr>
              <a:t>Португалії</a:t>
            </a:r>
            <a:r>
              <a:rPr lang="uk-UA" dirty="0" smtClean="0"/>
              <a:t>, де в той час знаходився двір </a:t>
            </a:r>
            <a:r>
              <a:rPr lang="uk-UA" dirty="0" smtClean="0">
                <a:hlinkClick r:id="rId5" tooltip="Філіп II Габсбург"/>
              </a:rPr>
              <a:t>Філіпа ІІ</a:t>
            </a:r>
            <a:r>
              <a:rPr lang="uk-UA" dirty="0" smtClean="0"/>
              <a:t>, з метою знайти щось, з чим переробити своє життя і заплатити борги, які отримала його сім'я з метою викупу Сервантеса з </a:t>
            </a:r>
            <a:r>
              <a:rPr lang="uk-UA" dirty="0" smtClean="0">
                <a:hlinkClick r:id="rId6" tooltip="Алжир"/>
              </a:rPr>
              <a:t>Алжира</a:t>
            </a:r>
            <a:r>
              <a:rPr lang="uk-UA" dirty="0" smtClean="0"/>
              <a:t>. Йому довірили секретне завдання в </a:t>
            </a:r>
            <a:r>
              <a:rPr lang="uk-UA" dirty="0" smtClean="0">
                <a:hlinkClick r:id="rId7" tooltip="Оран"/>
              </a:rPr>
              <a:t>Орані</a:t>
            </a:r>
            <a:r>
              <a:rPr lang="uk-UA" dirty="0" smtClean="0"/>
              <a:t>, через те, що він мав багато знань про культуру і звичаї північної Африки. За цю роботу він отримав 50 ескудо. Сервантес повернувся до </a:t>
            </a:r>
            <a:r>
              <a:rPr lang="uk-UA" dirty="0" smtClean="0">
                <a:hlinkClick r:id="rId8" tooltip="Лісабон"/>
              </a:rPr>
              <a:t>Лісабона</a:t>
            </a:r>
            <a:r>
              <a:rPr lang="uk-UA" dirty="0" smtClean="0"/>
              <a:t>, а наприкінці року повернувся до </a:t>
            </a:r>
            <a:r>
              <a:rPr lang="uk-UA" dirty="0" smtClean="0">
                <a:hlinkClick r:id="rId9" tooltip="Мадрид"/>
              </a:rPr>
              <a:t>Мадриду</a:t>
            </a:r>
            <a:r>
              <a:rPr lang="uk-UA" dirty="0" smtClean="0"/>
              <a:t>.</a:t>
            </a:r>
            <a:endParaRPr lang="uk-UA" dirty="0"/>
          </a:p>
        </p:txBody>
      </p:sp>
    </p:spTree>
  </p:cSld>
  <p:clrMapOvr>
    <a:masterClrMapping/>
  </p:clrMapOvr>
  <mc:AlternateContent xmlns:mc="http://schemas.openxmlformats.org/markup-compatibility/2006">
    <mc:Choice xmlns="" xmlns:p14="http://schemas.microsoft.com/office/powerpoint/2010/main" Requires="p14">
      <p:transition spd="slow" p14:dur="20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style.rotation</p:attrName>
                                        </p:attrNameLst>
                                      </p:cBhvr>
                                      <p:tavLst>
                                        <p:tav tm="0">
                                          <p:val>
                                            <p:fltVal val="360"/>
                                          </p:val>
                                        </p:tav>
                                        <p:tav tm="100000">
                                          <p:val>
                                            <p:fltVal val="0"/>
                                          </p:val>
                                        </p:tav>
                                      </p:tavLst>
                                    </p:anim>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Прямоугольник 7"/>
          <p:cNvSpPr/>
          <p:nvPr/>
        </p:nvSpPr>
        <p:spPr>
          <a:xfrm>
            <a:off x="0" y="748635"/>
            <a:ext cx="8532440" cy="6109365"/>
          </a:xfrm>
          <a:prstGeom prst="rect">
            <a:avLst/>
          </a:prstGeom>
        </p:spPr>
        <p:txBody>
          <a:bodyPr wrap="square">
            <a:spAutoFit/>
          </a:bodyPr>
          <a:lstStyle/>
          <a:p>
            <a:r>
              <a:rPr lang="uk-UA" sz="1700" dirty="0" smtClean="0"/>
              <a:t>Літературна діяльність Мігеля почалася доволі пізно, коли йому було 38 років. Після першої новели </a:t>
            </a:r>
            <a:r>
              <a:rPr lang="uk-UA" sz="1700" dirty="0" smtClean="0">
                <a:hlinkClick r:id="rId4" tooltip="Галатея (новела) (ще не написана)"/>
              </a:rPr>
              <a:t>«Галатея»</a:t>
            </a:r>
            <a:r>
              <a:rPr lang="uk-UA" sz="1700" dirty="0" smtClean="0"/>
              <a:t>(</a:t>
            </a:r>
            <a:r>
              <a:rPr lang="uk-UA" sz="1700" dirty="0" smtClean="0">
                <a:hlinkClick r:id="rId5" tooltip="1585"/>
              </a:rPr>
              <a:t>1585</a:t>
            </a:r>
            <a:r>
              <a:rPr lang="uk-UA" sz="1700" dirty="0" smtClean="0"/>
              <a:t>) він написав чимало драматичних творів, які користувалися невеликим успіхом.</a:t>
            </a:r>
          </a:p>
          <a:p>
            <a:r>
              <a:rPr lang="uk-UA" sz="1700" dirty="0" smtClean="0"/>
              <a:t>Тож заради насущного хліба майбутній автор «Дон Кіхота» змушений поступити на </a:t>
            </a:r>
            <a:r>
              <a:rPr lang="uk-UA" sz="1700" dirty="0" smtClean="0">
                <a:hlinkClick r:id="rId6" tooltip="Інтендант"/>
              </a:rPr>
              <a:t>інтендантську</a:t>
            </a:r>
            <a:r>
              <a:rPr lang="uk-UA" sz="1700" dirty="0" smtClean="0"/>
              <a:t> службу; йому доручають закуповувати провіант для </a:t>
            </a:r>
            <a:r>
              <a:rPr lang="uk-UA" sz="1700" dirty="0" smtClean="0">
                <a:hlinkClick r:id="rId7" tooltip="Непереможна армада (ще не написана)"/>
              </a:rPr>
              <a:t>«Непереможної Армади»</a:t>
            </a:r>
            <a:r>
              <a:rPr lang="uk-UA" sz="1700" dirty="0" smtClean="0"/>
              <a:t>. Та ці обов'язки приносять йому самі невдачі, він навіть потрапляє під суд і якийсь час сидить у в'язниці.</a:t>
            </a:r>
          </a:p>
          <a:p>
            <a:r>
              <a:rPr lang="uk-UA" sz="1700" dirty="0" smtClean="0"/>
              <a:t>Проте він не припиняє своєї письменницької діяльності, спершу нічого не друкуючи. Особисті поневіряння фактично стають матеріалом для його майбутньої письменницької праці.</a:t>
            </a:r>
          </a:p>
          <a:p>
            <a:r>
              <a:rPr lang="uk-UA" sz="1700" dirty="0" smtClean="0"/>
              <a:t>З </a:t>
            </a:r>
            <a:r>
              <a:rPr lang="uk-UA" sz="1700" dirty="0" smtClean="0">
                <a:hlinkClick r:id="rId8" tooltip="1598"/>
              </a:rPr>
              <a:t>1598</a:t>
            </a:r>
            <a:r>
              <a:rPr lang="uk-UA" sz="1700" dirty="0" smtClean="0"/>
              <a:t> до </a:t>
            </a:r>
            <a:r>
              <a:rPr lang="uk-UA" sz="1700" dirty="0" smtClean="0">
                <a:hlinkClick r:id="rId9" tooltip="1603"/>
              </a:rPr>
              <a:t>1603</a:t>
            </a:r>
            <a:r>
              <a:rPr lang="uk-UA" sz="1700" dirty="0" smtClean="0"/>
              <a:t> років немає майже жодних звісток про життя Сервантеса. У 1603 році він з'являється </a:t>
            </a:r>
            <a:r>
              <a:rPr lang="uk-UA" sz="1700" dirty="0" err="1" smtClean="0"/>
              <a:t>в</a:t>
            </a:r>
            <a:r>
              <a:rPr lang="uk-UA" sz="1700" dirty="0" err="1" smtClean="0">
                <a:hlinkClick r:id="rId10" tooltip="Вальядолід"/>
              </a:rPr>
              <a:t>Вальядоліді</a:t>
            </a:r>
            <a:r>
              <a:rPr lang="uk-UA" sz="1700" dirty="0" smtClean="0"/>
              <a:t>, де займається дрібними приватними справами, що дають йому убогий заробіток, а в </a:t>
            </a:r>
            <a:r>
              <a:rPr lang="uk-UA" sz="1700" dirty="0" smtClean="0">
                <a:hlinkClick r:id="rId11" tooltip="1604"/>
              </a:rPr>
              <a:t>1604</a:t>
            </a:r>
            <a:r>
              <a:rPr lang="uk-UA" sz="1700" dirty="0" smtClean="0"/>
              <a:t> році виходить в світ перша частина роману </a:t>
            </a:r>
            <a:r>
              <a:rPr lang="uk-UA" sz="1700" dirty="0" smtClean="0">
                <a:hlinkClick r:id="rId12" tooltip="Дон Кіхот"/>
              </a:rPr>
              <a:t>«Хитромудрий ідальго Дон Кіхот </a:t>
            </a:r>
            <a:r>
              <a:rPr lang="uk-UA" sz="1700" dirty="0" err="1" smtClean="0">
                <a:hlinkClick r:id="rId12" tooltip="Дон Кіхот"/>
              </a:rPr>
              <a:t>Ламанчський</a:t>
            </a:r>
            <a:r>
              <a:rPr lang="uk-UA" sz="1700" dirty="0" smtClean="0">
                <a:hlinkClick r:id="rId12" tooltip="Дон Кіхот"/>
              </a:rPr>
              <a:t>»</a:t>
            </a:r>
            <a:r>
              <a:rPr lang="uk-UA" sz="1700" dirty="0" smtClean="0"/>
              <a:t>, що мала величезний успіх в Іспанії (за кілька тижнів розійшлося перше видання і в тому ж році чотири наступних) і за кордоном (переклади багатьма мовами). Проте матеріальне становище автора не змінилося, лише посилилося вороже ставлення до нього, що виразилося в глузуваннях, наклепах, переслідуваннях.</a:t>
            </a:r>
          </a:p>
          <a:p>
            <a:r>
              <a:rPr lang="uk-UA" sz="1700" dirty="0" smtClean="0"/>
              <a:t>Від цього часу й до самої смерті літературна діяльність Сервантеса не припинялася: в проміжку між 1604 і </a:t>
            </a:r>
            <a:r>
              <a:rPr lang="uk-UA" sz="1700" dirty="0" smtClean="0">
                <a:hlinkClick r:id="rId13" tooltip="1616"/>
              </a:rPr>
              <a:t>1616</a:t>
            </a:r>
            <a:r>
              <a:rPr lang="uk-UA" sz="1700" dirty="0" smtClean="0"/>
              <a:t>роками з'явилися друга частина «Дон Кіхота», всі новели, багато драматичних творів, поема </a:t>
            </a:r>
            <a:r>
              <a:rPr lang="uk-UA" sz="1700" dirty="0" smtClean="0">
                <a:hlinkClick r:id="rId14" tooltip="Подорож на Парнас (ще не написана)"/>
              </a:rPr>
              <a:t>«Подорож на Парнас»</a:t>
            </a:r>
            <a:r>
              <a:rPr lang="uk-UA" sz="1700" dirty="0" smtClean="0"/>
              <a:t> і роман </a:t>
            </a:r>
            <a:r>
              <a:rPr lang="uk-UA" sz="1700" dirty="0" smtClean="0">
                <a:hlinkClick r:id="rId15" tooltip="Мандри Персілеса і Сигізмунди (ще не написана)"/>
              </a:rPr>
              <a:t>«Мандри </a:t>
            </a:r>
            <a:r>
              <a:rPr lang="uk-UA" sz="1700" dirty="0" err="1" smtClean="0">
                <a:hlinkClick r:id="rId15" tooltip="Мандри Персілеса і Сигізмунди (ще не написана)"/>
              </a:rPr>
              <a:t>Персілеса</a:t>
            </a:r>
            <a:r>
              <a:rPr lang="uk-UA" sz="1700" dirty="0" smtClean="0">
                <a:hlinkClick r:id="rId15" tooltip="Мандри Персілеса і Сигізмунди (ще не написана)"/>
              </a:rPr>
              <a:t> і </a:t>
            </a:r>
            <a:r>
              <a:rPr lang="uk-UA" sz="1700" dirty="0" err="1" smtClean="0">
                <a:hlinkClick r:id="rId15" tooltip="Мандри Персілеса і Сигізмунди (ще не написана)"/>
              </a:rPr>
              <a:t>Сигізмунди</a:t>
            </a:r>
            <a:r>
              <a:rPr lang="uk-UA" sz="1700" dirty="0" smtClean="0">
                <a:hlinkClick r:id="rId15" tooltip="Мандри Персілеса і Сигізмунди (ще не написана)"/>
              </a:rPr>
              <a:t>»</a:t>
            </a:r>
            <a:r>
              <a:rPr lang="uk-UA" sz="1700" dirty="0" smtClean="0"/>
              <a:t>, що був надрукований уже після смерті автора.</a:t>
            </a:r>
          </a:p>
          <a:p>
            <a:r>
              <a:rPr lang="uk-UA" sz="1700" dirty="0" smtClean="0"/>
              <a:t>Майже на смертному одрі Сервантес не переставав працювати; за кілька днів до смерті він постригся в ченці.</a:t>
            </a:r>
            <a:r>
              <a:rPr lang="ru-RU" sz="1600" dirty="0" smtClean="0">
                <a:hlinkClick r:id="rId16" tooltip="23 квітня"/>
              </a:rPr>
              <a:t> 23 </a:t>
            </a:r>
            <a:r>
              <a:rPr lang="ru-RU" sz="1600" dirty="0" err="1" smtClean="0">
                <a:hlinkClick r:id="rId16" tooltip="23 квітня"/>
              </a:rPr>
              <a:t>квітня</a:t>
            </a:r>
            <a:r>
              <a:rPr lang="ru-RU" sz="1600" dirty="0" smtClean="0"/>
              <a:t> 1616 року </a:t>
            </a:r>
            <a:r>
              <a:rPr lang="ru-RU" sz="1600" dirty="0" err="1" smtClean="0"/>
              <a:t>він</a:t>
            </a:r>
            <a:r>
              <a:rPr lang="ru-RU" sz="1600" dirty="0" smtClean="0"/>
              <a:t> помер </a:t>
            </a:r>
            <a:r>
              <a:rPr lang="ru-RU" sz="1600" dirty="0" err="1" smtClean="0"/>
              <a:t>від</a:t>
            </a:r>
            <a:r>
              <a:rPr lang="ru-RU" sz="1600" dirty="0" smtClean="0"/>
              <a:t> </a:t>
            </a:r>
            <a:r>
              <a:rPr lang="ru-RU" sz="1600" dirty="0" smtClean="0">
                <a:hlinkClick r:id="rId17" tooltip="Водянка головного мозку"/>
              </a:rPr>
              <a:t>водянки</a:t>
            </a:r>
            <a:r>
              <a:rPr lang="ru-RU" sz="1600" dirty="0" smtClean="0"/>
              <a:t>.</a:t>
            </a:r>
            <a:endParaRPr lang="uk-UA" sz="1700" dirty="0"/>
          </a:p>
        </p:txBody>
      </p:sp>
      <p:sp>
        <p:nvSpPr>
          <p:cNvPr id="9" name="Прямоугольник 8"/>
          <p:cNvSpPr/>
          <p:nvPr/>
        </p:nvSpPr>
        <p:spPr>
          <a:xfrm>
            <a:off x="2123728" y="260648"/>
            <a:ext cx="3633367" cy="523220"/>
          </a:xfrm>
          <a:prstGeom prst="rect">
            <a:avLst/>
          </a:prstGeom>
        </p:spPr>
        <p:txBody>
          <a:bodyPr wrap="none">
            <a:spAutoFit/>
          </a:bodyPr>
          <a:lstStyle/>
          <a:p>
            <a:r>
              <a:rPr lang="ru-RU" sz="2800" dirty="0" err="1" smtClean="0">
                <a:solidFill>
                  <a:srgbClr val="FF0000"/>
                </a:solidFill>
              </a:rPr>
              <a:t>Літературна</a:t>
            </a:r>
            <a:r>
              <a:rPr lang="ru-RU" sz="2800" dirty="0" smtClean="0">
                <a:solidFill>
                  <a:srgbClr val="FF0000"/>
                </a:solidFill>
              </a:rPr>
              <a:t> </a:t>
            </a:r>
            <a:r>
              <a:rPr lang="ru-RU" sz="2800" dirty="0" err="1" smtClean="0">
                <a:solidFill>
                  <a:srgbClr val="FF0000"/>
                </a:solidFill>
              </a:rPr>
              <a:t>діяльність</a:t>
            </a:r>
            <a:endParaRPr lang="uk-UA" sz="2800" dirty="0">
              <a:solidFill>
                <a:srgbClr val="FF0000"/>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spd="slow" p14:dur="20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0"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800" decel="100000"/>
                                        <p:tgtEl>
                                          <p:spTgt spid="8"/>
                                        </p:tgtEl>
                                      </p:cBhvr>
                                    </p:animEffect>
                                    <p:anim calcmode="lin" valueType="num">
                                      <p:cBhvr>
                                        <p:cTn id="14" dur="800" decel="100000" fill="hold"/>
                                        <p:tgtEl>
                                          <p:spTgt spid="8"/>
                                        </p:tgtEl>
                                        <p:attrNameLst>
                                          <p:attrName>style.rotation</p:attrName>
                                        </p:attrNameLst>
                                      </p:cBhvr>
                                      <p:tavLst>
                                        <p:tav tm="0">
                                          <p:val>
                                            <p:fltVal val="-90"/>
                                          </p:val>
                                        </p:tav>
                                        <p:tav tm="100000">
                                          <p:val>
                                            <p:fltVal val="0"/>
                                          </p:val>
                                        </p:tav>
                                      </p:tavLst>
                                    </p:anim>
                                    <p:anim calcmode="lin" valueType="num">
                                      <p:cBhvr>
                                        <p:cTn id="15" dur="800" decel="100000" fill="hold"/>
                                        <p:tgtEl>
                                          <p:spTgt spid="8"/>
                                        </p:tgtEl>
                                        <p:attrNameLst>
                                          <p:attrName>ppt_x</p:attrName>
                                        </p:attrNameLst>
                                      </p:cBhvr>
                                      <p:tavLst>
                                        <p:tav tm="0">
                                          <p:val>
                                            <p:strVal val="#ppt_x+0.4"/>
                                          </p:val>
                                        </p:tav>
                                        <p:tav tm="100000">
                                          <p:val>
                                            <p:strVal val="#ppt_x-0.05"/>
                                          </p:val>
                                        </p:tav>
                                      </p:tavLst>
                                    </p:anim>
                                    <p:anim calcmode="lin" valueType="num">
                                      <p:cBhvr>
                                        <p:cTn id="16" dur="800" decel="100000" fill="hold"/>
                                        <p:tgtEl>
                                          <p:spTgt spid="8"/>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8"/>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8"/>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0" y="0"/>
            <a:ext cx="8532440" cy="1569660"/>
          </a:xfrm>
          <a:prstGeom prst="rect">
            <a:avLst/>
          </a:prstGeom>
        </p:spPr>
        <p:txBody>
          <a:bodyPr wrap="square">
            <a:spAutoFit/>
          </a:bodyPr>
          <a:lstStyle/>
          <a:p>
            <a:r>
              <a:rPr lang="uk-UA" sz="1200" dirty="0" smtClean="0"/>
              <a:t>Увічнення пам'яті</a:t>
            </a:r>
          </a:p>
          <a:p>
            <a:r>
              <a:rPr lang="uk-UA" sz="1200" dirty="0" smtClean="0"/>
              <a:t>У </a:t>
            </a:r>
            <a:r>
              <a:rPr lang="en-US" sz="1200" dirty="0" smtClean="0"/>
              <a:t>XX </a:t>
            </a:r>
            <a:r>
              <a:rPr lang="uk-UA" sz="1200" dirty="0" smtClean="0"/>
              <a:t>столітті уряди Іспанії різних політичних напрямків були заклопотані підвищенням міжнародного престижу власної держави. В черзі практичних кроків було створення музеїв Сервантеса та монументів героям його роману " </a:t>
            </a:r>
            <a:r>
              <a:rPr lang="uk-UA" sz="1200" dirty="0" smtClean="0">
                <a:hlinkClick r:id="rId2" tooltip="Дон Кіхот"/>
              </a:rPr>
              <a:t>Дон Кіхот</a:t>
            </a:r>
            <a:r>
              <a:rPr lang="uk-UA" sz="1200" dirty="0" smtClean="0"/>
              <a:t> " в місцях, згаданих в книзі.</a:t>
            </a:r>
          </a:p>
          <a:p>
            <a:r>
              <a:rPr lang="uk-UA" sz="1200" dirty="0" smtClean="0"/>
              <a:t>Сервантес ніколи не був багатою людиною. Після викупу з арабського полону він роками повертав гроші, витрачені за його звільнення. Музей письменника в одному з міст вразив своєю бідністю навіть диктатора Франко в 20 ст. і </a:t>
            </a:r>
            <a:r>
              <a:rPr lang="uk-UA" sz="1200" dirty="0" smtClean="0">
                <a:hlinkClick r:id="rId3" tooltip="Диктатор"/>
              </a:rPr>
              <a:t>диктатор</a:t>
            </a:r>
            <a:r>
              <a:rPr lang="uk-UA" sz="1200" dirty="0" smtClean="0"/>
              <a:t> розпорядився зробити музей Сервантеса — багатим. Бо </a:t>
            </a:r>
            <a:r>
              <a:rPr lang="uk-UA" sz="1200" dirty="0" err="1" smtClean="0"/>
              <a:t>непрестижно</a:t>
            </a:r>
            <a:r>
              <a:rPr lang="uk-UA" sz="1200" dirty="0" smtClean="0"/>
              <a:t> було мати уславленого національного письменника бідним.</a:t>
            </a:r>
            <a:endParaRPr lang="uk-UA" sz="1200" dirty="0"/>
          </a:p>
        </p:txBody>
      </p:sp>
      <p:sp>
        <p:nvSpPr>
          <p:cNvPr id="10" name="Прямоугольник 9"/>
          <p:cNvSpPr/>
          <p:nvPr/>
        </p:nvSpPr>
        <p:spPr>
          <a:xfrm>
            <a:off x="0" y="1484784"/>
            <a:ext cx="7326560" cy="4524315"/>
          </a:xfrm>
          <a:prstGeom prst="rect">
            <a:avLst/>
          </a:prstGeom>
        </p:spPr>
        <p:txBody>
          <a:bodyPr wrap="square">
            <a:spAutoFit/>
          </a:bodyPr>
          <a:lstStyle/>
          <a:p>
            <a:r>
              <a:rPr lang="uk-UA" sz="1200" dirty="0" smtClean="0"/>
              <a:t>Наприкінці 20 ст. після угод між Мадридом та </a:t>
            </a:r>
            <a:r>
              <a:rPr lang="uk-UA" sz="1200" dirty="0" smtClean="0">
                <a:hlinkClick r:id="rId4" tooltip="Москва"/>
              </a:rPr>
              <a:t>Москвою</a:t>
            </a:r>
            <a:r>
              <a:rPr lang="uk-UA" sz="1200" dirty="0" smtClean="0"/>
              <a:t> домовилися про обмін </a:t>
            </a:r>
            <a:r>
              <a:rPr lang="uk-UA" sz="1200" dirty="0" smtClean="0">
                <a:hlinkClick r:id="rId5" tooltip="Скульптура"/>
              </a:rPr>
              <a:t>скульптурами</a:t>
            </a:r>
            <a:r>
              <a:rPr lang="uk-UA" sz="1200" dirty="0" smtClean="0"/>
              <a:t> відомих літераторів. Московська міська рада передала Мадриду скульптуру </a:t>
            </a:r>
            <a:r>
              <a:rPr lang="uk-UA" sz="1200" dirty="0" smtClean="0">
                <a:hlinkClick r:id="rId6" tooltip="Поет"/>
              </a:rPr>
              <a:t>поета</a:t>
            </a:r>
            <a:r>
              <a:rPr lang="uk-UA" sz="1200" dirty="0" smtClean="0"/>
              <a:t> Олександра Пушкіна. Муніципалітет Мадриду у 1983 р. передав у Москву скульптуру Сервантеса. Це авторська копія монументу письменника в іспанській столиці, створена ще у </a:t>
            </a:r>
            <a:r>
              <a:rPr lang="uk-UA" sz="1200" dirty="0" smtClean="0">
                <a:hlinkClick r:id="rId7" tooltip="1835"/>
              </a:rPr>
              <a:t>1835</a:t>
            </a:r>
            <a:r>
              <a:rPr lang="uk-UA" sz="1200" dirty="0" smtClean="0"/>
              <a:t> р. (</a:t>
            </a:r>
            <a:r>
              <a:rPr lang="uk-UA" sz="1200" dirty="0" smtClean="0">
                <a:hlinkClick r:id="rId8" tooltip="Скульптор"/>
              </a:rPr>
              <a:t>скульптор</a:t>
            </a:r>
            <a:r>
              <a:rPr lang="uk-UA" sz="1200" dirty="0" smtClean="0"/>
              <a:t> — </a:t>
            </a:r>
            <a:r>
              <a:rPr lang="uk-UA" sz="1200" dirty="0" err="1" smtClean="0">
                <a:hlinkClick r:id="rId9" tooltip="Антоніо Сола (ще не написана)"/>
              </a:rPr>
              <a:t>Антоніо</a:t>
            </a:r>
            <a:r>
              <a:rPr lang="uk-UA" sz="1200" dirty="0" smtClean="0">
                <a:hlinkClick r:id="rId9" tooltip="Антоніо Сола (ще не написана)"/>
              </a:rPr>
              <a:t> </a:t>
            </a:r>
            <a:r>
              <a:rPr lang="uk-UA" sz="1200" dirty="0" err="1" smtClean="0">
                <a:hlinkClick r:id="rId9" tooltip="Антоніо Сола (ще не написана)"/>
              </a:rPr>
              <a:t>Сола</a:t>
            </a:r>
            <a:r>
              <a:rPr lang="uk-UA" sz="1200" dirty="0" smtClean="0"/>
              <a:t>). Представник стилю </a:t>
            </a:r>
            <a:r>
              <a:rPr lang="uk-UA" sz="1200" dirty="0" smtClean="0">
                <a:hlinkClick r:id="rId10" tooltip="Класицизм"/>
              </a:rPr>
              <a:t>класицизм</a:t>
            </a:r>
            <a:r>
              <a:rPr lang="uk-UA" sz="1200" dirty="0" smtClean="0"/>
              <a:t>, </a:t>
            </a:r>
            <a:r>
              <a:rPr lang="uk-UA" sz="1200" dirty="0" err="1" smtClean="0"/>
              <a:t>Сола</a:t>
            </a:r>
            <a:r>
              <a:rPr lang="uk-UA" sz="1200" dirty="0" smtClean="0"/>
              <a:t> теж створив з незаможного </a:t>
            </a:r>
            <a:r>
              <a:rPr lang="uk-UA" sz="1200" dirty="0" err="1" smtClean="0"/>
              <a:t>Сарвантеса</a:t>
            </a:r>
            <a:r>
              <a:rPr lang="uk-UA" sz="1200" dirty="0" smtClean="0"/>
              <a:t> — елегантного і цілком безтурботного ідальго.</a:t>
            </a:r>
          </a:p>
          <a:p>
            <a:r>
              <a:rPr lang="uk-UA" sz="1200" dirty="0" smtClean="0"/>
              <a:t>Велетенських розмірів, пафосний монумент Сервантесу встановили також на площі де </a:t>
            </a:r>
            <a:r>
              <a:rPr lang="uk-UA" sz="1200" dirty="0" err="1" smtClean="0"/>
              <a:t>ла</a:t>
            </a:r>
            <a:r>
              <a:rPr lang="uk-UA" sz="1200" dirty="0" smtClean="0"/>
              <a:t> Плаза де </a:t>
            </a:r>
            <a:r>
              <a:rPr lang="uk-UA" sz="1200" dirty="0" err="1" smtClean="0"/>
              <a:t>Еспанья</a:t>
            </a:r>
            <a:r>
              <a:rPr lang="uk-UA" sz="1200" dirty="0" smtClean="0"/>
              <a:t> в Мадриді (скульптор </a:t>
            </a:r>
            <a:r>
              <a:rPr lang="uk-UA" sz="1200" dirty="0" smtClean="0">
                <a:hlinkClick r:id="rId11" tooltip="Лоренцо Валера (ще не написана)"/>
              </a:rPr>
              <a:t>Лоренцо Валера</a:t>
            </a:r>
            <a:r>
              <a:rPr lang="uk-UA" sz="1200" dirty="0" smtClean="0"/>
              <a:t>). А надзвичайна висотність монументу письменника підтримана </a:t>
            </a:r>
            <a:r>
              <a:rPr lang="uk-UA" sz="1200" dirty="0" err="1" smtClean="0"/>
              <a:t>сусідніми</a:t>
            </a:r>
            <a:r>
              <a:rPr lang="uk-UA" sz="1200" dirty="0" err="1" smtClean="0">
                <a:hlinkClick r:id="rId12" tooltip="Хмарочос"/>
              </a:rPr>
              <a:t>хмарочосами</a:t>
            </a:r>
            <a:r>
              <a:rPr lang="uk-UA" sz="1200" dirty="0" smtClean="0"/>
              <a:t> площі.</a:t>
            </a:r>
          </a:p>
          <a:p>
            <a:r>
              <a:rPr lang="uk-UA" sz="1200" dirty="0" smtClean="0"/>
              <a:t>Іменем письменника названо один з </a:t>
            </a:r>
            <a:r>
              <a:rPr lang="uk-UA" sz="1200" dirty="0" smtClean="0">
                <a:hlinkClick r:id="rId13" tooltip="Астероїд"/>
              </a:rPr>
              <a:t>астероїдів</a:t>
            </a:r>
            <a:r>
              <a:rPr lang="uk-UA" sz="1200" dirty="0" smtClean="0"/>
              <a:t> </a:t>
            </a:r>
            <a:r>
              <a:rPr lang="uk-UA" sz="1200" dirty="0" smtClean="0">
                <a:hlinkClick r:id="rId14" tooltip="Головний пояс астероїдів"/>
              </a:rPr>
              <a:t>головного поясу</a:t>
            </a:r>
            <a:r>
              <a:rPr lang="uk-UA" sz="1200" dirty="0" smtClean="0"/>
              <a:t> — </a:t>
            </a:r>
            <a:r>
              <a:rPr lang="uk-UA" sz="1200" dirty="0" smtClean="0">
                <a:hlinkClick r:id="rId15" tooltip="79144 Сервантес"/>
              </a:rPr>
              <a:t>«79144 Сервантес»</a:t>
            </a:r>
            <a:r>
              <a:rPr lang="uk-UA" sz="1200" dirty="0" smtClean="0"/>
              <a:t>, відкритий </a:t>
            </a:r>
            <a:r>
              <a:rPr lang="uk-UA" sz="1200" dirty="0" smtClean="0">
                <a:hlinkClick r:id="rId16" tooltip="2 лютого"/>
              </a:rPr>
              <a:t>2 лютого</a:t>
            </a:r>
            <a:r>
              <a:rPr lang="uk-UA" sz="1200" dirty="0" smtClean="0"/>
              <a:t> </a:t>
            </a:r>
            <a:r>
              <a:rPr lang="uk-UA" sz="1200" dirty="0" smtClean="0">
                <a:hlinkClick r:id="rId17" tooltip="1992"/>
              </a:rPr>
              <a:t>1992</a:t>
            </a:r>
            <a:r>
              <a:rPr lang="uk-UA" sz="1200" dirty="0" smtClean="0"/>
              <a:t>року.</a:t>
            </a:r>
            <a:r>
              <a:rPr lang="uk-UA" sz="1200" baseline="30000" dirty="0" smtClean="0">
                <a:hlinkClick r:id="rId18"/>
              </a:rPr>
              <a:t>[1]</a:t>
            </a:r>
            <a:endParaRPr lang="uk-UA" sz="1200" dirty="0" smtClean="0"/>
          </a:p>
          <a:p>
            <a:r>
              <a:rPr lang="uk-UA" sz="1200" dirty="0" smtClean="0"/>
              <a:t>Також ім'я Сервантеса носить </a:t>
            </a:r>
            <a:r>
              <a:rPr lang="uk-UA" sz="1200" dirty="0" smtClean="0">
                <a:hlinkClick r:id="rId19" tooltip="Сервантес (кратер) (ще не написана)"/>
              </a:rPr>
              <a:t>один з кратерів Меркурія</a:t>
            </a:r>
            <a:r>
              <a:rPr lang="uk-UA" sz="1200" dirty="0" smtClean="0"/>
              <a:t>.</a:t>
            </a:r>
            <a:r>
              <a:rPr lang="uk-UA" sz="1200" baseline="30000" dirty="0" smtClean="0">
                <a:hlinkClick r:id="rId18"/>
              </a:rPr>
              <a:t>[2]</a:t>
            </a:r>
            <a:r>
              <a:rPr lang="uk-UA" sz="1200" dirty="0" smtClean="0"/>
              <a:t> А двоє з </a:t>
            </a:r>
            <a:r>
              <a:rPr lang="uk-UA" sz="1200" dirty="0" smtClean="0">
                <a:hlinkClick r:id="rId20" tooltip="Кратер"/>
              </a:rPr>
              <a:t>кратерів</a:t>
            </a:r>
            <a:r>
              <a:rPr lang="uk-UA" sz="1200" dirty="0" smtClean="0"/>
              <a:t>, розташованих на </a:t>
            </a:r>
            <a:r>
              <a:rPr lang="uk-UA" sz="1200" dirty="0" smtClean="0">
                <a:hlinkClick r:id="rId13" tooltip="Астероїд"/>
              </a:rPr>
              <a:t>астероїді</a:t>
            </a:r>
            <a:r>
              <a:rPr lang="uk-UA" sz="1200" dirty="0" smtClean="0"/>
              <a:t> «433 Ерос» носять імена літературних героїв Мігеля де Сервантеса — «Дон Кіхот» і «</a:t>
            </a:r>
            <a:r>
              <a:rPr lang="uk-UA" sz="1200" dirty="0" err="1" smtClean="0"/>
              <a:t>Дульсінея</a:t>
            </a:r>
            <a:r>
              <a:rPr lang="uk-UA" sz="1200" dirty="0" smtClean="0"/>
              <a:t>».</a:t>
            </a:r>
            <a:r>
              <a:rPr lang="uk-UA" sz="1200" baseline="30000" dirty="0" smtClean="0">
                <a:hlinkClick r:id="rId18"/>
              </a:rPr>
              <a:t>[3]</a:t>
            </a:r>
            <a:endParaRPr lang="uk-UA" sz="1200" dirty="0" smtClean="0"/>
          </a:p>
          <a:p>
            <a:r>
              <a:rPr lang="uk-UA" sz="1200" dirty="0" smtClean="0"/>
              <a:t>Окрім того іменем письменника названо цілу низку інституцій:</a:t>
            </a:r>
          </a:p>
          <a:p>
            <a:r>
              <a:rPr lang="uk-UA" sz="1200" dirty="0" smtClean="0">
                <a:hlinkClick r:id="rId21" tooltip="Інститут Сервантеса (ще не написана)"/>
              </a:rPr>
              <a:t>Інститут Сервантеса</a:t>
            </a:r>
            <a:r>
              <a:rPr lang="uk-UA" sz="1200" dirty="0" smtClean="0"/>
              <a:t> (заснований 1991 року) — філії інституту по всьому світі є іспанськими культурними центрами, що сприяють вивченню іспанської мови і культури;</a:t>
            </a:r>
          </a:p>
          <a:p>
            <a:r>
              <a:rPr lang="uk-UA" sz="1200" dirty="0" smtClean="0"/>
              <a:t>Європейський університет імені Сервантеса (</a:t>
            </a:r>
            <a:r>
              <a:rPr lang="uk-UA" sz="1200" dirty="0" err="1" smtClean="0">
                <a:hlinkClick r:id="rId22" tooltip="Вальядолід"/>
              </a:rPr>
              <a:t>Вальядолід</a:t>
            </a:r>
            <a:r>
              <a:rPr lang="uk-UA" sz="1200" dirty="0" smtClean="0"/>
              <a:t>);</a:t>
            </a:r>
          </a:p>
          <a:p>
            <a:r>
              <a:rPr lang="uk-UA" sz="1200" dirty="0" smtClean="0"/>
              <a:t>Університет Мігеля де Сервантеса (</a:t>
            </a:r>
            <a:r>
              <a:rPr lang="uk-UA" sz="1200" dirty="0" err="1" smtClean="0">
                <a:hlinkClick r:id="rId23" tooltip="Сантьяго-де-Чілі"/>
              </a:rPr>
              <a:t>Сантьяго-де-Чілі</a:t>
            </a:r>
            <a:r>
              <a:rPr lang="uk-UA" sz="1200" dirty="0" smtClean="0"/>
              <a:t>);</a:t>
            </a:r>
          </a:p>
          <a:p>
            <a:r>
              <a:rPr lang="en-US" sz="1200" dirty="0" err="1" smtClean="0"/>
              <a:t>Acción</a:t>
            </a:r>
            <a:r>
              <a:rPr lang="en-US" sz="1200" dirty="0" smtClean="0"/>
              <a:t> Cultural Miguel de Cervantes (</a:t>
            </a:r>
            <a:r>
              <a:rPr lang="uk-UA" sz="1200" dirty="0" smtClean="0">
                <a:hlinkClick r:id="rId24" tooltip="Барселона"/>
              </a:rPr>
              <a:t>Барселона</a:t>
            </a:r>
            <a:r>
              <a:rPr lang="uk-UA" sz="1200" dirty="0" smtClean="0"/>
              <a:t>);</a:t>
            </a:r>
          </a:p>
          <a:p>
            <a:r>
              <a:rPr lang="uk-UA" sz="1200" dirty="0" smtClean="0"/>
              <a:t>Віртуальна бібліотека Мігеля де Сервантеса (</a:t>
            </a:r>
            <a:r>
              <a:rPr lang="uk-UA" sz="1200" dirty="0" err="1" smtClean="0">
                <a:hlinkClick r:id="rId25" tooltip="Іспанська мова"/>
              </a:rPr>
              <a:t>ісп</a:t>
            </a:r>
            <a:r>
              <a:rPr lang="uk-UA" sz="1200" dirty="0" smtClean="0">
                <a:hlinkClick r:id="rId25" tooltip="Іспанська мова"/>
              </a:rPr>
              <a:t>.</a:t>
            </a:r>
            <a:r>
              <a:rPr lang="uk-UA" sz="1200" dirty="0" smtClean="0"/>
              <a:t> </a:t>
            </a:r>
            <a:r>
              <a:rPr lang="en-US" sz="1200" i="1" dirty="0" err="1" smtClean="0"/>
              <a:t>Biblioteca</a:t>
            </a:r>
            <a:r>
              <a:rPr lang="en-US" sz="1200" i="1" dirty="0" smtClean="0"/>
              <a:t> Virtual Miguel de Cervantes</a:t>
            </a:r>
            <a:r>
              <a:rPr lang="en-US" sz="1200" dirty="0" smtClean="0"/>
              <a:t>);</a:t>
            </a:r>
          </a:p>
          <a:p>
            <a:r>
              <a:rPr lang="uk-UA" sz="1200" dirty="0" smtClean="0"/>
              <a:t>Кінотеатр імені Сервантеса в </a:t>
            </a:r>
            <a:r>
              <a:rPr lang="uk-UA" sz="1200" dirty="0" smtClean="0">
                <a:hlinkClick r:id="rId26" tooltip="Севілья"/>
              </a:rPr>
              <a:t>Севільї</a:t>
            </a:r>
            <a:r>
              <a:rPr lang="uk-UA" sz="1200" dirty="0" smtClean="0"/>
              <a:t> (</a:t>
            </a:r>
            <a:r>
              <a:rPr lang="en-US" sz="1200" dirty="0" smtClean="0"/>
              <a:t>Cine Cervantes de </a:t>
            </a:r>
            <a:r>
              <a:rPr lang="en-US" sz="1200" dirty="0" err="1" smtClean="0"/>
              <a:t>Sevilla</a:t>
            </a:r>
            <a:r>
              <a:rPr lang="en-US" sz="1200" dirty="0" smtClean="0"/>
              <a:t>);</a:t>
            </a:r>
          </a:p>
          <a:p>
            <a:r>
              <a:rPr lang="uk-UA" sz="1200" dirty="0" smtClean="0"/>
              <a:t>Іменем Сервантеса названо 14 театрів у 5 країнах світу.</a:t>
            </a:r>
          </a:p>
          <a:p>
            <a:r>
              <a:rPr lang="uk-UA" sz="1200" dirty="0" smtClean="0"/>
              <a:t>Іменем Сервантеса названа престижна літературна премія «</a:t>
            </a:r>
            <a:r>
              <a:rPr lang="en-US" sz="1200" dirty="0" err="1" smtClean="0"/>
              <a:t>Premio</a:t>
            </a:r>
            <a:r>
              <a:rPr lang="en-US" sz="1200" dirty="0" smtClean="0"/>
              <a:t> Miguel de Cervantes», </a:t>
            </a:r>
            <a:r>
              <a:rPr lang="uk-UA" sz="1200" dirty="0" smtClean="0"/>
              <a:t>заснована в 1976 році.</a:t>
            </a:r>
            <a:endParaRPr lang="uk-UA" sz="1200" dirty="0"/>
          </a:p>
        </p:txBody>
      </p:sp>
      <p:pic>
        <p:nvPicPr>
          <p:cNvPr id="9217" name="Picture 1" descr="E:\Новая папка\431px-Monumento_a_Miguel_de_Cervantes_-_03.jpg"/>
          <p:cNvPicPr>
            <a:picLocks noChangeAspect="1" noChangeArrowheads="1"/>
          </p:cNvPicPr>
          <p:nvPr/>
        </p:nvPicPr>
        <p:blipFill>
          <a:blip r:embed="rId27" cstate="print"/>
          <a:srcRect/>
          <a:stretch>
            <a:fillRect/>
          </a:stretch>
        </p:blipFill>
        <p:spPr bwMode="auto">
          <a:xfrm>
            <a:off x="4652963" y="705618"/>
            <a:ext cx="2943373" cy="4093395"/>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spd="slow" p14:dur="20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9217"/>
                                        </p:tgtEl>
                                        <p:attrNameLst>
                                          <p:attrName>style.visibility</p:attrName>
                                        </p:attrNameLst>
                                      </p:cBhvr>
                                      <p:to>
                                        <p:strVal val="visible"/>
                                      </p:to>
                                    </p:set>
                                    <p:animEffect transition="in" filter="wheel(4)">
                                      <p:cBhvr>
                                        <p:cTn id="7" dur="2000"/>
                                        <p:tgtEl>
                                          <p:spTgt spid="9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Прямоугольник 8"/>
          <p:cNvSpPr/>
          <p:nvPr/>
        </p:nvSpPr>
        <p:spPr>
          <a:xfrm>
            <a:off x="3275856" y="0"/>
            <a:ext cx="2454775" cy="769441"/>
          </a:xfrm>
          <a:prstGeom prst="rect">
            <a:avLst/>
          </a:prstGeom>
        </p:spPr>
        <p:txBody>
          <a:bodyPr wrap="none">
            <a:spAutoFit/>
          </a:bodyPr>
          <a:lstStyle/>
          <a:p>
            <a:r>
              <a:rPr lang="uk-UA" sz="4400" dirty="0" smtClean="0">
                <a:solidFill>
                  <a:schemeClr val="accent6">
                    <a:lumMod val="75000"/>
                  </a:schemeClr>
                </a:solidFill>
              </a:rPr>
              <a:t>Дон Кіхот</a:t>
            </a:r>
            <a:endParaRPr lang="uk-UA" sz="4400" dirty="0">
              <a:solidFill>
                <a:schemeClr val="accent6">
                  <a:lumMod val="75000"/>
                </a:schemeClr>
              </a:solidFill>
            </a:endParaRPr>
          </a:p>
        </p:txBody>
      </p:sp>
      <p:sp>
        <p:nvSpPr>
          <p:cNvPr id="10" name="Прямоугольник 9"/>
          <p:cNvSpPr/>
          <p:nvPr/>
        </p:nvSpPr>
        <p:spPr>
          <a:xfrm>
            <a:off x="0" y="1133356"/>
            <a:ext cx="9144000" cy="5724644"/>
          </a:xfrm>
          <a:prstGeom prst="rect">
            <a:avLst/>
          </a:prstGeom>
        </p:spPr>
        <p:txBody>
          <a:bodyPr wrap="square">
            <a:spAutoFit/>
          </a:bodyPr>
          <a:lstStyle/>
          <a:p>
            <a:r>
              <a:rPr lang="uk-UA" sz="1200" dirty="0" smtClean="0"/>
              <a:t>Перед першим розділом роману автор помістив </a:t>
            </a:r>
            <a:r>
              <a:rPr lang="uk-UA" sz="1200" dirty="0" smtClean="0">
                <a:hlinkClick r:id="rId3" tooltip="Пролог"/>
              </a:rPr>
              <a:t>пролог</a:t>
            </a:r>
            <a:r>
              <a:rPr lang="uk-UA" sz="1200" dirty="0" smtClean="0"/>
              <a:t>, в якому просить пробачення за простий стиль свого твору та відсутності в ньому </a:t>
            </a:r>
            <a:r>
              <a:rPr lang="uk-UA" sz="1200" dirty="0" err="1" smtClean="0"/>
              <a:t>цитат.</a:t>
            </a:r>
            <a:r>
              <a:rPr lang="uk-UA" sz="1200" dirty="0" err="1" smtClean="0">
                <a:hlinkClick r:id="rId4" tooltip="Сервантес"/>
              </a:rPr>
              <a:t>Сервантес</a:t>
            </a:r>
            <a:r>
              <a:rPr lang="uk-UA" sz="1200" dirty="0" smtClean="0"/>
              <a:t> починає перший розділ, розповідаючи про </a:t>
            </a:r>
            <a:r>
              <a:rPr lang="uk-UA" sz="1200" dirty="0" smtClean="0">
                <a:hlinkClick r:id="rId5" tooltip="Характер"/>
              </a:rPr>
              <a:t>характер</a:t>
            </a:r>
            <a:r>
              <a:rPr lang="uk-UA" sz="1200" dirty="0" smtClean="0"/>
              <a:t> і звички дворянина </a:t>
            </a:r>
            <a:r>
              <a:rPr lang="uk-UA" sz="1200" dirty="0" err="1" smtClean="0"/>
              <a:t>Алонсо</a:t>
            </a:r>
            <a:r>
              <a:rPr lang="uk-UA" sz="1200" dirty="0" smtClean="0"/>
              <a:t> </a:t>
            </a:r>
            <a:r>
              <a:rPr lang="uk-UA" sz="1200" dirty="0" err="1" smtClean="0"/>
              <a:t>Кіхано</a:t>
            </a:r>
            <a:r>
              <a:rPr lang="uk-UA" sz="1200" dirty="0" smtClean="0"/>
              <a:t> з </a:t>
            </a:r>
            <a:r>
              <a:rPr lang="uk-UA" sz="1200" dirty="0" err="1" smtClean="0"/>
              <a:t>Ламанчі</a:t>
            </a:r>
            <a:r>
              <a:rPr lang="uk-UA" sz="1200" dirty="0" smtClean="0"/>
              <a:t>: «В однім селі у </a:t>
            </a:r>
            <a:r>
              <a:rPr lang="uk-UA" sz="1200" dirty="0" err="1" smtClean="0"/>
              <a:t>Ламанчі</a:t>
            </a:r>
            <a:r>
              <a:rPr lang="uk-UA" sz="1200" dirty="0" smtClean="0"/>
              <a:t> - а в якому саме, не скажу - жив собі не так давно ідальго, з тих, що то мають лише списа на ратищі, старосвітського щита, худу шкапину та хорта-бігуна».</a:t>
            </a:r>
          </a:p>
          <a:p>
            <a:r>
              <a:rPr lang="uk-UA" sz="1200" dirty="0" smtClean="0"/>
              <a:t>Головний герой («Літ нашому </a:t>
            </a:r>
            <a:r>
              <a:rPr lang="uk-UA" sz="1200" dirty="0" err="1" smtClean="0"/>
              <a:t>ідальгові</a:t>
            </a:r>
            <a:r>
              <a:rPr lang="uk-UA" sz="1200" dirty="0" smtClean="0"/>
              <a:t> до </a:t>
            </a:r>
            <a:r>
              <a:rPr lang="uk-UA" sz="1200" dirty="0" err="1" smtClean="0"/>
              <a:t>п'ятдесятка</a:t>
            </a:r>
            <a:r>
              <a:rPr lang="uk-UA" sz="1200" dirty="0" smtClean="0"/>
              <a:t> добиралося, статури був міцної, із себе худий, з лиця сухорлявий, зорі не засипляв і дуже кохався в полюванні» але «ідальго той гулящого часу - тобто замалим не цілий рік - водно читав рицарські романи з таким запалом і захватом, що майже зовсім занедбав не лише своє полювання, а й усяке господарювання») так любив читати лицарські романи, що говорив тільки про них і вірив кожному слову в них, попри те, що більшість подій там безсумнівно неможливі. Кіхот зрештою сходить з глузду через недосипання, нестачу їжі та багато читання. І він вирішує податися на пошуки пригод як мандрівний лицар. Він одягає старі лати, саморобний шолом, перейменовує себе в «Дона Кіхота </a:t>
            </a:r>
            <a:r>
              <a:rPr lang="uk-UA" sz="1200" dirty="0" err="1" smtClean="0"/>
              <a:t>ла-манчського</a:t>
            </a:r>
            <a:r>
              <a:rPr lang="uk-UA" sz="1200" dirty="0" smtClean="0"/>
              <a:t>», а свою хирляву шкапу називає </a:t>
            </a:r>
            <a:r>
              <a:rPr lang="uk-UA" sz="1200" dirty="0" err="1" smtClean="0"/>
              <a:t>Росинантом</a:t>
            </a:r>
            <a:r>
              <a:rPr lang="uk-UA" sz="1200" dirty="0" smtClean="0"/>
              <a:t>. Він назвав своєю коханою дівчину із сусідньої ферми </a:t>
            </a:r>
            <a:r>
              <a:rPr lang="uk-UA" sz="1200" dirty="0" err="1" smtClean="0"/>
              <a:t>Алонсу</a:t>
            </a:r>
            <a:r>
              <a:rPr lang="uk-UA" sz="1200" dirty="0" smtClean="0"/>
              <a:t> Лоренцо, давши їй ім'я </a:t>
            </a:r>
            <a:r>
              <a:rPr lang="uk-UA" sz="1200" dirty="0" err="1" smtClean="0"/>
              <a:t>Дульсінея</a:t>
            </a:r>
            <a:r>
              <a:rPr lang="uk-UA" sz="1200" dirty="0" smtClean="0"/>
              <a:t> </a:t>
            </a:r>
            <a:r>
              <a:rPr lang="uk-UA" sz="1200" dirty="0" err="1" smtClean="0"/>
              <a:t>Тобоська</a:t>
            </a:r>
            <a:r>
              <a:rPr lang="uk-UA" sz="1200" dirty="0" smtClean="0"/>
              <a:t>, в той час як вона нічого про це не знає.</a:t>
            </a:r>
          </a:p>
          <a:p>
            <a:r>
              <a:rPr lang="uk-UA" sz="1200" dirty="0" smtClean="0"/>
              <a:t>Дон Кіхот вирушив в дорогу рано вранці та заночував у заїжджому дворі, що здавався йому замком. Він просить власника, якого сприйняв за повелителя замку, посвятити його в лицарі. Дон Кіхот проводить ніч, стоячи на варті над своїми латами. Вранці, коли погоничі мулів спробували витягнути лати з води, щоб дати мулам напитися, Дон Кіхот почав з ними бійку. Тоді хазяїн заїжджого двору «посвятив його в лицарі», порадивши йому найняти собі зброєносця та послав його в дорогу. По дорозі, Дон Кіхот побився з </a:t>
            </a:r>
            <a:r>
              <a:rPr lang="uk-UA" sz="1200" dirty="0" err="1" smtClean="0"/>
              <a:t>толедськими</a:t>
            </a:r>
            <a:r>
              <a:rPr lang="uk-UA" sz="1200" dirty="0" smtClean="0"/>
              <a:t> торговцями, які «образили» уявну </a:t>
            </a:r>
            <a:r>
              <a:rPr lang="uk-UA" sz="1200" dirty="0" err="1" smtClean="0"/>
              <a:t>Дульсінею</a:t>
            </a:r>
            <a:r>
              <a:rPr lang="uk-UA" sz="1200" dirty="0" smtClean="0"/>
              <a:t>, і звільнив хлопчика, якого прив'язав до дерева його хазяїн за те, що хлопчик мав нахабство спитати про свою заробітну плату. Дон Кіхот повернувся додому із своїм сусідом, Педро </a:t>
            </a:r>
            <a:r>
              <a:rPr lang="uk-UA" sz="1200" dirty="0" err="1" smtClean="0"/>
              <a:t>Креспо</a:t>
            </a:r>
            <a:r>
              <a:rPr lang="uk-UA" sz="1200" dirty="0" smtClean="0"/>
              <a:t>.</a:t>
            </a:r>
          </a:p>
          <a:p>
            <a:r>
              <a:rPr lang="uk-UA" sz="1200" dirty="0" smtClean="0"/>
              <a:t>Повернувшись додому, Дон Кіхот почав складати план втечі. Тим часом його племінниця, економка, парафіяльний вікарій та місцевий </a:t>
            </a:r>
            <a:r>
              <a:rPr lang="uk-UA" sz="1200" dirty="0" smtClean="0">
                <a:hlinkClick r:id="rId6" tooltip="Перукар"/>
              </a:rPr>
              <a:t>перукар</a:t>
            </a:r>
            <a:r>
              <a:rPr lang="uk-UA" sz="1200" dirty="0" smtClean="0"/>
              <a:t> непомітно спалюють більшість лицарських романів і замикають </a:t>
            </a:r>
            <a:r>
              <a:rPr lang="uk-UA" sz="1200" dirty="0" smtClean="0">
                <a:hlinkClick r:id="rId7" tooltip="Бібліотека"/>
              </a:rPr>
              <a:t>бібліотеку</a:t>
            </a:r>
            <a:r>
              <a:rPr lang="uk-UA" sz="1200" dirty="0" smtClean="0"/>
              <a:t>, кажучи Дону Кіхоту, що бібліотеку прокляв чаклун. Дон Кіхот, тим часом, пропонує іншому своєму сусідові </a:t>
            </a:r>
            <a:r>
              <a:rPr lang="uk-UA" sz="1200" dirty="0" err="1" smtClean="0"/>
              <a:t>Санчо</a:t>
            </a:r>
            <a:r>
              <a:rPr lang="uk-UA" sz="1200" dirty="0" smtClean="0"/>
              <a:t> </a:t>
            </a:r>
            <a:r>
              <a:rPr lang="uk-UA" sz="1200" dirty="0" err="1" smtClean="0"/>
              <a:t>Пансі</a:t>
            </a:r>
            <a:r>
              <a:rPr lang="uk-UA" sz="1200" dirty="0" smtClean="0"/>
              <a:t> стати його зброєносцем і обіцяє подарувати селянину посаду губернатора острова. Скоріше безрадісно </a:t>
            </a:r>
            <a:r>
              <a:rPr lang="uk-UA" sz="1200" dirty="0" err="1" smtClean="0"/>
              <a:t>Санчо</a:t>
            </a:r>
            <a:r>
              <a:rPr lang="uk-UA" sz="1200" dirty="0" smtClean="0"/>
              <a:t> погоджується, і на світанку вони обидва утікають із села. З цього місця починається серія їхніх пригод, починаючи з битви Дона Кіхота з </a:t>
            </a:r>
            <a:r>
              <a:rPr lang="uk-UA" sz="1200" dirty="0" smtClean="0">
                <a:hlinkClick r:id="rId8" tooltip="Вітряк"/>
              </a:rPr>
              <a:t>вітряками</a:t>
            </a:r>
            <a:r>
              <a:rPr lang="uk-UA" sz="1200" dirty="0" smtClean="0"/>
              <a:t>, які йому здавалися лютими велетнями.</a:t>
            </a:r>
          </a:p>
          <a:p>
            <a:r>
              <a:rPr lang="uk-UA" sz="1200" dirty="0" smtClean="0"/>
              <a:t>Хоча роман і жартівливий, друга частина ─ серйозний філософський роздум на тему обману. Мрії Дона Кіхота стали об'єктом жорстоких глузувань. Навіть </a:t>
            </a:r>
            <a:r>
              <a:rPr lang="uk-UA" sz="1200" dirty="0" err="1" smtClean="0"/>
              <a:t>Санчо</a:t>
            </a:r>
            <a:r>
              <a:rPr lang="uk-UA" sz="1200" dirty="0" smtClean="0"/>
              <a:t> був змушений обманути його. Зброєносець, зустрівши з Доном Кіхотом трьох сільських дівчат, сказав йому, що одна з них </a:t>
            </a:r>
            <a:r>
              <a:rPr lang="uk-UA" sz="1200" dirty="0" err="1" smtClean="0"/>
              <a:t>Дульсінея</a:t>
            </a:r>
            <a:r>
              <a:rPr lang="uk-UA" sz="1200" dirty="0" smtClean="0"/>
              <a:t>, а інші дві її служниці. А коли Дон Кіхот побачив тільки сільських дівчат перед собою, то </a:t>
            </a:r>
            <a:r>
              <a:rPr lang="uk-UA" sz="1200" dirty="0" err="1" smtClean="0"/>
              <a:t>Санчо</a:t>
            </a:r>
            <a:r>
              <a:rPr lang="uk-UA" sz="1200" dirty="0" smtClean="0"/>
              <a:t> запевняв Дона Кіхота, що він зазнав жорстокого прокляття, яке не дозволяє йому бачити правду. Коли </a:t>
            </a:r>
            <a:r>
              <a:rPr lang="uk-UA" sz="1200" dirty="0" err="1" smtClean="0"/>
              <a:t>Санчо</a:t>
            </a:r>
            <a:r>
              <a:rPr lang="uk-UA" sz="1200" dirty="0" smtClean="0"/>
              <a:t> зрештою отримує своє губернаторство на острові, він несподівано виявляє великі здібності, хоча в кінці все ж таки стається лихо. Роман закінчується повним зреченням Доном Кіхотом ілюзій. Він з сумом повертається до нормального життя, відмовляється від лицарства і, врешті-решт, помирає.</a:t>
            </a:r>
          </a:p>
          <a:p>
            <a:endParaRPr lang="uk-UA" b="1" dirty="0"/>
          </a:p>
        </p:txBody>
      </p:sp>
      <p:sp>
        <p:nvSpPr>
          <p:cNvPr id="11" name="Прямоугольник 10"/>
          <p:cNvSpPr/>
          <p:nvPr/>
        </p:nvSpPr>
        <p:spPr>
          <a:xfrm>
            <a:off x="3995936" y="764704"/>
            <a:ext cx="847540" cy="369332"/>
          </a:xfrm>
          <a:prstGeom prst="rect">
            <a:avLst/>
          </a:prstGeom>
        </p:spPr>
        <p:txBody>
          <a:bodyPr wrap="none">
            <a:spAutoFit/>
          </a:bodyPr>
          <a:lstStyle/>
          <a:p>
            <a:r>
              <a:rPr lang="uk-UA" b="1" dirty="0" smtClean="0"/>
              <a:t>Сюжет</a:t>
            </a:r>
            <a:endParaRPr lang="uk-UA" b="1" dirty="0"/>
          </a:p>
        </p:txBody>
      </p:sp>
      <p:pic>
        <p:nvPicPr>
          <p:cNvPr id="6145" name="Picture 1" descr="E:\Новая папка\Gustave_Doré_-_Miguel_de_Cervantes_-_Don_Quixote_-_Part_1_-_Chapter_1_-_Plate_1_-A_world_of_disorderly_notions,_picked_out_of_his_books,_crowded_into_his_imagination-.jpg"/>
          <p:cNvPicPr>
            <a:picLocks noChangeAspect="1" noChangeArrowheads="1"/>
          </p:cNvPicPr>
          <p:nvPr/>
        </p:nvPicPr>
        <p:blipFill>
          <a:blip r:embed="rId9" cstate="print"/>
          <a:srcRect/>
          <a:stretch>
            <a:fillRect/>
          </a:stretch>
        </p:blipFill>
        <p:spPr bwMode="auto">
          <a:xfrm>
            <a:off x="5220072" y="1556792"/>
            <a:ext cx="3267143" cy="4231407"/>
          </a:xfrm>
          <a:prstGeom prst="rect">
            <a:avLst/>
          </a:prstGeom>
          <a:noFill/>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6145"/>
                                        </p:tgtEl>
                                        <p:attrNameLst>
                                          <p:attrName>style.visibility</p:attrName>
                                        </p:attrNameLst>
                                      </p:cBhvr>
                                      <p:to>
                                        <p:strVal val="visible"/>
                                      </p:to>
                                    </p:set>
                                    <p:animEffect transition="in" filter="wedge">
                                      <p:cBhvr>
                                        <p:cTn id="7" dur="20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S101674558">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E535DE1-828B-4C9D-892B-182D1AF7E1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TS101674558</Template>
  <TotalTime>0</TotalTime>
  <Words>236</Words>
  <Application>Microsoft Office PowerPoint</Application>
  <PresentationFormat>Экран (4:3)</PresentationFormat>
  <Paragraphs>95</Paragraphs>
  <Slides>14</Slides>
  <Notes>8</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TS101674558</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2013-03-06T19:17:32Z</dcterms:created>
  <dcterms:modified xsi:type="dcterms:W3CDTF">2013-03-06T20:05:03Z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TC016745589991</vt:lpwstr>
  </property>
</Properties>
</file>