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7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5151">
        <p:circle/>
      </p:transition>
    </mc:Choice>
    <mc:Fallback xmlns="">
      <p:transition spd="slow" advTm="5151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5.jpeg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653136"/>
            <a:ext cx="8350696" cy="1946647"/>
          </a:xfrm>
        </p:spPr>
        <p:txBody>
          <a:bodyPr>
            <a:noAutofit/>
          </a:bodyPr>
          <a:lstStyle/>
          <a:p>
            <a:r>
              <a:rPr lang="ru-RU" sz="6000" b="1" dirty="0" err="1">
                <a:solidFill>
                  <a:schemeClr val="bg1"/>
                </a:solidFill>
                <a:latin typeface="1Isadora M Bold" pitchFamily="18" charset="0"/>
              </a:rPr>
              <a:t>Парфумер</a:t>
            </a:r>
            <a:r>
              <a:rPr lang="ru-RU" sz="6000" b="1" dirty="0" smtClean="0">
                <a:solidFill>
                  <a:schemeClr val="bg1"/>
                </a:solidFill>
                <a:latin typeface="1Isadora M Bold" pitchFamily="18" charset="0"/>
              </a:rPr>
              <a:t>:</a:t>
            </a:r>
            <a:br>
              <a:rPr lang="ru-RU" sz="6000" b="1" dirty="0" smtClean="0">
                <a:solidFill>
                  <a:schemeClr val="bg1"/>
                </a:solidFill>
                <a:latin typeface="1Isadora M Bold" pitchFamily="18" charset="0"/>
              </a:rPr>
            </a:br>
            <a:r>
              <a:rPr lang="ru-RU" sz="6000" b="1" dirty="0" smtClean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6000" b="1" dirty="0" err="1">
                <a:solidFill>
                  <a:schemeClr val="bg1"/>
                </a:solidFill>
                <a:latin typeface="1Isadora M Bold" pitchFamily="18" charset="0"/>
              </a:rPr>
              <a:t>Історія</a:t>
            </a:r>
            <a:r>
              <a:rPr lang="ru-RU" sz="6000" b="1" dirty="0">
                <a:solidFill>
                  <a:schemeClr val="bg1"/>
                </a:solidFill>
                <a:latin typeface="1Isadora M Bold" pitchFamily="18" charset="0"/>
              </a:rPr>
              <a:t> одного </a:t>
            </a:r>
            <a:r>
              <a:rPr lang="ru-RU" sz="6000" b="1" dirty="0" err="1">
                <a:solidFill>
                  <a:schemeClr val="bg1"/>
                </a:solidFill>
                <a:latin typeface="1Isadora M Bold" pitchFamily="18" charset="0"/>
              </a:rPr>
              <a:t>вбивці</a:t>
            </a:r>
            <a:endParaRPr lang="ru-RU" sz="6000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1028" name="Picture 4" descr="http://moviestape.com/uploads/posts/2011-01/1296203601_parfumer.istorija.odnogo.vbyvci_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/>
          <a:stretch/>
        </p:blipFill>
        <p:spPr bwMode="auto">
          <a:xfrm>
            <a:off x="0" y="283703"/>
            <a:ext cx="9144000" cy="422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erliner Philharmoniker - Парфюмер история одного убийцы - Grasse in Pan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24928" y="3778075"/>
            <a:ext cx="487363" cy="48736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203">
        <p:circle/>
      </p:transition>
    </mc:Choice>
    <mc:Fallback>
      <p:transition spd="slow" advTm="52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33048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5157192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latin typeface="1Isadora M Bold" pitchFamily="18" charset="0"/>
              </a:rPr>
              <a:t>Одержимий ідеєю та невгамовним бажанням…</a:t>
            </a:r>
            <a:endParaRPr lang="ru-RU" sz="3600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4100" name="Picture 4" descr="http://www.dw.de/image/0,,2150322_4,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3280">
            <a:off x="413637" y="445773"/>
            <a:ext cx="5832443" cy="431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9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176">
        <p:circle/>
      </p:transition>
    </mc:Choice>
    <mc:Fallback>
      <p:transition spd="slow" advTm="61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649072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dcmagnets.ru/u/s/2010-02/1265639436_dcmagnets.ru_2918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370" y="568006"/>
            <a:ext cx="9649072" cy="4030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691680" y="494116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  <a:latin typeface="1Isadora M Bold" pitchFamily="18" charset="0"/>
              </a:rPr>
              <a:t>Геній чи вбивця? </a:t>
            </a:r>
            <a:r>
              <a:rPr lang="uk-UA" sz="2000" dirty="0" smtClean="0"/>
              <a:t>?</a:t>
            </a:r>
            <a:endParaRPr lang="ru-RU" sz="2000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1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972">
        <p:circle/>
      </p:transition>
    </mc:Choice>
    <mc:Fallback>
      <p:transition spd="slow" advTm="49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56" y="0"/>
            <a:ext cx="9505056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22" y="5373216"/>
            <a:ext cx="8743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chemeClr val="bg1"/>
                </a:solidFill>
                <a:latin typeface="1Isadora M Bold" pitchFamily="18" charset="0"/>
              </a:rPr>
              <a:t>Талановитий чи  божевільний? </a:t>
            </a:r>
            <a:endParaRPr lang="ru-RU" sz="4400" b="1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12292" name="Picture 4" descr="http://img11.nnm.me/f/5/1/f/b/cfc2323ee472640e286ceb3b4e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073" y="497778"/>
            <a:ext cx="9793088" cy="4004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980">
        <p:circle/>
      </p:transition>
    </mc:Choice>
    <mc:Fallback>
      <p:transition spd="slow" advTm="49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troll-face.ru/static/mememaker/5/9/6213-chorniy-f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476796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 smtClean="0">
                <a:solidFill>
                  <a:schemeClr val="bg1"/>
                </a:solidFill>
                <a:latin typeface="1Isadora M Bold" pitchFamily="18" charset="0"/>
              </a:rPr>
              <a:t>Парфумер</a:t>
            </a:r>
            <a:endParaRPr lang="ru-RU" sz="7200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3076" name="Picture 4" descr="http://luckyworld.com.ua/4/16/8050a418158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7"/>
          <a:stretch/>
        </p:blipFill>
        <p:spPr bwMode="auto">
          <a:xfrm>
            <a:off x="44878" y="66025"/>
            <a:ext cx="9054244" cy="5346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8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442">
        <p:circle/>
      </p:transition>
    </mc:Choice>
    <mc:Fallback>
      <p:transition spd="slow" advTm="34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forum.zamki-kreposti.com.ua/index.php?app=core&amp;module=attach&amp;section=attach&amp;attach_rel_module=post&amp;attach_id=45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00"/>
          <a:stretch/>
        </p:blipFill>
        <p:spPr bwMode="auto">
          <a:xfrm>
            <a:off x="3135361" y="0"/>
            <a:ext cx="600863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toloka.hurtom.com/photos/10011423055127817_f0_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868">
            <a:off x="562807" y="476674"/>
            <a:ext cx="419163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1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199">
        <p:circle/>
      </p:transition>
    </mc:Choice>
    <mc:Fallback>
      <p:transition spd="slow" advTm="219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4509120"/>
            <a:ext cx="55531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bg1"/>
                </a:solidFill>
                <a:latin typeface="1Isadora M Bold" pitchFamily="18" charset="0"/>
              </a:rPr>
              <a:t>Виконала</a:t>
            </a:r>
          </a:p>
          <a:p>
            <a:pPr algn="ctr"/>
            <a:r>
              <a:rPr lang="uk-UA" sz="3600" dirty="0">
                <a:solidFill>
                  <a:schemeClr val="bg1"/>
                </a:solidFill>
                <a:latin typeface="1Isadora M Bold" pitchFamily="18" charset="0"/>
              </a:rPr>
              <a:t>у</a:t>
            </a:r>
            <a:r>
              <a:rPr lang="uk-UA" sz="3600" dirty="0" smtClean="0">
                <a:solidFill>
                  <a:schemeClr val="bg1"/>
                </a:solidFill>
                <a:latin typeface="1Isadora M Bold" pitchFamily="18" charset="0"/>
              </a:rPr>
              <a:t>чениця 11 класу</a:t>
            </a:r>
          </a:p>
          <a:p>
            <a:pPr algn="ctr"/>
            <a:r>
              <a:rPr lang="uk-UA" sz="3600" dirty="0" err="1" smtClean="0">
                <a:solidFill>
                  <a:schemeClr val="bg1"/>
                </a:solidFill>
                <a:latin typeface="1Isadora M Bold" pitchFamily="18" charset="0"/>
              </a:rPr>
              <a:t>Котюжинська</a:t>
            </a:r>
            <a:r>
              <a:rPr lang="uk-UA" sz="3600" dirty="0" smtClean="0">
                <a:solidFill>
                  <a:schemeClr val="bg1"/>
                </a:solidFill>
                <a:latin typeface="1Isadora M Bold" pitchFamily="18" charset="0"/>
              </a:rPr>
              <a:t> Вікторія</a:t>
            </a:r>
            <a:endParaRPr lang="ru-RU" sz="3600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8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796">
        <p:circle/>
      </p:transition>
    </mc:Choice>
    <mc:Fallback>
      <p:transition spd="slow" advTm="17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12688" y="1276850"/>
            <a:ext cx="34967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 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Ця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шокуюча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1Isadora M Bold" pitchFamily="18" charset="0"/>
              </a:rPr>
              <a:t>буквальному 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сенсі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 слова потрясла 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світ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.</a:t>
            </a:r>
          </a:p>
        </p:txBody>
      </p:sp>
      <p:pic>
        <p:nvPicPr>
          <p:cNvPr id="2054" name="Picture 6" descr="http://media.filmz.ru/photos/full/filmz.ru_f_4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00" y1="25914" x2="18500" y2="25914"/>
                        <a14:foregroundMark x1="24357" y1="18387" x2="24357" y2="18387"/>
                        <a14:foregroundMark x1="13071" y1="23441" x2="13071" y2="23441"/>
                        <a14:foregroundMark x1="9286" y1="31613" x2="9286" y2="31613"/>
                        <a14:foregroundMark x1="15000" y1="39247" x2="15000" y2="39247"/>
                        <a14:foregroundMark x1="19786" y1="33548" x2="19786" y2="33548"/>
                        <a14:foregroundMark x1="16000" y1="27849" x2="16000" y2="27849"/>
                        <a14:foregroundMark x1="21857" y1="21720" x2="21857" y2="21720"/>
                        <a14:foregroundMark x1="21000" y1="17957" x2="21000" y2="17957"/>
                        <a14:foregroundMark x1="25643" y1="22581" x2="25643" y2="22581"/>
                        <a14:foregroundMark x1="30071" y1="23011" x2="30071" y2="23011"/>
                        <a14:foregroundMark x1="25071" y1="23441" x2="25071" y2="23441"/>
                        <a14:foregroundMark x1="15143" y1="42796" x2="15143" y2="42796"/>
                        <a14:foregroundMark x1="11071" y1="40645" x2="11071" y2="39677"/>
                        <a14:foregroundMark x1="10286" y1="32258" x2="10286" y2="32258"/>
                        <a14:foregroundMark x1="8143" y1="30000" x2="8000" y2="29355"/>
                        <a14:foregroundMark x1="5929" y1="29785" x2="5929" y2="29785"/>
                        <a14:foregroundMark x1="7571" y1="34624" x2="7571" y2="34624"/>
                        <a14:foregroundMark x1="11643" y1="39462" x2="11643" y2="39462"/>
                        <a14:foregroundMark x1="15143" y1="46774" x2="15143" y2="46774"/>
                        <a14:foregroundMark x1="16000" y1="50323" x2="16000" y2="50323"/>
                        <a14:foregroundMark x1="18214" y1="48065" x2="18214" y2="48065"/>
                        <a14:foregroundMark x1="12071" y1="42796" x2="12071" y2="42796"/>
                        <a14:foregroundMark x1="9000" y1="38602" x2="9000" y2="38602"/>
                        <a14:foregroundMark x1="8857" y1="42796" x2="8857" y2="42796"/>
                        <a14:foregroundMark x1="12071" y1="46989" x2="12071" y2="46989"/>
                        <a14:foregroundMark x1="7214" y1="43441" x2="7214" y2="43441"/>
                        <a14:foregroundMark x1="6214" y1="37312" x2="6214" y2="37312"/>
                        <a14:foregroundMark x1="10429" y1="46559" x2="10429" y2="46559"/>
                        <a14:foregroundMark x1="15429" y1="50753" x2="15429" y2="50753"/>
                        <a14:foregroundMark x1="18786" y1="55806" x2="18786" y2="55806"/>
                        <a14:foregroundMark x1="21429" y1="61075" x2="21429" y2="61075"/>
                        <a14:foregroundMark x1="22571" y1="61075" x2="22571" y2="61075"/>
                        <a14:foregroundMark x1="16714" y1="56237" x2="16714" y2="56237"/>
                        <a14:foregroundMark x1="13643" y1="48495" x2="13643" y2="48495"/>
                        <a14:foregroundMark x1="11500" y1="44839" x2="11500" y2="44839"/>
                        <a14:foregroundMark x1="12643" y1="50108" x2="13643" y2="50538"/>
                        <a14:foregroundMark x1="14714" y1="53333" x2="15429" y2="53333"/>
                        <a14:foregroundMark x1="17357" y1="56667" x2="17357" y2="56667"/>
                        <a14:foregroundMark x1="19786" y1="59785" x2="19786" y2="59785"/>
                        <a14:foregroundMark x1="33714" y1="24301" x2="33714" y2="24301"/>
                        <a14:foregroundMark x1="36929" y1="27419" x2="37500" y2="28280"/>
                        <a14:foregroundMark x1="42071" y1="32043" x2="42071" y2="32043"/>
                        <a14:foregroundMark x1="37786" y1="28495" x2="37786" y2="28495"/>
                        <a14:foregroundMark x1="40000" y1="31183" x2="40000" y2="31183"/>
                        <a14:foregroundMark x1="24786" y1="12903" x2="24786" y2="12903"/>
                        <a14:foregroundMark x1="29000" y1="15484" x2="29000" y2="15484"/>
                        <a14:foregroundMark x1="17786" y1="13548" x2="17786" y2="13548"/>
                        <a14:foregroundMark x1="11929" y1="18602" x2="11929" y2="18602"/>
                        <a14:foregroundMark x1="8571" y1="23441" x2="8571" y2="23441"/>
                        <a14:foregroundMark x1="7214" y1="28065" x2="7214" y2="28065"/>
                        <a14:foregroundMark x1="6214" y1="36237" x2="6214" y2="36237"/>
                        <a14:foregroundMark x1="10929" y1="49462" x2="10929" y2="49462"/>
                        <a14:foregroundMark x1="8143" y1="48065" x2="8143" y2="48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50" y="3763787"/>
            <a:ext cx="4752528" cy="31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oloka.hurtom.com/photos/10011423055127817_f0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868">
            <a:off x="545820" y="324543"/>
            <a:ext cx="419163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5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797">
        <p:circle/>
      </p:transition>
    </mc:Choice>
    <mc:Fallback>
      <p:transition spd="slow" advTm="679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4797152"/>
            <a:ext cx="7128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Жан-Батист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Гренуй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-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самотній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сирота,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всіма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покинутий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і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забутий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світом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він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змушений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жебракувати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і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братися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за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найбруднішу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роботу</a:t>
            </a:r>
            <a:r>
              <a:rPr lang="ru-RU" sz="2800" dirty="0">
                <a:latin typeface="1Isadora M Bold" pitchFamily="18" charset="0"/>
              </a:rPr>
              <a:t>. </a:t>
            </a:r>
          </a:p>
        </p:txBody>
      </p:sp>
      <p:pic>
        <p:nvPicPr>
          <p:cNvPr id="11266" name="Picture 2" descr="http://www.moviemir.com/movies2005-2009/parfumer_istoriya_odnogo_ybiitsu/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6" y="692696"/>
            <a:ext cx="7714828" cy="370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7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249">
        <p:circle/>
      </p:transition>
    </mc:Choice>
    <mc:Fallback>
      <p:transition spd="slow" advTm="112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5922" y="4941168"/>
            <a:ext cx="65882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 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Але у 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нього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абсолютне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 нюх, і 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це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принесе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йому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 в </a:t>
            </a:r>
            <a:r>
              <a:rPr lang="ru-RU" sz="3200" dirty="0" err="1">
                <a:solidFill>
                  <a:schemeClr val="bg1"/>
                </a:solidFill>
                <a:latin typeface="1Isadora M Bold" pitchFamily="18" charset="0"/>
              </a:rPr>
              <a:t>підсумку</a:t>
            </a:r>
            <a:r>
              <a:rPr lang="ru-RU" sz="3200" dirty="0">
                <a:solidFill>
                  <a:schemeClr val="bg1"/>
                </a:solidFill>
                <a:latin typeface="1Isadora M Bold" pitchFamily="18" charset="0"/>
              </a:rPr>
              <a:t> славу великого </a:t>
            </a:r>
            <a:r>
              <a:rPr lang="ru-RU" sz="3200" dirty="0" err="1" smtClean="0">
                <a:solidFill>
                  <a:schemeClr val="bg1"/>
                </a:solidFill>
                <a:latin typeface="1Isadora M Bold" pitchFamily="18" charset="0"/>
              </a:rPr>
              <a:t>парфумера</a:t>
            </a:r>
            <a:r>
              <a:rPr lang="ru-RU" sz="3200" dirty="0" smtClean="0">
                <a:solidFill>
                  <a:schemeClr val="bg1"/>
                </a:solidFill>
                <a:latin typeface="1Isadora M Bold" pitchFamily="18" charset="0"/>
              </a:rPr>
              <a:t>…</a:t>
            </a:r>
            <a:endParaRPr lang="ru-RU" sz="3200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6150" name="Picture 6" descr="http://static.megashara.com/screenshots/1281111_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0648"/>
            <a:ext cx="5131935" cy="224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508.imageshack.us/img508/2186/perfumethestoryofamurd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r="12578"/>
          <a:stretch/>
        </p:blipFill>
        <p:spPr bwMode="auto">
          <a:xfrm rot="21405833">
            <a:off x="251520" y="1383259"/>
            <a:ext cx="4711752" cy="308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6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579">
        <p:circle/>
      </p:transition>
    </mc:Choice>
    <mc:Fallback>
      <p:transition spd="slow" advTm="957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5085184"/>
            <a:ext cx="48974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1Isadora M Bold" pitchFamily="18" charset="0"/>
              </a:rPr>
              <a:t>але </a:t>
            </a:r>
            <a:r>
              <a:rPr lang="ru-RU" sz="4800" dirty="0" err="1">
                <a:solidFill>
                  <a:schemeClr val="bg1"/>
                </a:solidFill>
                <a:latin typeface="1Isadora M Bold" pitchFamily="18" charset="0"/>
              </a:rPr>
              <a:t>якою</a:t>
            </a:r>
            <a:r>
              <a:rPr lang="ru-RU" sz="4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4800" dirty="0" err="1" smtClean="0">
                <a:solidFill>
                  <a:schemeClr val="bg1"/>
                </a:solidFill>
                <a:latin typeface="1Isadora M Bold" pitchFamily="18" charset="0"/>
              </a:rPr>
              <a:t>ціною</a:t>
            </a:r>
            <a:r>
              <a:rPr lang="ru-RU" sz="4800" dirty="0" smtClean="0">
                <a:solidFill>
                  <a:schemeClr val="bg1"/>
                </a:solidFill>
                <a:latin typeface="1Isadora M Bold" pitchFamily="18" charset="0"/>
              </a:rPr>
              <a:t>?</a:t>
            </a:r>
            <a:endParaRPr lang="ru-RU" sz="4800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7174" name="Picture 6" descr="http://psiho.te.ua/wp-content/uploads/2008/05/parfumer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764704"/>
            <a:ext cx="872196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73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730">
        <p:circle/>
      </p:transition>
    </mc:Choice>
    <mc:Fallback>
      <p:transition spd="slow" advTm="373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8614" y="195024"/>
            <a:ext cx="847538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1Isadora M Bold" pitchFamily="18" charset="0"/>
              </a:rPr>
              <a:t>Люди </a:t>
            </a:r>
            <a:r>
              <a:rPr lang="ru-RU" sz="2800" dirty="0" err="1" smtClean="0">
                <a:solidFill>
                  <a:schemeClr val="bg1"/>
                </a:solidFill>
                <a:latin typeface="1Isadora M Bold" pitchFamily="18" charset="0"/>
              </a:rPr>
              <a:t>будуть</a:t>
            </a:r>
            <a:r>
              <a:rPr lang="ru-RU" sz="2800" dirty="0" smtClean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сходити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з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розуму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від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його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божественних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парфумів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натовпи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будуть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в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його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владі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поки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не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відкриється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endParaRPr lang="ru-RU" sz="2800" dirty="0" smtClean="0">
              <a:solidFill>
                <a:schemeClr val="bg1"/>
              </a:solidFill>
              <a:latin typeface="1Isadora M Bold" pitchFamily="18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1Isadora M Bold" pitchFamily="18" charset="0"/>
              </a:rPr>
              <a:t>                                   </a:t>
            </a:r>
            <a:r>
              <a:rPr lang="ru-RU" sz="3200" b="1" dirty="0" smtClean="0">
                <a:solidFill>
                  <a:schemeClr val="bg1"/>
                </a:solidFill>
                <a:latin typeface="1Isadora M Bold" pitchFamily="18" charset="0"/>
              </a:rPr>
              <a:t>страшна </a:t>
            </a:r>
            <a:r>
              <a:rPr lang="ru-RU" sz="3200" b="1" dirty="0" err="1">
                <a:solidFill>
                  <a:schemeClr val="bg1"/>
                </a:solidFill>
                <a:latin typeface="1Isadora M Bold" pitchFamily="18" charset="0"/>
              </a:rPr>
              <a:t>таємниця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. </a:t>
            </a:r>
          </a:p>
        </p:txBody>
      </p:sp>
      <p:pic>
        <p:nvPicPr>
          <p:cNvPr id="3" name="Picture 2" descr="http://dcmagnets.ru/u/s/2010-02/1265639417_dcmagnets.ru_2918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r="5595"/>
          <a:stretch/>
        </p:blipFill>
        <p:spPr bwMode="auto">
          <a:xfrm>
            <a:off x="683568" y="2564904"/>
            <a:ext cx="7916162" cy="38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7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926">
        <p:circle/>
      </p:transition>
    </mc:Choice>
    <mc:Fallback>
      <p:transition spd="slow" advTm="119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775756"/>
            <a:ext cx="46149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1Isadora M Bold" pitchFamily="18" charset="0"/>
              </a:rPr>
              <a:t>т</a:t>
            </a:r>
            <a:r>
              <a:rPr lang="uk-UA" sz="3600" dirty="0" smtClean="0">
                <a:solidFill>
                  <a:schemeClr val="bg1"/>
                </a:solidFill>
                <a:latin typeface="1Isadora M Bold" pitchFamily="18" charset="0"/>
              </a:rPr>
              <a:t>аємниця,що приголомшить суспільство..</a:t>
            </a:r>
            <a:endParaRPr lang="ru-RU" sz="3600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8" name="Picture 8" descr="http://www.bagimsizsinema.com/wp-content/uploads/2008/02/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212976"/>
            <a:ext cx="8317603" cy="3465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relax.com.ua/wp-content/media/kiew/2014/03/1154417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328239"/>
            <a:ext cx="3988283" cy="264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8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365">
        <p:circle/>
      </p:transition>
    </mc:Choice>
    <mc:Fallback>
      <p:transition spd="slow" advTm="436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72310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  <a:latin typeface="1Isadora M Bold" pitchFamily="18" charset="0"/>
              </a:rPr>
              <a:t>Таємниця,що змусить </a:t>
            </a:r>
            <a:r>
              <a:rPr lang="uk-UA" sz="3600" dirty="0">
                <a:solidFill>
                  <a:schemeClr val="bg1"/>
                </a:solidFill>
                <a:latin typeface="1Isadora M Bold" pitchFamily="18" charset="0"/>
              </a:rPr>
              <a:t>людей назавжди зненавидіти </a:t>
            </a:r>
            <a:r>
              <a:rPr lang="uk-UA" sz="3600" dirty="0" err="1" smtClean="0">
                <a:solidFill>
                  <a:schemeClr val="bg1"/>
                </a:solidFill>
                <a:latin typeface="1Isadora M Bold" pitchFamily="18" charset="0"/>
              </a:rPr>
              <a:t>парфюмера</a:t>
            </a:r>
            <a:r>
              <a:rPr lang="uk-UA" sz="3600" dirty="0" smtClean="0">
                <a:solidFill>
                  <a:schemeClr val="bg1"/>
                </a:solidFill>
                <a:latin typeface="1Isadora M Bold" pitchFamily="18" charset="0"/>
              </a:rPr>
              <a:t>..</a:t>
            </a:r>
            <a:endParaRPr lang="ru-RU" sz="3600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5124" name="Picture 4" descr="http://www.m3nghua.com/wp-content/uploads/2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000">
            <a:off x="3384997" y="2038031"/>
            <a:ext cx="5448508" cy="361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encrypted-tbn1.gstatic.com/images?q=tbn:ANd9GcS_NWkhXafXNJoSqfwy-3BlVDJi6kqfJmsaUOqfGLIYPHXoNV6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9" b="7048"/>
          <a:stretch/>
        </p:blipFill>
        <p:spPr bwMode="auto">
          <a:xfrm rot="313033">
            <a:off x="282066" y="3966498"/>
            <a:ext cx="3509604" cy="241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9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628">
        <p:circle/>
      </p:transition>
    </mc:Choice>
    <mc:Fallback>
      <p:transition spd="slow" advTm="1162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psdwebtutorials.s3.amazonaws.com/2009/04/typographic/gradi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90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836712"/>
            <a:ext cx="49150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Г</a:t>
            </a:r>
            <a:r>
              <a:rPr lang="ru-RU" sz="2800" dirty="0" smtClean="0">
                <a:solidFill>
                  <a:schemeClr val="bg1"/>
                </a:solidFill>
                <a:latin typeface="1Isadora M Bold" pitchFamily="18" charset="0"/>
              </a:rPr>
              <a:t>ерой 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ставить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вражаючий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своєю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жорстокістю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і </a:t>
            </a:r>
            <a:r>
              <a:rPr lang="ru-RU" sz="2800" dirty="0" err="1">
                <a:solidFill>
                  <a:schemeClr val="bg1"/>
                </a:solidFill>
                <a:latin typeface="1Isadora M Bold" pitchFamily="18" charset="0"/>
              </a:rPr>
              <a:t>холоднокровністю</a:t>
            </a:r>
            <a:r>
              <a:rPr lang="ru-RU" sz="2800" dirty="0">
                <a:solidFill>
                  <a:schemeClr val="bg1"/>
                </a:solidFill>
                <a:latin typeface="1Isadora M Bold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1Isadora M Bold" pitchFamily="18" charset="0"/>
              </a:rPr>
              <a:t>експеримент</a:t>
            </a:r>
            <a:r>
              <a:rPr lang="ru-RU" sz="2800" dirty="0" smtClean="0">
                <a:solidFill>
                  <a:schemeClr val="bg1"/>
                </a:solidFill>
                <a:latin typeface="1Isadora M Bold" pitchFamily="18" charset="0"/>
              </a:rPr>
              <a:t>.</a:t>
            </a:r>
            <a:endParaRPr lang="ru-RU" sz="2800" dirty="0">
              <a:solidFill>
                <a:schemeClr val="bg1"/>
              </a:solidFill>
              <a:latin typeface="1Isadora M Bold" pitchFamily="18" charset="0"/>
            </a:endParaRPr>
          </a:p>
        </p:txBody>
      </p:sp>
      <p:pic>
        <p:nvPicPr>
          <p:cNvPr id="9218" name="Picture 2" descr="http://www.kinofilms.ua/images/videos/main/82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268">
            <a:off x="74394" y="197898"/>
            <a:ext cx="3733018" cy="2776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psiho.te.ua/wp-content/uploads/2008/05/parfumer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71690"/>
            <a:ext cx="7072064" cy="297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9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511">
        <p:circle/>
      </p:transition>
    </mc:Choice>
    <mc:Fallback>
      <p:transition spd="slow" advTm="125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92</Words>
  <Application>Microsoft Office PowerPoint</Application>
  <PresentationFormat>Экран (4:3)</PresentationFormat>
  <Paragraphs>17</Paragraphs>
  <Slides>15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Парфумер:  Історія одного вбивці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Парфумер:  Історія одного вбивці</dc:title>
  <dc:creator>Viktoriya</dc:creator>
  <cp:lastModifiedBy>Viktoriya</cp:lastModifiedBy>
  <cp:revision>13</cp:revision>
  <dcterms:created xsi:type="dcterms:W3CDTF">2014-04-29T19:25:18Z</dcterms:created>
  <dcterms:modified xsi:type="dcterms:W3CDTF">2014-05-06T18:00:09Z</dcterms:modified>
</cp:coreProperties>
</file>