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7" r:id="rId12"/>
    <p:sldId id="268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111"/>
    <a:srgbClr val="429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930AE-5E3F-4165-85CA-1E5F8D7DD834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03081E-F65A-48C2-A9E9-1EFA1B035206}">
      <dgm:prSet custT="1"/>
      <dgm:spPr/>
      <dgm:t>
        <a:bodyPr/>
        <a:lstStyle/>
        <a:p>
          <a:pPr algn="r" rtl="0"/>
          <a:r>
            <a:rPr lang="ru-RU" sz="3600" i="1" dirty="0" smtClean="0">
              <a:solidFill>
                <a:srgbClr val="337111"/>
              </a:solidFill>
            </a:rPr>
            <a:t>"Толстой - это целый мир“</a:t>
          </a:r>
          <a:endParaRPr lang="en-US" sz="3600" i="1" dirty="0" smtClean="0">
            <a:solidFill>
              <a:srgbClr val="337111"/>
            </a:solidFill>
          </a:endParaRPr>
        </a:p>
        <a:p>
          <a:pPr algn="r" rtl="0"/>
          <a:r>
            <a:rPr lang="ru-RU" sz="3600" i="1" dirty="0" smtClean="0">
              <a:solidFill>
                <a:srgbClr val="337111"/>
              </a:solidFill>
            </a:rPr>
            <a:t>( М. Горький)</a:t>
          </a:r>
          <a:r>
            <a:rPr lang="ru-RU" sz="3600" i="1" dirty="0" smtClean="0">
              <a:solidFill>
                <a:srgbClr val="337111"/>
              </a:solidFill>
            </a:rPr>
            <a:t> </a:t>
          </a:r>
          <a:endParaRPr lang="ru-RU" sz="3600" i="1" dirty="0">
            <a:solidFill>
              <a:srgbClr val="337111"/>
            </a:solidFill>
          </a:endParaRPr>
        </a:p>
      </dgm:t>
    </dgm:pt>
    <dgm:pt modelId="{3EFF8C44-9722-44F2-B4C3-69EE152E1089}" type="parTrans" cxnId="{0A0BAF39-7F3B-4597-8E5B-1E8AAFB43EEE}">
      <dgm:prSet/>
      <dgm:spPr/>
      <dgm:t>
        <a:bodyPr/>
        <a:lstStyle/>
        <a:p>
          <a:endParaRPr lang="ru-RU"/>
        </a:p>
      </dgm:t>
    </dgm:pt>
    <dgm:pt modelId="{E816D8C7-9426-4CCB-A7F4-20FAE941B6E4}" type="sibTrans" cxnId="{0A0BAF39-7F3B-4597-8E5B-1E8AAFB43EEE}">
      <dgm:prSet/>
      <dgm:spPr/>
      <dgm:t>
        <a:bodyPr/>
        <a:lstStyle/>
        <a:p>
          <a:endParaRPr lang="ru-RU"/>
        </a:p>
      </dgm:t>
    </dgm:pt>
    <dgm:pt modelId="{03273787-4B1F-4258-B2E0-08F3541B7563}" type="pres">
      <dgm:prSet presAssocID="{2BD930AE-5E3F-4165-85CA-1E5F8D7DD834}" presName="Name0" presStyleCnt="0">
        <dgm:presLayoutVars>
          <dgm:dir/>
          <dgm:resizeHandles val="exact"/>
        </dgm:presLayoutVars>
      </dgm:prSet>
      <dgm:spPr/>
    </dgm:pt>
    <dgm:pt modelId="{D7B8E39A-7ED8-487A-B631-76F608313356}" type="pres">
      <dgm:prSet presAssocID="{E003081E-F65A-48C2-A9E9-1EFA1B035206}" presName="composite" presStyleCnt="0"/>
      <dgm:spPr/>
    </dgm:pt>
    <dgm:pt modelId="{35675475-BF07-4F28-9C5D-715A7E9DAF86}" type="pres">
      <dgm:prSet presAssocID="{E003081E-F65A-48C2-A9E9-1EFA1B035206}" presName="rect1" presStyleLbl="trAlignAcc1" presStyleIdx="0" presStyleCnt="1" custScaleX="115652" custScaleY="141715" custLinFactNeighborX="793" custLinFactNeighborY="29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76AB5-FFC8-4AE1-9E50-1313A8F7DAD8}" type="pres">
      <dgm:prSet presAssocID="{E003081E-F65A-48C2-A9E9-1EFA1B035206}" presName="rect2" presStyleLbl="fgImgPlace1" presStyleIdx="0" presStyleCnt="1" custScaleX="158898" custScaleY="143113" custLinFactNeighborX="-10522" custLinFactNeighborY="-183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07B5938-502A-41BD-BB4C-43EA431702FC}" type="presOf" srcId="{2BD930AE-5E3F-4165-85CA-1E5F8D7DD834}" destId="{03273787-4B1F-4258-B2E0-08F3541B7563}" srcOrd="0" destOrd="0" presId="urn:microsoft.com/office/officeart/2008/layout/PictureStrips"/>
    <dgm:cxn modelId="{0A0BAF39-7F3B-4597-8E5B-1E8AAFB43EEE}" srcId="{2BD930AE-5E3F-4165-85CA-1E5F8D7DD834}" destId="{E003081E-F65A-48C2-A9E9-1EFA1B035206}" srcOrd="0" destOrd="0" parTransId="{3EFF8C44-9722-44F2-B4C3-69EE152E1089}" sibTransId="{E816D8C7-9426-4CCB-A7F4-20FAE941B6E4}"/>
    <dgm:cxn modelId="{26C61317-4BA1-4127-AF0E-1C66CD295881}" type="presOf" srcId="{E003081E-F65A-48C2-A9E9-1EFA1B035206}" destId="{35675475-BF07-4F28-9C5D-715A7E9DAF86}" srcOrd="0" destOrd="0" presId="urn:microsoft.com/office/officeart/2008/layout/PictureStrips"/>
    <dgm:cxn modelId="{78116547-C1AC-4A03-9EA8-D853A5136E40}" type="presParOf" srcId="{03273787-4B1F-4258-B2E0-08F3541B7563}" destId="{D7B8E39A-7ED8-487A-B631-76F608313356}" srcOrd="0" destOrd="0" presId="urn:microsoft.com/office/officeart/2008/layout/PictureStrips"/>
    <dgm:cxn modelId="{64E30285-8768-49E3-9EDE-C9B0893FB27C}" type="presParOf" srcId="{D7B8E39A-7ED8-487A-B631-76F608313356}" destId="{35675475-BF07-4F28-9C5D-715A7E9DAF86}" srcOrd="0" destOrd="0" presId="urn:microsoft.com/office/officeart/2008/layout/PictureStrips"/>
    <dgm:cxn modelId="{C9A1A1F4-B171-4D15-962D-E977C1F5FE44}" type="presParOf" srcId="{D7B8E39A-7ED8-487A-B631-76F608313356}" destId="{A7576AB5-FFC8-4AE1-9E50-1313A8F7DAD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03C3FE-4D55-42B8-89F2-BC189B354F3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3581C-D9A8-4A56-8948-E4D4561E9287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337111"/>
              </a:solidFill>
            </a:rPr>
            <a:t>Смерть </a:t>
          </a:r>
          <a:r>
            <a:rPr lang="ru-RU" sz="2800" b="1" dirty="0" err="1" smtClean="0">
              <a:solidFill>
                <a:srgbClr val="337111"/>
              </a:solidFill>
            </a:rPr>
            <a:t>письменника</a:t>
          </a:r>
          <a:endParaRPr lang="ru-RU" sz="2800" b="1" dirty="0" smtClean="0">
            <a:solidFill>
              <a:srgbClr val="337111"/>
            </a:solidFill>
          </a:endParaRPr>
        </a:p>
        <a:p>
          <a:endParaRPr lang="ru-RU" sz="2200" b="1" dirty="0" smtClean="0">
            <a:solidFill>
              <a:srgbClr val="337111"/>
            </a:solidFill>
          </a:endParaRPr>
        </a:p>
        <a:p>
          <a:r>
            <a:rPr lang="ru-RU" sz="2200" b="1" dirty="0" smtClean="0">
              <a:solidFill>
                <a:srgbClr val="337111"/>
              </a:solidFill>
            </a:rPr>
            <a:t>О 6-й </a:t>
          </a:r>
          <a:r>
            <a:rPr lang="ru-RU" sz="2200" b="1" dirty="0" err="1" smtClean="0">
              <a:solidFill>
                <a:srgbClr val="337111"/>
              </a:solidFill>
            </a:rPr>
            <a:t>годині</a:t>
          </a:r>
          <a:r>
            <a:rPr lang="ru-RU" sz="2200" b="1" dirty="0" smtClean="0">
              <a:solidFill>
                <a:srgbClr val="337111"/>
              </a:solidFill>
            </a:rPr>
            <a:t> 35 </a:t>
          </a:r>
          <a:r>
            <a:rPr lang="ru-RU" sz="2200" b="1" dirty="0" err="1" smtClean="0">
              <a:solidFill>
                <a:srgbClr val="337111"/>
              </a:solidFill>
            </a:rPr>
            <a:t>хвилин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вечора</a:t>
          </a:r>
          <a:r>
            <a:rPr lang="ru-RU" sz="2200" b="1" dirty="0" smtClean="0">
              <a:solidFill>
                <a:srgbClr val="337111"/>
              </a:solidFill>
            </a:rPr>
            <a:t> 31 </a:t>
          </a:r>
          <a:r>
            <a:rPr lang="ru-RU" sz="2200" b="1" dirty="0" err="1" smtClean="0">
              <a:solidFill>
                <a:srgbClr val="337111"/>
              </a:solidFill>
            </a:rPr>
            <a:t>жовтня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поїзд</a:t>
          </a:r>
          <a:r>
            <a:rPr lang="ru-RU" sz="2200" b="1" dirty="0" smtClean="0">
              <a:solidFill>
                <a:srgbClr val="337111"/>
              </a:solidFill>
            </a:rPr>
            <a:t>, </a:t>
          </a:r>
          <a:r>
            <a:rPr lang="ru-RU" sz="2200" b="1" dirty="0" err="1" smtClean="0">
              <a:solidFill>
                <a:srgbClr val="337111"/>
              </a:solidFill>
            </a:rPr>
            <a:t>що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прямував</a:t>
          </a:r>
          <a:r>
            <a:rPr lang="ru-RU" sz="2200" b="1" dirty="0" smtClean="0">
              <a:solidFill>
                <a:srgbClr val="337111"/>
              </a:solidFill>
            </a:rPr>
            <a:t> у Ростов-на-Дону, </a:t>
          </a:r>
          <a:r>
            <a:rPr lang="ru-RU" sz="2200" b="1" dirty="0" err="1" smtClean="0">
              <a:solidFill>
                <a:srgbClr val="337111"/>
              </a:solidFill>
            </a:rPr>
            <a:t>прибув</a:t>
          </a:r>
          <a:r>
            <a:rPr lang="ru-RU" sz="2200" b="1" dirty="0" smtClean="0">
              <a:solidFill>
                <a:srgbClr val="337111"/>
              </a:solidFill>
            </a:rPr>
            <a:t> на </a:t>
          </a:r>
          <a:r>
            <a:rPr lang="ru-RU" sz="2200" b="1" dirty="0" err="1" smtClean="0">
              <a:solidFill>
                <a:srgbClr val="337111"/>
              </a:solidFill>
            </a:rPr>
            <a:t>станцію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Астапово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Рязансько-Уральської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залізниці</a:t>
          </a:r>
          <a:r>
            <a:rPr lang="ru-RU" sz="2200" b="1" dirty="0" smtClean="0">
              <a:solidFill>
                <a:srgbClr val="337111"/>
              </a:solidFill>
            </a:rPr>
            <a:t>. Толстой, у </a:t>
          </a:r>
          <a:r>
            <a:rPr lang="ru-RU" sz="2200" b="1" dirty="0" err="1" smtClean="0">
              <a:solidFill>
                <a:srgbClr val="337111"/>
              </a:solidFill>
            </a:rPr>
            <a:t>якого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піднялася</a:t>
          </a:r>
          <a:r>
            <a:rPr lang="ru-RU" sz="2200" b="1" dirty="0" smtClean="0">
              <a:solidFill>
                <a:srgbClr val="337111"/>
              </a:solidFill>
            </a:rPr>
            <a:t> температура, </a:t>
          </a:r>
          <a:r>
            <a:rPr lang="ru-RU" sz="2200" b="1" dirty="0" err="1" smtClean="0">
              <a:solidFill>
                <a:srgbClr val="337111"/>
              </a:solidFill>
            </a:rPr>
            <a:t>був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вимушений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зупинитися</a:t>
          </a:r>
          <a:r>
            <a:rPr lang="ru-RU" sz="2200" b="1" dirty="0" smtClean="0">
              <a:solidFill>
                <a:srgbClr val="337111"/>
              </a:solidFill>
            </a:rPr>
            <a:t> в </a:t>
          </a:r>
          <a:r>
            <a:rPr lang="ru-RU" sz="2200" b="1" dirty="0" err="1" smtClean="0">
              <a:solidFill>
                <a:srgbClr val="337111"/>
              </a:solidFill>
            </a:rPr>
            <a:t>будиночку</a:t>
          </a:r>
          <a:r>
            <a:rPr lang="ru-RU" sz="2200" b="1" dirty="0" smtClean="0">
              <a:solidFill>
                <a:srgbClr val="337111"/>
              </a:solidFill>
            </a:rPr>
            <a:t> начальника </a:t>
          </a:r>
          <a:r>
            <a:rPr lang="ru-RU" sz="2200" b="1" dirty="0" err="1" smtClean="0">
              <a:solidFill>
                <a:srgbClr val="337111"/>
              </a:solidFill>
            </a:rPr>
            <a:t>станції</a:t>
          </a:r>
          <a:r>
            <a:rPr lang="ru-RU" sz="2200" b="1" dirty="0" smtClean="0">
              <a:solidFill>
                <a:srgbClr val="337111"/>
              </a:solidFill>
            </a:rPr>
            <a:t>. </a:t>
          </a:r>
          <a:r>
            <a:rPr lang="ru-RU" sz="2200" b="1" dirty="0" err="1" smtClean="0">
              <a:solidFill>
                <a:srgbClr val="337111"/>
              </a:solidFill>
            </a:rPr>
            <a:t>Лікарі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визначили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запалення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легень</a:t>
          </a:r>
          <a:r>
            <a:rPr lang="ru-RU" sz="2200" b="1" dirty="0" smtClean="0">
              <a:solidFill>
                <a:srgbClr val="337111"/>
              </a:solidFill>
            </a:rPr>
            <a:t>. </a:t>
          </a:r>
        </a:p>
        <a:p>
          <a:r>
            <a:rPr lang="ru-RU" sz="2200" b="1" dirty="0" smtClean="0">
              <a:solidFill>
                <a:srgbClr val="337111"/>
              </a:solidFill>
            </a:rPr>
            <a:t>О 6.05 7 (20) листопада 1910 Толстой помер.</a:t>
          </a:r>
        </a:p>
        <a:p>
          <a:r>
            <a:rPr lang="ru-RU" sz="2200" b="1" dirty="0" smtClean="0">
              <a:solidFill>
                <a:srgbClr val="337111"/>
              </a:solidFill>
            </a:rPr>
            <a:t>10 (23) листопада 1910 року </a:t>
          </a:r>
          <a:r>
            <a:rPr lang="ru-RU" sz="2200" b="1" dirty="0" err="1" smtClean="0">
              <a:solidFill>
                <a:srgbClr val="337111"/>
              </a:solidFill>
            </a:rPr>
            <a:t>письменника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поховали</a:t>
          </a:r>
          <a:r>
            <a:rPr lang="ru-RU" sz="2200" b="1" dirty="0" smtClean="0">
              <a:solidFill>
                <a:srgbClr val="337111"/>
              </a:solidFill>
            </a:rPr>
            <a:t> в </a:t>
          </a:r>
          <a:r>
            <a:rPr lang="ru-RU" sz="2200" b="1" dirty="0" err="1" smtClean="0">
              <a:solidFill>
                <a:srgbClr val="337111"/>
              </a:solidFill>
            </a:rPr>
            <a:t>Ясній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Поляні</a:t>
          </a:r>
          <a:r>
            <a:rPr lang="ru-RU" sz="2200" b="1" dirty="0" smtClean="0">
              <a:solidFill>
                <a:srgbClr val="337111"/>
              </a:solidFill>
            </a:rPr>
            <a:t>, </a:t>
          </a:r>
          <a:r>
            <a:rPr lang="ru-RU" sz="2200" b="1" dirty="0" err="1" smtClean="0">
              <a:solidFill>
                <a:srgbClr val="337111"/>
              </a:solidFill>
            </a:rPr>
            <a:t>скраю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лісового</a:t>
          </a:r>
          <a:r>
            <a:rPr lang="ru-RU" sz="2200" b="1" dirty="0" smtClean="0">
              <a:solidFill>
                <a:srgbClr val="337111"/>
              </a:solidFill>
            </a:rPr>
            <a:t> яру, де в </a:t>
          </a:r>
          <a:r>
            <a:rPr lang="ru-RU" sz="2200" b="1" dirty="0" err="1" smtClean="0">
              <a:solidFill>
                <a:srgbClr val="337111"/>
              </a:solidFill>
            </a:rPr>
            <a:t>дитинстві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він</a:t>
          </a:r>
          <a:r>
            <a:rPr lang="ru-RU" sz="2200" b="1" dirty="0" smtClean="0">
              <a:solidFill>
                <a:srgbClr val="337111"/>
              </a:solidFill>
            </a:rPr>
            <a:t> разом </a:t>
          </a:r>
          <a:r>
            <a:rPr lang="ru-RU" sz="2200" b="1" dirty="0" err="1" smtClean="0">
              <a:solidFill>
                <a:srgbClr val="337111"/>
              </a:solidFill>
            </a:rPr>
            <a:t>із</a:t>
          </a:r>
          <a:r>
            <a:rPr lang="ru-RU" sz="2200" b="1" dirty="0" smtClean="0">
              <a:solidFill>
                <a:srgbClr val="337111"/>
              </a:solidFill>
            </a:rPr>
            <a:t> братом </a:t>
          </a:r>
          <a:r>
            <a:rPr lang="ru-RU" sz="2200" b="1" dirty="0" err="1" smtClean="0">
              <a:solidFill>
                <a:srgbClr val="337111"/>
              </a:solidFill>
            </a:rPr>
            <a:t>шукав</a:t>
          </a:r>
          <a:r>
            <a:rPr lang="ru-RU" sz="2200" b="1" dirty="0" smtClean="0">
              <a:solidFill>
                <a:srgbClr val="337111"/>
              </a:solidFill>
            </a:rPr>
            <a:t> «</a:t>
          </a:r>
          <a:r>
            <a:rPr lang="ru-RU" sz="2200" b="1" dirty="0" err="1" smtClean="0">
              <a:solidFill>
                <a:srgbClr val="337111"/>
              </a:solidFill>
            </a:rPr>
            <a:t>зелену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паличку</a:t>
          </a:r>
          <a:r>
            <a:rPr lang="ru-RU" sz="2200" b="1" dirty="0" smtClean="0">
              <a:solidFill>
                <a:srgbClr val="337111"/>
              </a:solidFill>
            </a:rPr>
            <a:t>», яка </a:t>
          </a:r>
          <a:r>
            <a:rPr lang="ru-RU" sz="2200" b="1" dirty="0" err="1" smtClean="0">
              <a:solidFill>
                <a:srgbClr val="337111"/>
              </a:solidFill>
            </a:rPr>
            <a:t>зберігала</a:t>
          </a:r>
          <a:r>
            <a:rPr lang="ru-RU" sz="2200" b="1" dirty="0" smtClean="0">
              <a:solidFill>
                <a:srgbClr val="337111"/>
              </a:solidFill>
            </a:rPr>
            <a:t> «секрет» </a:t>
          </a:r>
          <a:r>
            <a:rPr lang="ru-RU" sz="2200" b="1" dirty="0" err="1" smtClean="0">
              <a:solidFill>
                <a:srgbClr val="337111"/>
              </a:solidFill>
            </a:rPr>
            <a:t>ощасливлення</a:t>
          </a:r>
          <a:r>
            <a:rPr lang="ru-RU" sz="2200" b="1" dirty="0" smtClean="0">
              <a:solidFill>
                <a:srgbClr val="337111"/>
              </a:solidFill>
            </a:rPr>
            <a:t> </a:t>
          </a:r>
          <a:r>
            <a:rPr lang="ru-RU" sz="2200" b="1" dirty="0" err="1" smtClean="0">
              <a:solidFill>
                <a:srgbClr val="337111"/>
              </a:solidFill>
            </a:rPr>
            <a:t>всіх</a:t>
          </a:r>
          <a:r>
            <a:rPr lang="ru-RU" sz="2200" b="1" dirty="0" smtClean="0">
              <a:solidFill>
                <a:srgbClr val="337111"/>
              </a:solidFill>
            </a:rPr>
            <a:t> людей.</a:t>
          </a:r>
          <a:endParaRPr lang="ru-RU" sz="2200" dirty="0">
            <a:solidFill>
              <a:srgbClr val="337111"/>
            </a:solidFill>
          </a:endParaRPr>
        </a:p>
      </dgm:t>
    </dgm:pt>
    <dgm:pt modelId="{E3BFD7B9-C88D-45A6-B700-540F8DFF8A1E}" type="parTrans" cxnId="{D214331E-8176-479D-BEE6-F47E21A15A91}">
      <dgm:prSet/>
      <dgm:spPr/>
      <dgm:t>
        <a:bodyPr/>
        <a:lstStyle/>
        <a:p>
          <a:endParaRPr lang="ru-RU"/>
        </a:p>
      </dgm:t>
    </dgm:pt>
    <dgm:pt modelId="{4877628C-2FA8-446A-9E5B-D7E7E26D178E}" type="sibTrans" cxnId="{D214331E-8176-479D-BEE6-F47E21A15A91}">
      <dgm:prSet/>
      <dgm:spPr/>
      <dgm:t>
        <a:bodyPr/>
        <a:lstStyle/>
        <a:p>
          <a:endParaRPr lang="ru-RU"/>
        </a:p>
      </dgm:t>
    </dgm:pt>
    <dgm:pt modelId="{4643C017-3588-47C2-9F4A-73B3FDAF20F1}" type="pres">
      <dgm:prSet presAssocID="{B003C3FE-4D55-42B8-89F2-BC189B354F39}" presName="compositeShape" presStyleCnt="0">
        <dgm:presLayoutVars>
          <dgm:chMax val="7"/>
          <dgm:dir/>
          <dgm:resizeHandles val="exact"/>
        </dgm:presLayoutVars>
      </dgm:prSet>
      <dgm:spPr/>
    </dgm:pt>
    <dgm:pt modelId="{65C285D4-B995-4121-A6D6-5A47464B7606}" type="pres">
      <dgm:prSet presAssocID="{BDF3581C-D9A8-4A56-8948-E4D4561E9287}" presName="circ1TxSh" presStyleLbl="vennNode1" presStyleIdx="0" presStyleCnt="1" custScaleX="132630" custLinFactNeighborX="-176"/>
      <dgm:spPr/>
      <dgm:t>
        <a:bodyPr/>
        <a:lstStyle/>
        <a:p>
          <a:endParaRPr lang="ru-RU"/>
        </a:p>
      </dgm:t>
    </dgm:pt>
  </dgm:ptLst>
  <dgm:cxnLst>
    <dgm:cxn modelId="{D214331E-8176-479D-BEE6-F47E21A15A91}" srcId="{B003C3FE-4D55-42B8-89F2-BC189B354F39}" destId="{BDF3581C-D9A8-4A56-8948-E4D4561E9287}" srcOrd="0" destOrd="0" parTransId="{E3BFD7B9-C88D-45A6-B700-540F8DFF8A1E}" sibTransId="{4877628C-2FA8-446A-9E5B-D7E7E26D178E}"/>
    <dgm:cxn modelId="{615C414F-ECE6-4477-8D27-2C7C14229E62}" type="presOf" srcId="{BDF3581C-D9A8-4A56-8948-E4D4561E9287}" destId="{65C285D4-B995-4121-A6D6-5A47464B7606}" srcOrd="0" destOrd="0" presId="urn:microsoft.com/office/officeart/2005/8/layout/venn1"/>
    <dgm:cxn modelId="{893D7634-23B8-48EB-85FD-8744A5C7E077}" type="presOf" srcId="{B003C3FE-4D55-42B8-89F2-BC189B354F39}" destId="{4643C017-3588-47C2-9F4A-73B3FDAF20F1}" srcOrd="0" destOrd="0" presId="urn:microsoft.com/office/officeart/2005/8/layout/venn1"/>
    <dgm:cxn modelId="{C7073F31-4FDB-4150-AFA8-98870B4D02C0}" type="presParOf" srcId="{4643C017-3588-47C2-9F4A-73B3FDAF20F1}" destId="{65C285D4-B995-4121-A6D6-5A47464B760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23D52-F623-48BA-AD82-1FE9998ABB78}" type="doc">
      <dgm:prSet loTypeId="urn:microsoft.com/office/officeart/2005/8/layout/venn1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7689B77-2452-4EB3-B091-722AD90D464D}">
      <dgm:prSet/>
      <dgm:spPr/>
      <dgm:t>
        <a:bodyPr/>
        <a:lstStyle/>
        <a:p>
          <a:pPr algn="l" rtl="0"/>
          <a:r>
            <a:rPr lang="ru-RU" i="0" dirty="0" smtClean="0">
              <a:solidFill>
                <a:srgbClr val="337111"/>
              </a:solidFill>
            </a:rPr>
            <a:t>Лев </a:t>
          </a:r>
          <a:r>
            <a:rPr lang="ru-RU" i="0" dirty="0" err="1" smtClean="0">
              <a:solidFill>
                <a:srgbClr val="337111"/>
              </a:solidFill>
            </a:rPr>
            <a:t>Миколайович</a:t>
          </a:r>
          <a:r>
            <a:rPr lang="ru-RU" i="0" dirty="0" smtClean="0">
              <a:solidFill>
                <a:srgbClr val="337111"/>
              </a:solidFill>
            </a:rPr>
            <a:t> Толстой </a:t>
          </a:r>
          <a:r>
            <a:rPr lang="ru-RU" i="0" dirty="0" err="1" smtClean="0">
              <a:solidFill>
                <a:srgbClr val="337111"/>
              </a:solidFill>
            </a:rPr>
            <a:t>народився</a:t>
          </a:r>
          <a:r>
            <a:rPr lang="ru-RU" i="0" dirty="0" smtClean="0">
              <a:solidFill>
                <a:srgbClr val="337111"/>
              </a:solidFill>
            </a:rPr>
            <a:t> в 1828 </a:t>
          </a:r>
          <a:r>
            <a:rPr lang="ru-RU" i="0" dirty="0" err="1" smtClean="0">
              <a:solidFill>
                <a:srgbClr val="337111"/>
              </a:solidFill>
            </a:rPr>
            <a:t>році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smtClean="0">
              <a:solidFill>
                <a:srgbClr val="337111"/>
              </a:solidFill>
            </a:rPr>
            <a:t>в </a:t>
          </a:r>
          <a:r>
            <a:rPr lang="ru-RU" i="0" dirty="0" err="1" smtClean="0">
              <a:solidFill>
                <a:srgbClr val="337111"/>
              </a:solidFill>
            </a:rPr>
            <a:t>Ясній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Поляні</a:t>
          </a:r>
          <a:r>
            <a:rPr lang="ru-RU" i="0" dirty="0" smtClean="0">
              <a:solidFill>
                <a:srgbClr val="337111"/>
              </a:solidFill>
            </a:rPr>
            <a:t>. </a:t>
          </a:r>
          <a:r>
            <a:rPr lang="ru-RU" i="0" dirty="0" err="1" smtClean="0">
              <a:solidFill>
                <a:srgbClr val="337111"/>
              </a:solidFill>
            </a:rPr>
            <a:t>Дуже</a:t>
          </a:r>
          <a:r>
            <a:rPr lang="ru-RU" i="0" dirty="0" smtClean="0">
              <a:solidFill>
                <a:srgbClr val="337111"/>
              </a:solidFill>
            </a:rPr>
            <a:t> рано </a:t>
          </a:r>
          <a:r>
            <a:rPr lang="ru-RU" i="0" dirty="0" err="1" smtClean="0">
              <a:solidFill>
                <a:srgbClr val="337111"/>
              </a:solidFill>
            </a:rPr>
            <a:t>письменник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залишився</a:t>
          </a:r>
          <a:r>
            <a:rPr lang="ru-RU" i="0" dirty="0" smtClean="0">
              <a:solidFill>
                <a:srgbClr val="337111"/>
              </a:solidFill>
            </a:rPr>
            <a:t> сиротою. </a:t>
          </a:r>
          <a:r>
            <a:rPr lang="ru-RU" i="0" dirty="0" err="1" smtClean="0">
              <a:solidFill>
                <a:srgbClr val="337111"/>
              </a:solidFill>
            </a:rPr>
            <a:t>Саме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благотворний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вплив</a:t>
          </a:r>
          <a:r>
            <a:rPr lang="ru-RU" i="0" dirty="0" smtClean="0">
              <a:solidFill>
                <a:srgbClr val="337111"/>
              </a:solidFill>
            </a:rPr>
            <a:t> на </a:t>
          </a:r>
          <a:r>
            <a:rPr lang="ru-RU" i="0" dirty="0" err="1" smtClean="0">
              <a:solidFill>
                <a:srgbClr val="337111"/>
              </a:solidFill>
            </a:rPr>
            <a:t>осиротілих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Толстих</a:t>
          </a:r>
          <a:r>
            <a:rPr lang="ru-RU" i="0" dirty="0" smtClean="0">
              <a:solidFill>
                <a:srgbClr val="337111"/>
              </a:solidFill>
            </a:rPr>
            <a:t> - </a:t>
          </a:r>
          <a:r>
            <a:rPr lang="ru-RU" i="0" dirty="0" err="1" smtClean="0">
              <a:solidFill>
                <a:srgbClr val="337111"/>
              </a:solidFill>
            </a:rPr>
            <a:t>Льовушку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його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трьох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братів</a:t>
          </a:r>
          <a:r>
            <a:rPr lang="ru-RU" i="0" dirty="0" smtClean="0">
              <a:solidFill>
                <a:srgbClr val="337111"/>
              </a:solidFill>
            </a:rPr>
            <a:t> і сестру - справила далека </a:t>
          </a:r>
          <a:r>
            <a:rPr lang="ru-RU" i="0" dirty="0" err="1" smtClean="0">
              <a:solidFill>
                <a:srgbClr val="337111"/>
              </a:solidFill>
            </a:rPr>
            <a:t>родичка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Тетяна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Олександрівна</a:t>
          </a:r>
          <a:r>
            <a:rPr lang="ru-RU" i="0" dirty="0" smtClean="0">
              <a:solidFill>
                <a:srgbClr val="337111"/>
              </a:solidFill>
            </a:rPr>
            <a:t> Ергольская , </a:t>
          </a:r>
          <a:r>
            <a:rPr lang="ru-RU" i="0" dirty="0" err="1" smtClean="0">
              <a:solidFill>
                <a:srgbClr val="337111"/>
              </a:solidFill>
            </a:rPr>
            <a:t>що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замінила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їм</a:t>
          </a:r>
          <a:r>
            <a:rPr lang="ru-RU" i="0" dirty="0" smtClean="0">
              <a:solidFill>
                <a:srgbClr val="337111"/>
              </a:solidFill>
            </a:rPr>
            <a:t> </a:t>
          </a:r>
          <a:r>
            <a:rPr lang="ru-RU" i="0" dirty="0" err="1" smtClean="0">
              <a:solidFill>
                <a:srgbClr val="337111"/>
              </a:solidFill>
            </a:rPr>
            <a:t>мати</a:t>
          </a:r>
          <a:r>
            <a:rPr lang="ru-RU" i="0" dirty="0" smtClean="0">
              <a:solidFill>
                <a:srgbClr val="337111"/>
              </a:solidFill>
            </a:rPr>
            <a:t>.</a:t>
          </a:r>
          <a:r>
            <a:rPr lang="ru-RU" i="0" dirty="0" smtClean="0">
              <a:solidFill>
                <a:srgbClr val="337111"/>
              </a:solidFill>
            </a:rPr>
            <a:t> </a:t>
          </a:r>
          <a:endParaRPr lang="ru-RU" i="0" dirty="0">
            <a:solidFill>
              <a:srgbClr val="337111"/>
            </a:solidFill>
          </a:endParaRPr>
        </a:p>
      </dgm:t>
    </dgm:pt>
    <dgm:pt modelId="{0699D69D-74C0-48B9-8936-4F7B7A616616}" type="parTrans" cxnId="{A922D87C-5059-4A97-9B5D-6AF709C3403A}">
      <dgm:prSet/>
      <dgm:spPr/>
      <dgm:t>
        <a:bodyPr/>
        <a:lstStyle/>
        <a:p>
          <a:endParaRPr lang="ru-RU"/>
        </a:p>
      </dgm:t>
    </dgm:pt>
    <dgm:pt modelId="{4AAFD42B-79E6-4648-85D3-03E897669D34}" type="sibTrans" cxnId="{A922D87C-5059-4A97-9B5D-6AF709C3403A}">
      <dgm:prSet/>
      <dgm:spPr/>
      <dgm:t>
        <a:bodyPr/>
        <a:lstStyle/>
        <a:p>
          <a:endParaRPr lang="ru-RU"/>
        </a:p>
      </dgm:t>
    </dgm:pt>
    <dgm:pt modelId="{68208730-24C5-4760-92C8-54ACE3EB443D}" type="pres">
      <dgm:prSet presAssocID="{F6123D52-F623-48BA-AD82-1FE9998ABB78}" presName="compositeShape" presStyleCnt="0">
        <dgm:presLayoutVars>
          <dgm:chMax val="7"/>
          <dgm:dir/>
          <dgm:resizeHandles val="exact"/>
        </dgm:presLayoutVars>
      </dgm:prSet>
      <dgm:spPr/>
    </dgm:pt>
    <dgm:pt modelId="{1506297D-D85C-4C86-9582-E229DE5A8E16}" type="pres">
      <dgm:prSet presAssocID="{57689B77-2452-4EB3-B091-722AD90D464D}" presName="circ1TxSh" presStyleLbl="vennNode1" presStyleIdx="0" presStyleCnt="1" custScaleY="130293"/>
      <dgm:spPr/>
      <dgm:t>
        <a:bodyPr/>
        <a:lstStyle/>
        <a:p>
          <a:endParaRPr lang="ru-RU"/>
        </a:p>
      </dgm:t>
    </dgm:pt>
  </dgm:ptLst>
  <dgm:cxnLst>
    <dgm:cxn modelId="{0FD6C5B6-92B3-4D0E-9597-C53E74449DA7}" type="presOf" srcId="{F6123D52-F623-48BA-AD82-1FE9998ABB78}" destId="{68208730-24C5-4760-92C8-54ACE3EB443D}" srcOrd="0" destOrd="0" presId="urn:microsoft.com/office/officeart/2005/8/layout/venn1"/>
    <dgm:cxn modelId="{1624B890-9C02-4D77-A0E2-930954448475}" type="presOf" srcId="{57689B77-2452-4EB3-B091-722AD90D464D}" destId="{1506297D-D85C-4C86-9582-E229DE5A8E16}" srcOrd="0" destOrd="0" presId="urn:microsoft.com/office/officeart/2005/8/layout/venn1"/>
    <dgm:cxn modelId="{A922D87C-5059-4A97-9B5D-6AF709C3403A}" srcId="{F6123D52-F623-48BA-AD82-1FE9998ABB78}" destId="{57689B77-2452-4EB3-B091-722AD90D464D}" srcOrd="0" destOrd="0" parTransId="{0699D69D-74C0-48B9-8936-4F7B7A616616}" sibTransId="{4AAFD42B-79E6-4648-85D3-03E897669D34}"/>
    <dgm:cxn modelId="{5E4C6AE4-8027-48F9-9791-A37FE3F133CE}" type="presParOf" srcId="{68208730-24C5-4760-92C8-54ACE3EB443D}" destId="{1506297D-D85C-4C86-9582-E229DE5A8E1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3C3FE-4D55-42B8-89F2-BC189B354F3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3581C-D9A8-4A56-8948-E4D4561E9287}">
      <dgm:prSet/>
      <dgm:spPr/>
      <dgm:t>
        <a:bodyPr/>
        <a:lstStyle/>
        <a:p>
          <a:pPr algn="l" rtl="0"/>
          <a:r>
            <a:rPr lang="ru-RU" b="1" dirty="0" smtClean="0">
              <a:solidFill>
                <a:srgbClr val="337111"/>
              </a:solidFill>
            </a:rPr>
            <a:t>В 1844 </a:t>
          </a:r>
          <a:r>
            <a:rPr lang="ru-RU" b="1" dirty="0" err="1" smtClean="0">
              <a:solidFill>
                <a:srgbClr val="337111"/>
              </a:solidFill>
            </a:rPr>
            <a:t>році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Л.Толстой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вступає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uk-UA" b="1" dirty="0" smtClean="0">
              <a:solidFill>
                <a:srgbClr val="337111"/>
              </a:solidFill>
            </a:rPr>
            <a:t>до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східного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відділення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філосовского</a:t>
          </a:r>
          <a:r>
            <a:rPr lang="ru-RU" b="1" dirty="0" smtClean="0">
              <a:solidFill>
                <a:srgbClr val="337111"/>
              </a:solidFill>
            </a:rPr>
            <a:t> факультету </a:t>
          </a:r>
          <a:r>
            <a:rPr lang="ru-RU" b="1" dirty="0" err="1" smtClean="0">
              <a:solidFill>
                <a:srgbClr val="337111"/>
              </a:solidFill>
            </a:rPr>
            <a:t>Казанського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університету</a:t>
          </a:r>
          <a:r>
            <a:rPr lang="ru-RU" b="1" dirty="0" smtClean="0">
              <a:solidFill>
                <a:srgbClr val="337111"/>
              </a:solidFill>
            </a:rPr>
            <a:t>. </a:t>
          </a:r>
          <a:r>
            <a:rPr lang="ru-RU" b="1" dirty="0" err="1" smtClean="0">
              <a:solidFill>
                <a:srgbClr val="337111"/>
              </a:solidFill>
            </a:rPr>
            <a:t>Навчатися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йому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було</a:t>
          </a:r>
          <a:r>
            <a:rPr lang="ru-RU" b="1" dirty="0" smtClean="0">
              <a:solidFill>
                <a:srgbClr val="337111"/>
              </a:solidFill>
            </a:rPr>
            <a:t> нудно , і </a:t>
          </a:r>
          <a:r>
            <a:rPr lang="ru-RU" b="1" dirty="0" err="1" smtClean="0">
              <a:solidFill>
                <a:srgbClr val="337111"/>
              </a:solidFill>
            </a:rPr>
            <a:t>він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виявився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нікудишнім</a:t>
          </a:r>
          <a:r>
            <a:rPr lang="ru-RU" b="1" dirty="0" smtClean="0">
              <a:solidFill>
                <a:srgbClr val="337111"/>
              </a:solidFill>
            </a:rPr>
            <a:t> студентом. </a:t>
          </a:r>
          <a:r>
            <a:rPr lang="ru-RU" b="1" dirty="0" err="1" smtClean="0">
              <a:solidFill>
                <a:srgbClr val="337111"/>
              </a:solidFill>
            </a:rPr>
            <a:t>Зміна</a:t>
          </a:r>
          <a:r>
            <a:rPr lang="ru-RU" b="1" dirty="0" smtClean="0">
              <a:solidFill>
                <a:srgbClr val="337111"/>
              </a:solidFill>
            </a:rPr>
            <a:t> факультету на </a:t>
          </a:r>
          <a:r>
            <a:rPr lang="ru-RU" b="1" dirty="0" err="1" smtClean="0">
              <a:solidFill>
                <a:srgbClr val="337111"/>
              </a:solidFill>
            </a:rPr>
            <a:t>юридичний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нічого</a:t>
          </a:r>
          <a:r>
            <a:rPr lang="ru-RU" b="1" dirty="0" smtClean="0">
              <a:solidFill>
                <a:srgbClr val="337111"/>
              </a:solidFill>
            </a:rPr>
            <a:t> не дала.</a:t>
          </a:r>
        </a:p>
        <a:p>
          <a:pPr algn="l" rtl="0"/>
          <a:r>
            <a:rPr lang="ru-RU" b="1" dirty="0" smtClean="0">
              <a:solidFill>
                <a:srgbClr val="337111"/>
              </a:solidFill>
            </a:rPr>
            <a:t>В </a:t>
          </a:r>
          <a:r>
            <a:rPr lang="ru-RU" b="1" dirty="0" err="1" smtClean="0">
              <a:solidFill>
                <a:srgbClr val="337111"/>
              </a:solidFill>
            </a:rPr>
            <a:t>цей</a:t>
          </a:r>
          <a:r>
            <a:rPr lang="ru-RU" b="1" dirty="0" smtClean="0">
              <a:solidFill>
                <a:srgbClr val="337111"/>
              </a:solidFill>
            </a:rPr>
            <a:t> час Толстой </a:t>
          </a:r>
          <a:r>
            <a:rPr lang="ru-RU" b="1" dirty="0" err="1" smtClean="0">
              <a:solidFill>
                <a:srgbClr val="337111"/>
              </a:solidFill>
            </a:rPr>
            <a:t>більше</a:t>
          </a:r>
          <a:r>
            <a:rPr lang="ru-RU" b="1" dirty="0" smtClean="0">
              <a:solidFill>
                <a:srgbClr val="337111"/>
              </a:solidFill>
            </a:rPr>
            <a:t> надавав </a:t>
          </a:r>
          <a:r>
            <a:rPr lang="ru-RU" b="1" dirty="0" err="1" smtClean="0">
              <a:solidFill>
                <a:srgbClr val="337111"/>
              </a:solidFill>
            </a:rPr>
            <a:t>перевагу</a:t>
          </a:r>
          <a:r>
            <a:rPr lang="ru-RU" b="1" dirty="0" smtClean="0">
              <a:solidFill>
                <a:srgbClr val="337111"/>
              </a:solidFill>
            </a:rPr>
            <a:t> балам та </a:t>
          </a:r>
          <a:r>
            <a:rPr lang="ru-RU" b="1" dirty="0" err="1" smtClean="0">
              <a:solidFill>
                <a:srgbClr val="337111"/>
              </a:solidFill>
            </a:rPr>
            <a:t>іншим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світським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розвагам</a:t>
          </a:r>
          <a:r>
            <a:rPr lang="ru-RU" b="1" dirty="0" smtClean="0">
              <a:solidFill>
                <a:srgbClr val="337111"/>
              </a:solidFill>
            </a:rPr>
            <a:t> , </a:t>
          </a:r>
          <a:r>
            <a:rPr lang="ru-RU" b="1" dirty="0" err="1" smtClean="0">
              <a:solidFill>
                <a:srgbClr val="337111"/>
              </a:solidFill>
            </a:rPr>
            <a:t>ніж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науці.В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результаті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він</a:t>
          </a:r>
          <a:r>
            <a:rPr lang="ru-RU" b="1" dirty="0" smtClean="0">
              <a:solidFill>
                <a:srgbClr val="337111"/>
              </a:solidFill>
            </a:rPr>
            <a:t> подав </a:t>
          </a:r>
          <a:r>
            <a:rPr lang="ru-RU" b="1" dirty="0" err="1" smtClean="0">
              <a:solidFill>
                <a:srgbClr val="337111"/>
              </a:solidFill>
            </a:rPr>
            <a:t>заяву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щодо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виключення</a:t>
          </a:r>
          <a:r>
            <a:rPr lang="ru-RU" b="1" dirty="0" smtClean="0">
              <a:solidFill>
                <a:srgbClr val="337111"/>
              </a:solidFill>
            </a:rPr>
            <a:t> з </a:t>
          </a:r>
          <a:r>
            <a:rPr lang="ru-RU" b="1" dirty="0" err="1" smtClean="0">
              <a:solidFill>
                <a:srgbClr val="337111"/>
              </a:solidFill>
            </a:rPr>
            <a:t>університету</a:t>
          </a:r>
          <a:r>
            <a:rPr lang="ru-RU" b="1" dirty="0" smtClean="0">
              <a:solidFill>
                <a:srgbClr val="337111"/>
              </a:solidFill>
            </a:rPr>
            <a:t>. </a:t>
          </a:r>
          <a:r>
            <a:rPr lang="ru-RU" b="1" dirty="0" err="1" smtClean="0">
              <a:solidFill>
                <a:srgbClr val="337111"/>
              </a:solidFill>
            </a:rPr>
            <a:t>Внаслідок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чого</a:t>
          </a:r>
          <a:r>
            <a:rPr lang="ru-RU" b="1" dirty="0" smtClean="0">
              <a:solidFill>
                <a:srgbClr val="337111"/>
              </a:solidFill>
            </a:rPr>
            <a:t> , з року в </a:t>
          </a:r>
          <a:r>
            <a:rPr lang="ru-RU" b="1" dirty="0" err="1" smtClean="0">
              <a:solidFill>
                <a:srgbClr val="337111"/>
              </a:solidFill>
            </a:rPr>
            <a:t>рік</a:t>
          </a:r>
          <a:r>
            <a:rPr lang="ru-RU" b="1" dirty="0" smtClean="0">
              <a:solidFill>
                <a:srgbClr val="337111"/>
              </a:solidFill>
            </a:rPr>
            <a:t> , до </a:t>
          </a:r>
          <a:r>
            <a:rPr lang="ru-RU" b="1" dirty="0" err="1" smtClean="0">
              <a:solidFill>
                <a:srgbClr val="337111"/>
              </a:solidFill>
            </a:rPr>
            <a:t>самої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глибокої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старості</a:t>
          </a:r>
          <a:r>
            <a:rPr lang="ru-RU" b="1" dirty="0" smtClean="0">
              <a:solidFill>
                <a:srgbClr val="337111"/>
              </a:solidFill>
            </a:rPr>
            <a:t> , </a:t>
          </a:r>
          <a:r>
            <a:rPr lang="ru-RU" b="1" dirty="0" err="1" smtClean="0">
              <a:solidFill>
                <a:srgbClr val="337111"/>
              </a:solidFill>
            </a:rPr>
            <a:t>письменник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здобував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знання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самостійно</a:t>
          </a:r>
          <a:r>
            <a:rPr lang="ru-RU" b="1" dirty="0" smtClean="0">
              <a:solidFill>
                <a:srgbClr val="337111"/>
              </a:solidFill>
            </a:rPr>
            <a:t> .</a:t>
          </a:r>
          <a:endParaRPr lang="ru-RU" dirty="0">
            <a:solidFill>
              <a:srgbClr val="337111"/>
            </a:solidFill>
          </a:endParaRPr>
        </a:p>
      </dgm:t>
    </dgm:pt>
    <dgm:pt modelId="{E3BFD7B9-C88D-45A6-B700-540F8DFF8A1E}" type="parTrans" cxnId="{D214331E-8176-479D-BEE6-F47E21A15A91}">
      <dgm:prSet/>
      <dgm:spPr/>
      <dgm:t>
        <a:bodyPr/>
        <a:lstStyle/>
        <a:p>
          <a:endParaRPr lang="ru-RU"/>
        </a:p>
      </dgm:t>
    </dgm:pt>
    <dgm:pt modelId="{4877628C-2FA8-446A-9E5B-D7E7E26D178E}" type="sibTrans" cxnId="{D214331E-8176-479D-BEE6-F47E21A15A91}">
      <dgm:prSet/>
      <dgm:spPr/>
      <dgm:t>
        <a:bodyPr/>
        <a:lstStyle/>
        <a:p>
          <a:endParaRPr lang="ru-RU"/>
        </a:p>
      </dgm:t>
    </dgm:pt>
    <dgm:pt modelId="{4643C017-3588-47C2-9F4A-73B3FDAF20F1}" type="pres">
      <dgm:prSet presAssocID="{B003C3FE-4D55-42B8-89F2-BC189B354F39}" presName="compositeShape" presStyleCnt="0">
        <dgm:presLayoutVars>
          <dgm:chMax val="7"/>
          <dgm:dir/>
          <dgm:resizeHandles val="exact"/>
        </dgm:presLayoutVars>
      </dgm:prSet>
      <dgm:spPr/>
    </dgm:pt>
    <dgm:pt modelId="{65C285D4-B995-4121-A6D6-5A47464B7606}" type="pres">
      <dgm:prSet presAssocID="{BDF3581C-D9A8-4A56-8948-E4D4561E9287}" presName="circ1TxSh" presStyleLbl="vennNode1" presStyleIdx="0" presStyleCnt="1" custScaleX="132630" custLinFactNeighborX="-176"/>
      <dgm:spPr/>
      <dgm:t>
        <a:bodyPr/>
        <a:lstStyle/>
        <a:p>
          <a:endParaRPr lang="ru-RU"/>
        </a:p>
      </dgm:t>
    </dgm:pt>
  </dgm:ptLst>
  <dgm:cxnLst>
    <dgm:cxn modelId="{D214331E-8176-479D-BEE6-F47E21A15A91}" srcId="{B003C3FE-4D55-42B8-89F2-BC189B354F39}" destId="{BDF3581C-D9A8-4A56-8948-E4D4561E9287}" srcOrd="0" destOrd="0" parTransId="{E3BFD7B9-C88D-45A6-B700-540F8DFF8A1E}" sibTransId="{4877628C-2FA8-446A-9E5B-D7E7E26D178E}"/>
    <dgm:cxn modelId="{69BFA1F4-3E20-4936-8119-8034E0B67007}" type="presOf" srcId="{BDF3581C-D9A8-4A56-8948-E4D4561E9287}" destId="{65C285D4-B995-4121-A6D6-5A47464B7606}" srcOrd="0" destOrd="0" presId="urn:microsoft.com/office/officeart/2005/8/layout/venn1"/>
    <dgm:cxn modelId="{9E033D97-C8AE-437E-9F84-FF58E851E27B}" type="presOf" srcId="{B003C3FE-4D55-42B8-89F2-BC189B354F39}" destId="{4643C017-3588-47C2-9F4A-73B3FDAF20F1}" srcOrd="0" destOrd="0" presId="urn:microsoft.com/office/officeart/2005/8/layout/venn1"/>
    <dgm:cxn modelId="{0CD89FA0-1415-47F1-A228-4FA36496EB60}" type="presParOf" srcId="{4643C017-3588-47C2-9F4A-73B3FDAF20F1}" destId="{65C285D4-B995-4121-A6D6-5A47464B760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B3AFE1-BA46-45F4-973A-8D24D1C6ED51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C5836-A679-4A4F-A98E-027F3FF99A99}">
      <dgm:prSet custT="1"/>
      <dgm:spPr/>
      <dgm:t>
        <a:bodyPr/>
        <a:lstStyle/>
        <a:p>
          <a:pPr algn="l" rtl="0"/>
          <a:r>
            <a:rPr lang="ru-RU" sz="2400" b="1" dirty="0" smtClean="0">
              <a:solidFill>
                <a:srgbClr val="337111"/>
              </a:solidFill>
            </a:rPr>
            <a:t>У 1847 </a:t>
          </a:r>
          <a:r>
            <a:rPr lang="ru-RU" sz="2400" b="1" dirty="0" err="1" smtClean="0">
              <a:solidFill>
                <a:srgbClr val="337111"/>
              </a:solidFill>
            </a:rPr>
            <a:t>році</a:t>
          </a:r>
          <a:r>
            <a:rPr lang="ru-RU" sz="2400" b="1" dirty="0" smtClean="0">
              <a:solidFill>
                <a:srgbClr val="337111"/>
              </a:solidFill>
            </a:rPr>
            <a:t> Толстой </a:t>
          </a:r>
          <a:r>
            <a:rPr lang="ru-RU" sz="2400" b="1" dirty="0" err="1" smtClean="0">
              <a:solidFill>
                <a:srgbClr val="337111"/>
              </a:solidFill>
            </a:rPr>
            <a:t>відправився</a:t>
          </a:r>
          <a:r>
            <a:rPr lang="ru-RU" sz="2400" b="1" dirty="0" smtClean="0">
              <a:solidFill>
                <a:srgbClr val="337111"/>
              </a:solidFill>
            </a:rPr>
            <a:t> в </a:t>
          </a:r>
          <a:r>
            <a:rPr lang="ru-RU" sz="2400" b="1" dirty="0" err="1" smtClean="0">
              <a:solidFill>
                <a:srgbClr val="337111"/>
              </a:solidFill>
            </a:rPr>
            <a:t>Ясну</a:t>
          </a:r>
          <a:r>
            <a:rPr lang="ru-RU" sz="2400" b="1" dirty="0" smtClean="0">
              <a:solidFill>
                <a:srgbClr val="337111"/>
              </a:solidFill>
            </a:rPr>
            <a:t> Поляну - </a:t>
          </a:r>
          <a:r>
            <a:rPr lang="ru-RU" sz="2400" b="1" dirty="0" err="1" smtClean="0">
              <a:solidFill>
                <a:srgbClr val="337111"/>
              </a:solidFill>
            </a:rPr>
            <a:t>він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вирішив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спробувати</a:t>
          </a:r>
          <a:r>
            <a:rPr lang="ru-RU" sz="2400" b="1" dirty="0" smtClean="0">
              <a:solidFill>
                <a:srgbClr val="337111"/>
              </a:solidFill>
            </a:rPr>
            <a:t> себе в </a:t>
          </a:r>
          <a:r>
            <a:rPr lang="ru-RU" sz="2400" b="1" dirty="0" err="1" smtClean="0">
              <a:solidFill>
                <a:srgbClr val="337111"/>
              </a:solidFill>
            </a:rPr>
            <a:t>ролі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дбайливого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хазяїна</a:t>
          </a:r>
          <a:r>
            <a:rPr lang="ru-RU" sz="2400" b="1" dirty="0" smtClean="0">
              <a:solidFill>
                <a:srgbClr val="337111"/>
              </a:solidFill>
            </a:rPr>
            <a:t> і </a:t>
          </a:r>
          <a:r>
            <a:rPr lang="ru-RU" sz="2400" b="1" dirty="0" err="1" smtClean="0">
              <a:solidFill>
                <a:srgbClr val="337111"/>
              </a:solidFill>
            </a:rPr>
            <a:t>поліпшити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життя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ввірених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йому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християн.Але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завдання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видалося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непосильним</a:t>
          </a:r>
          <a:r>
            <a:rPr lang="ru-RU" sz="2400" b="1" dirty="0" smtClean="0">
              <a:solidFill>
                <a:srgbClr val="337111"/>
              </a:solidFill>
            </a:rPr>
            <a:t> для </a:t>
          </a:r>
          <a:r>
            <a:rPr lang="ru-RU" sz="2400" b="1" dirty="0" err="1" smtClean="0">
              <a:solidFill>
                <a:srgbClr val="337111"/>
              </a:solidFill>
            </a:rPr>
            <a:t>молодої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людини.Всі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прикрощі</a:t>
          </a:r>
          <a:r>
            <a:rPr lang="ru-RU" sz="2400" b="1" dirty="0" smtClean="0">
              <a:solidFill>
                <a:srgbClr val="337111"/>
              </a:solidFill>
            </a:rPr>
            <a:t> та </a:t>
          </a:r>
          <a:r>
            <a:rPr lang="ru-RU" sz="2400" b="1" dirty="0" err="1" smtClean="0">
              <a:solidFill>
                <a:srgbClr val="337111"/>
              </a:solidFill>
            </a:rPr>
            <a:t>невдачі</a:t>
          </a:r>
          <a:r>
            <a:rPr lang="ru-RU" sz="2400" b="1" dirty="0" smtClean="0">
              <a:solidFill>
                <a:srgbClr val="337111"/>
              </a:solidFill>
            </a:rPr>
            <a:t> Л. Толстой </a:t>
          </a:r>
          <a:r>
            <a:rPr lang="ru-RU" sz="2400" b="1" dirty="0" err="1" smtClean="0">
              <a:solidFill>
                <a:srgbClr val="337111"/>
              </a:solidFill>
            </a:rPr>
            <a:t>звик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відображати</a:t>
          </a:r>
          <a:r>
            <a:rPr lang="ru-RU" sz="2400" b="1" dirty="0" smtClean="0">
              <a:solidFill>
                <a:srgbClr val="337111"/>
              </a:solidFill>
            </a:rPr>
            <a:t> в </a:t>
          </a:r>
          <a:r>
            <a:rPr lang="ru-RU" sz="2400" b="1" dirty="0" err="1" smtClean="0">
              <a:solidFill>
                <a:srgbClr val="337111"/>
              </a:solidFill>
            </a:rPr>
            <a:t>щоденник</a:t>
          </a:r>
          <a:r>
            <a:rPr lang="ru-RU" sz="2400" b="1" dirty="0" smtClean="0">
              <a:solidFill>
                <a:srgbClr val="337111"/>
              </a:solidFill>
            </a:rPr>
            <a:t> , </a:t>
          </a:r>
          <a:r>
            <a:rPr lang="ru-RU" sz="2400" b="1" dirty="0" err="1" smtClean="0">
              <a:solidFill>
                <a:srgbClr val="337111"/>
              </a:solidFill>
            </a:rPr>
            <a:t>який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дуже</a:t>
          </a:r>
          <a:r>
            <a:rPr lang="ru-RU" sz="2400" b="1" dirty="0" smtClean="0">
              <a:solidFill>
                <a:srgbClr val="337111"/>
              </a:solidFill>
            </a:rPr>
            <a:t> рано почав </a:t>
          </a:r>
          <a:r>
            <a:rPr lang="ru-RU" sz="2400" b="1" dirty="0" err="1" smtClean="0">
              <a:solidFill>
                <a:srgbClr val="337111"/>
              </a:solidFill>
            </a:rPr>
            <a:t>набувати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літературного</a:t>
          </a:r>
          <a:r>
            <a:rPr lang="ru-RU" sz="2400" b="1" dirty="0" smtClean="0">
              <a:solidFill>
                <a:srgbClr val="337111"/>
              </a:solidFill>
            </a:rPr>
            <a:t> характеру , </a:t>
          </a:r>
          <a:r>
            <a:rPr lang="ru-RU" sz="2400" b="1" dirty="0" err="1" smtClean="0">
              <a:solidFill>
                <a:srgbClr val="337111"/>
              </a:solidFill>
            </a:rPr>
            <a:t>обростаючи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художніми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нанарисами</a:t>
          </a:r>
          <a:r>
            <a:rPr lang="ru-RU" sz="2400" b="1" dirty="0" smtClean="0">
              <a:solidFill>
                <a:srgbClr val="337111"/>
              </a:solidFill>
            </a:rPr>
            <a:t> і </a:t>
          </a:r>
          <a:r>
            <a:rPr lang="ru-RU" sz="2400" b="1" dirty="0" err="1" smtClean="0">
              <a:solidFill>
                <a:srgbClr val="337111"/>
              </a:solidFill>
            </a:rPr>
            <a:t>творчими</a:t>
          </a:r>
          <a:r>
            <a:rPr lang="ru-RU" sz="2400" b="1" dirty="0" smtClean="0">
              <a:solidFill>
                <a:srgbClr val="337111"/>
              </a:solidFill>
            </a:rPr>
            <a:t> </a:t>
          </a:r>
          <a:r>
            <a:rPr lang="ru-RU" sz="2400" b="1" dirty="0" err="1" smtClean="0">
              <a:solidFill>
                <a:srgbClr val="337111"/>
              </a:solidFill>
            </a:rPr>
            <a:t>задумами</a:t>
          </a:r>
          <a:r>
            <a:rPr lang="ru-RU" sz="2400" b="1" dirty="0" smtClean="0">
              <a:solidFill>
                <a:srgbClr val="337111"/>
              </a:solidFill>
            </a:rPr>
            <a:t> .</a:t>
          </a:r>
          <a:endParaRPr lang="ru-RU" sz="2400" b="1" dirty="0">
            <a:solidFill>
              <a:srgbClr val="337111"/>
            </a:solidFill>
          </a:endParaRPr>
        </a:p>
      </dgm:t>
    </dgm:pt>
    <dgm:pt modelId="{5353E324-07F2-4284-BDBF-04BDA914ECF9}" type="parTrans" cxnId="{DDC5FA4F-8B76-4A58-AC73-118D5701E281}">
      <dgm:prSet/>
      <dgm:spPr/>
      <dgm:t>
        <a:bodyPr/>
        <a:lstStyle/>
        <a:p>
          <a:endParaRPr lang="ru-RU"/>
        </a:p>
      </dgm:t>
    </dgm:pt>
    <dgm:pt modelId="{18323250-0C4E-4647-9E62-54A62B6515DB}" type="sibTrans" cxnId="{DDC5FA4F-8B76-4A58-AC73-118D5701E281}">
      <dgm:prSet/>
      <dgm:spPr/>
      <dgm:t>
        <a:bodyPr/>
        <a:lstStyle/>
        <a:p>
          <a:endParaRPr lang="ru-RU"/>
        </a:p>
      </dgm:t>
    </dgm:pt>
    <dgm:pt modelId="{183B4D02-489F-4A35-8236-87DCC43CC695}" type="pres">
      <dgm:prSet presAssocID="{C6B3AFE1-BA46-45F4-973A-8D24D1C6ED51}" presName="compositeShape" presStyleCnt="0">
        <dgm:presLayoutVars>
          <dgm:chMax val="7"/>
          <dgm:dir/>
          <dgm:resizeHandles val="exact"/>
        </dgm:presLayoutVars>
      </dgm:prSet>
      <dgm:spPr/>
    </dgm:pt>
    <dgm:pt modelId="{7D96CAD3-A574-42D9-B09A-7ECAEA5C1E94}" type="pres">
      <dgm:prSet presAssocID="{1D3C5836-A679-4A4F-A98E-027F3FF99A99}" presName="circ1TxSh" presStyleLbl="vennNode1" presStyleIdx="0" presStyleCnt="1" custScaleX="128736"/>
      <dgm:spPr/>
      <dgm:t>
        <a:bodyPr/>
        <a:lstStyle/>
        <a:p>
          <a:endParaRPr lang="ru-RU"/>
        </a:p>
      </dgm:t>
    </dgm:pt>
  </dgm:ptLst>
  <dgm:cxnLst>
    <dgm:cxn modelId="{DDC5FA4F-8B76-4A58-AC73-118D5701E281}" srcId="{C6B3AFE1-BA46-45F4-973A-8D24D1C6ED51}" destId="{1D3C5836-A679-4A4F-A98E-027F3FF99A99}" srcOrd="0" destOrd="0" parTransId="{5353E324-07F2-4284-BDBF-04BDA914ECF9}" sibTransId="{18323250-0C4E-4647-9E62-54A62B6515DB}"/>
    <dgm:cxn modelId="{4FD5AC54-3E3F-495D-935A-1ADF3FB9C65F}" type="presOf" srcId="{1D3C5836-A679-4A4F-A98E-027F3FF99A99}" destId="{7D96CAD3-A574-42D9-B09A-7ECAEA5C1E94}" srcOrd="0" destOrd="0" presId="urn:microsoft.com/office/officeart/2005/8/layout/venn1"/>
    <dgm:cxn modelId="{1F1E3007-6017-44CE-93C7-068125BA260A}" type="presOf" srcId="{C6B3AFE1-BA46-45F4-973A-8D24D1C6ED51}" destId="{183B4D02-489F-4A35-8236-87DCC43CC695}" srcOrd="0" destOrd="0" presId="urn:microsoft.com/office/officeart/2005/8/layout/venn1"/>
    <dgm:cxn modelId="{FE98A577-E954-4EB9-9ED8-79C18BCB5DFF}" type="presParOf" srcId="{183B4D02-489F-4A35-8236-87DCC43CC695}" destId="{7D96CAD3-A574-42D9-B09A-7ECAEA5C1E9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03C3FE-4D55-42B8-89F2-BC189B354F3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3581C-D9A8-4A56-8948-E4D4561E9287}">
      <dgm:prSet/>
      <dgm:spPr/>
      <dgm:t>
        <a:bodyPr/>
        <a:lstStyle/>
        <a:p>
          <a:pPr algn="l" rtl="0"/>
          <a:r>
            <a:rPr lang="ru-RU" b="1" dirty="0" smtClean="0">
              <a:solidFill>
                <a:srgbClr val="337111"/>
              </a:solidFill>
            </a:rPr>
            <a:t>19 листопада 1855 </a:t>
          </a:r>
          <a:r>
            <a:rPr lang="ru-RU" b="1" dirty="0" err="1" smtClean="0">
              <a:solidFill>
                <a:srgbClr val="337111"/>
              </a:solidFill>
            </a:rPr>
            <a:t>прибув</a:t>
          </a:r>
          <a:r>
            <a:rPr lang="ru-RU" b="1" dirty="0" smtClean="0">
              <a:solidFill>
                <a:srgbClr val="337111"/>
              </a:solidFill>
            </a:rPr>
            <a:t> до Петербургу. </a:t>
          </a:r>
          <a:r>
            <a:rPr lang="ru-RU" b="1" dirty="0" err="1" smtClean="0">
              <a:solidFill>
                <a:srgbClr val="337111"/>
              </a:solidFill>
            </a:rPr>
            <a:t>Його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ім'я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вже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овіяне</a:t>
          </a:r>
          <a:r>
            <a:rPr lang="ru-RU" b="1" dirty="0" smtClean="0">
              <a:solidFill>
                <a:srgbClr val="337111"/>
              </a:solidFill>
            </a:rPr>
            <a:t> славою. На </a:t>
          </a:r>
          <a:r>
            <a:rPr lang="ru-RU" b="1" dirty="0" err="1" smtClean="0">
              <a:solidFill>
                <a:srgbClr val="337111"/>
              </a:solidFill>
            </a:rPr>
            <a:t>співпрацю</a:t>
          </a:r>
          <a:r>
            <a:rPr lang="ru-RU" b="1" dirty="0" smtClean="0">
              <a:solidFill>
                <a:srgbClr val="337111"/>
              </a:solidFill>
            </a:rPr>
            <a:t> з Толстим </a:t>
          </a:r>
          <a:r>
            <a:rPr lang="ru-RU" b="1" dirty="0" err="1" smtClean="0">
              <a:solidFill>
                <a:srgbClr val="337111"/>
              </a:solidFill>
            </a:rPr>
            <a:t>сподівалися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письменники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журналісти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різних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напрямів</a:t>
          </a:r>
          <a:r>
            <a:rPr lang="ru-RU" b="1" dirty="0" smtClean="0">
              <a:solidFill>
                <a:srgbClr val="337111"/>
              </a:solidFill>
            </a:rPr>
            <a:t>. Але </a:t>
          </a:r>
          <a:r>
            <a:rPr lang="ru-RU" b="1" dirty="0" err="1" smtClean="0">
              <a:solidFill>
                <a:srgbClr val="337111"/>
              </a:solidFill>
            </a:rPr>
            <a:t>літературне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середовище</a:t>
          </a:r>
          <a:r>
            <a:rPr lang="ru-RU" b="1" dirty="0" smtClean="0">
              <a:solidFill>
                <a:srgbClr val="337111"/>
              </a:solidFill>
            </a:rPr>
            <a:t>, дух </a:t>
          </a:r>
          <a:r>
            <a:rPr lang="ru-RU" b="1" dirty="0" err="1" smtClean="0">
              <a:solidFill>
                <a:srgbClr val="337111"/>
              </a:solidFill>
            </a:rPr>
            <a:t>літературних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гуртків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суперництва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відштовхнув</a:t>
          </a:r>
          <a:r>
            <a:rPr lang="ru-RU" b="1" dirty="0" smtClean="0">
              <a:solidFill>
                <a:srgbClr val="337111"/>
              </a:solidFill>
            </a:rPr>
            <a:t> Толстого </a:t>
          </a:r>
          <a:r>
            <a:rPr lang="ru-RU" b="1" dirty="0" err="1" smtClean="0">
              <a:solidFill>
                <a:srgbClr val="337111"/>
              </a:solidFill>
            </a:rPr>
            <a:t>від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нових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знайомих</a:t>
          </a:r>
          <a:r>
            <a:rPr lang="ru-RU" b="1" dirty="0" smtClean="0">
              <a:solidFill>
                <a:srgbClr val="337111"/>
              </a:solidFill>
            </a:rPr>
            <a:t>. </a:t>
          </a:r>
          <a:r>
            <a:rPr lang="ru-RU" b="1" dirty="0" err="1" smtClean="0">
              <a:solidFill>
                <a:srgbClr val="337111"/>
              </a:solidFill>
            </a:rPr>
            <a:t>Їхні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інтереси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здаються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йому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дрібними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нікчемними</a:t>
          </a:r>
          <a:r>
            <a:rPr lang="ru-RU" b="1" dirty="0" smtClean="0">
              <a:solidFill>
                <a:srgbClr val="337111"/>
              </a:solidFill>
            </a:rPr>
            <a:t>, </a:t>
          </a:r>
          <a:r>
            <a:rPr lang="ru-RU" b="1" dirty="0" err="1" smtClean="0">
              <a:solidFill>
                <a:srgbClr val="337111"/>
              </a:solidFill>
            </a:rPr>
            <a:t>життя</a:t>
          </a:r>
          <a:r>
            <a:rPr lang="ru-RU" b="1" dirty="0" smtClean="0">
              <a:solidFill>
                <a:srgbClr val="337111"/>
              </a:solidFill>
            </a:rPr>
            <a:t> — </a:t>
          </a:r>
          <a:r>
            <a:rPr lang="ru-RU" b="1" dirty="0" err="1" smtClean="0">
              <a:solidFill>
                <a:srgbClr val="337111"/>
              </a:solidFill>
            </a:rPr>
            <a:t>метушливим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безглуздим</a:t>
          </a:r>
          <a:r>
            <a:rPr lang="ru-RU" b="1" dirty="0" smtClean="0">
              <a:solidFill>
                <a:srgbClr val="337111"/>
              </a:solidFill>
            </a:rPr>
            <a:t>. Толстой </a:t>
          </a:r>
          <a:r>
            <a:rPr lang="ru-RU" b="1" dirty="0" err="1" smtClean="0">
              <a:solidFill>
                <a:srgbClr val="337111"/>
              </a:solidFill>
            </a:rPr>
            <a:t>відводив</a:t>
          </a:r>
          <a:r>
            <a:rPr lang="ru-RU" b="1" dirty="0" smtClean="0">
              <a:solidFill>
                <a:srgbClr val="337111"/>
              </a:solidFill>
            </a:rPr>
            <a:t> душу в </a:t>
          </a:r>
          <a:r>
            <a:rPr lang="ru-RU" b="1" dirty="0" err="1" smtClean="0">
              <a:solidFill>
                <a:srgbClr val="337111"/>
              </a:solidFill>
            </a:rPr>
            <a:t>гульні</a:t>
          </a:r>
          <a:r>
            <a:rPr lang="ru-RU" b="1" dirty="0" smtClean="0">
              <a:solidFill>
                <a:srgbClr val="337111"/>
              </a:solidFill>
            </a:rPr>
            <a:t> з </a:t>
          </a:r>
          <a:r>
            <a:rPr lang="ru-RU" b="1" dirty="0" err="1" smtClean="0">
              <a:solidFill>
                <a:srgbClr val="337111"/>
              </a:solidFill>
            </a:rPr>
            <a:t>циганами</a:t>
          </a:r>
          <a:r>
            <a:rPr lang="ru-RU" b="1" dirty="0" smtClean="0">
              <a:solidFill>
                <a:srgbClr val="337111"/>
              </a:solidFill>
            </a:rPr>
            <a:t> і в </a:t>
          </a:r>
          <a:r>
            <a:rPr lang="ru-RU" b="1" dirty="0" err="1" smtClean="0">
              <a:solidFill>
                <a:srgbClr val="337111"/>
              </a:solidFill>
            </a:rPr>
            <a:t>нестримній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картярській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грі</a:t>
          </a:r>
          <a:r>
            <a:rPr lang="ru-RU" b="1" dirty="0" smtClean="0">
              <a:solidFill>
                <a:srgbClr val="337111"/>
              </a:solidFill>
            </a:rPr>
            <a:t>. У </a:t>
          </a:r>
          <a:r>
            <a:rPr lang="ru-RU" b="1" dirty="0" err="1" smtClean="0">
              <a:solidFill>
                <a:srgbClr val="337111"/>
              </a:solidFill>
            </a:rPr>
            <a:t>травні</a:t>
          </a:r>
          <a:r>
            <a:rPr lang="ru-RU" b="1" dirty="0" smtClean="0">
              <a:solidFill>
                <a:srgbClr val="337111"/>
              </a:solidFill>
            </a:rPr>
            <a:t> 1856 </a:t>
          </a:r>
          <a:r>
            <a:rPr lang="ru-RU" b="1" dirty="0" err="1" smtClean="0">
              <a:solidFill>
                <a:srgbClr val="337111"/>
              </a:solidFill>
            </a:rPr>
            <a:t>залишив</a:t>
          </a:r>
          <a:r>
            <a:rPr lang="ru-RU" b="1" dirty="0" smtClean="0">
              <a:solidFill>
                <a:srgbClr val="337111"/>
              </a:solidFill>
            </a:rPr>
            <a:t> Петербург і </a:t>
          </a:r>
          <a:r>
            <a:rPr lang="ru-RU" b="1" dirty="0" err="1" smtClean="0">
              <a:solidFill>
                <a:srgbClr val="337111"/>
              </a:solidFill>
            </a:rPr>
            <a:t>поселився</a:t>
          </a:r>
          <a:r>
            <a:rPr lang="ru-RU" b="1" dirty="0" smtClean="0">
              <a:solidFill>
                <a:srgbClr val="337111"/>
              </a:solidFill>
            </a:rPr>
            <a:t> в </a:t>
          </a:r>
          <a:r>
            <a:rPr lang="ru-RU" b="1" dirty="0" err="1" smtClean="0">
              <a:solidFill>
                <a:srgbClr val="337111"/>
              </a:solidFill>
            </a:rPr>
            <a:t>Ясній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Поляні</a:t>
          </a:r>
          <a:r>
            <a:rPr lang="ru-RU" b="1" dirty="0" smtClean="0">
              <a:solidFill>
                <a:srgbClr val="337111"/>
              </a:solidFill>
            </a:rPr>
            <a:t>.</a:t>
          </a:r>
          <a:endParaRPr lang="ru-RU" dirty="0">
            <a:solidFill>
              <a:srgbClr val="337111"/>
            </a:solidFill>
          </a:endParaRPr>
        </a:p>
      </dgm:t>
    </dgm:pt>
    <dgm:pt modelId="{E3BFD7B9-C88D-45A6-B700-540F8DFF8A1E}" type="parTrans" cxnId="{D214331E-8176-479D-BEE6-F47E21A15A91}">
      <dgm:prSet/>
      <dgm:spPr/>
      <dgm:t>
        <a:bodyPr/>
        <a:lstStyle/>
        <a:p>
          <a:endParaRPr lang="ru-RU"/>
        </a:p>
      </dgm:t>
    </dgm:pt>
    <dgm:pt modelId="{4877628C-2FA8-446A-9E5B-D7E7E26D178E}" type="sibTrans" cxnId="{D214331E-8176-479D-BEE6-F47E21A15A91}">
      <dgm:prSet/>
      <dgm:spPr/>
      <dgm:t>
        <a:bodyPr/>
        <a:lstStyle/>
        <a:p>
          <a:endParaRPr lang="ru-RU"/>
        </a:p>
      </dgm:t>
    </dgm:pt>
    <dgm:pt modelId="{4643C017-3588-47C2-9F4A-73B3FDAF20F1}" type="pres">
      <dgm:prSet presAssocID="{B003C3FE-4D55-42B8-89F2-BC189B354F39}" presName="compositeShape" presStyleCnt="0">
        <dgm:presLayoutVars>
          <dgm:chMax val="7"/>
          <dgm:dir/>
          <dgm:resizeHandles val="exact"/>
        </dgm:presLayoutVars>
      </dgm:prSet>
      <dgm:spPr/>
    </dgm:pt>
    <dgm:pt modelId="{65C285D4-B995-4121-A6D6-5A47464B7606}" type="pres">
      <dgm:prSet presAssocID="{BDF3581C-D9A8-4A56-8948-E4D4561E9287}" presName="circ1TxSh" presStyleLbl="vennNode1" presStyleIdx="0" presStyleCnt="1" custScaleX="132630" custLinFactNeighborX="-176"/>
      <dgm:spPr/>
      <dgm:t>
        <a:bodyPr/>
        <a:lstStyle/>
        <a:p>
          <a:endParaRPr lang="ru-RU"/>
        </a:p>
      </dgm:t>
    </dgm:pt>
  </dgm:ptLst>
  <dgm:cxnLst>
    <dgm:cxn modelId="{D214331E-8176-479D-BEE6-F47E21A15A91}" srcId="{B003C3FE-4D55-42B8-89F2-BC189B354F39}" destId="{BDF3581C-D9A8-4A56-8948-E4D4561E9287}" srcOrd="0" destOrd="0" parTransId="{E3BFD7B9-C88D-45A6-B700-540F8DFF8A1E}" sibTransId="{4877628C-2FA8-446A-9E5B-D7E7E26D178E}"/>
    <dgm:cxn modelId="{5E2EBC24-205E-42CE-95A6-F11613862EA3}" type="presOf" srcId="{BDF3581C-D9A8-4A56-8948-E4D4561E9287}" destId="{65C285D4-B995-4121-A6D6-5A47464B7606}" srcOrd="0" destOrd="0" presId="urn:microsoft.com/office/officeart/2005/8/layout/venn1"/>
    <dgm:cxn modelId="{AB35A7B9-4C1E-4764-8B20-EC2426B9981F}" type="presOf" srcId="{B003C3FE-4D55-42B8-89F2-BC189B354F39}" destId="{4643C017-3588-47C2-9F4A-73B3FDAF20F1}" srcOrd="0" destOrd="0" presId="urn:microsoft.com/office/officeart/2005/8/layout/venn1"/>
    <dgm:cxn modelId="{A7E10FDD-1F4B-483D-9259-5AD095257AE2}" type="presParOf" srcId="{4643C017-3588-47C2-9F4A-73B3FDAF20F1}" destId="{65C285D4-B995-4121-A6D6-5A47464B760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03C3FE-4D55-42B8-89F2-BC189B354F3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3581C-D9A8-4A56-8948-E4D4561E9287}">
      <dgm:prSet/>
      <dgm:spPr/>
      <dgm:t>
        <a:bodyPr/>
        <a:lstStyle/>
        <a:p>
          <a:pPr algn="l" rtl="0"/>
          <a:r>
            <a:rPr lang="ru-RU" b="1" dirty="0" err="1" smtClean="0">
              <a:solidFill>
                <a:srgbClr val="337111"/>
              </a:solidFill>
            </a:rPr>
            <a:t>Восени</a:t>
          </a:r>
          <a:r>
            <a:rPr lang="ru-RU" b="1" dirty="0" smtClean="0">
              <a:solidFill>
                <a:srgbClr val="337111"/>
              </a:solidFill>
            </a:rPr>
            <a:t> 1859 </a:t>
          </a:r>
          <a:r>
            <a:rPr lang="ru-RU" b="1" dirty="0" err="1" smtClean="0">
              <a:solidFill>
                <a:srgbClr val="337111"/>
              </a:solidFill>
            </a:rPr>
            <a:t>відкрив</a:t>
          </a:r>
          <a:r>
            <a:rPr lang="ru-RU" b="1" dirty="0" smtClean="0">
              <a:solidFill>
                <a:srgbClr val="337111"/>
              </a:solidFill>
            </a:rPr>
            <a:t> у </a:t>
          </a:r>
          <a:r>
            <a:rPr lang="ru-RU" b="1" dirty="0" err="1" smtClean="0">
              <a:solidFill>
                <a:srgbClr val="337111"/>
              </a:solidFill>
            </a:rPr>
            <a:t>Ясній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Поляні</a:t>
          </a:r>
          <a:r>
            <a:rPr lang="ru-RU" b="1" dirty="0" smtClean="0">
              <a:solidFill>
                <a:srgbClr val="337111"/>
              </a:solidFill>
            </a:rPr>
            <a:t> школу для </a:t>
          </a:r>
          <a:r>
            <a:rPr lang="ru-RU" b="1" dirty="0" err="1" smtClean="0">
              <a:solidFill>
                <a:srgbClr val="337111"/>
              </a:solidFill>
            </a:rPr>
            <a:t>селянських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дітей</a:t>
          </a:r>
          <a:r>
            <a:rPr lang="ru-RU" b="1" dirty="0" smtClean="0">
              <a:solidFill>
                <a:srgbClr val="337111"/>
              </a:solidFill>
            </a:rPr>
            <a:t>. </a:t>
          </a:r>
          <a:r>
            <a:rPr lang="ru-RU" b="1" dirty="0" err="1" smtClean="0">
              <a:solidFill>
                <a:srgbClr val="337111"/>
              </a:solidFill>
            </a:rPr>
            <a:t>Він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займався</a:t>
          </a:r>
          <a:r>
            <a:rPr lang="ru-RU" b="1" dirty="0" smtClean="0">
              <a:solidFill>
                <a:srgbClr val="337111"/>
              </a:solidFill>
            </a:rPr>
            <a:t> з </a:t>
          </a:r>
          <a:r>
            <a:rPr lang="ru-RU" b="1" dirty="0" err="1" smtClean="0">
              <a:solidFill>
                <a:srgbClr val="337111"/>
              </a:solidFill>
            </a:rPr>
            <a:t>дітьми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історією</a:t>
          </a:r>
          <a:r>
            <a:rPr lang="ru-RU" b="1" dirty="0" smtClean="0">
              <a:solidFill>
                <a:srgbClr val="337111"/>
              </a:solidFill>
            </a:rPr>
            <a:t>, давав </a:t>
          </a:r>
          <a:r>
            <a:rPr lang="ru-RU" b="1" dirty="0" err="1" smtClean="0">
              <a:solidFill>
                <a:srgbClr val="337111"/>
              </a:solidFill>
            </a:rPr>
            <a:t>їм</a:t>
          </a:r>
          <a:r>
            <a:rPr lang="ru-RU" b="1" dirty="0" smtClean="0">
              <a:solidFill>
                <a:srgbClr val="337111"/>
              </a:solidFill>
            </a:rPr>
            <a:t> теми для </a:t>
          </a:r>
          <a:r>
            <a:rPr lang="ru-RU" b="1" dirty="0" err="1" smtClean="0">
              <a:solidFill>
                <a:srgbClr val="337111"/>
              </a:solidFill>
            </a:rPr>
            <a:t>творів</a:t>
          </a:r>
          <a:r>
            <a:rPr lang="ru-RU" b="1" dirty="0" smtClean="0">
              <a:solidFill>
                <a:srgbClr val="337111"/>
              </a:solidFill>
            </a:rPr>
            <a:t>. 1862 року школу </a:t>
          </a:r>
          <a:r>
            <a:rPr lang="ru-RU" b="1" dirty="0" err="1" smtClean="0">
              <a:solidFill>
                <a:srgbClr val="337111"/>
              </a:solidFill>
            </a:rPr>
            <a:t>закрили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після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поліцейського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обшуку</a:t>
          </a:r>
          <a:r>
            <a:rPr lang="ru-RU" b="1" dirty="0" smtClean="0">
              <a:solidFill>
                <a:srgbClr val="337111"/>
              </a:solidFill>
            </a:rPr>
            <a:t>. Причиною стали </a:t>
          </a:r>
          <a:r>
            <a:rPr lang="ru-RU" b="1" dirty="0" err="1" smtClean="0">
              <a:solidFill>
                <a:srgbClr val="337111"/>
              </a:solidFill>
            </a:rPr>
            <a:t>підозри</a:t>
          </a:r>
          <a:r>
            <a:rPr lang="ru-RU" b="1" dirty="0" smtClean="0">
              <a:solidFill>
                <a:srgbClr val="337111"/>
              </a:solidFill>
            </a:rPr>
            <a:t> властей в тому, </a:t>
          </a:r>
          <a:r>
            <a:rPr lang="ru-RU" b="1" dirty="0" err="1" smtClean="0">
              <a:solidFill>
                <a:srgbClr val="337111"/>
              </a:solidFill>
            </a:rPr>
            <a:t>що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студенти</a:t>
          </a:r>
          <a:r>
            <a:rPr lang="ru-RU" b="1" dirty="0" smtClean="0">
              <a:solidFill>
                <a:srgbClr val="337111"/>
              </a:solidFill>
            </a:rPr>
            <a:t>, </a:t>
          </a:r>
          <a:r>
            <a:rPr lang="ru-RU" b="1" dirty="0" err="1" smtClean="0">
              <a:solidFill>
                <a:srgbClr val="337111"/>
              </a:solidFill>
            </a:rPr>
            <a:t>що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викладали</a:t>
          </a:r>
          <a:r>
            <a:rPr lang="ru-RU" b="1" dirty="0" smtClean="0">
              <a:solidFill>
                <a:srgbClr val="337111"/>
              </a:solidFill>
            </a:rPr>
            <a:t> в </a:t>
          </a:r>
          <a:r>
            <a:rPr lang="ru-RU" b="1" dirty="0" err="1" smtClean="0">
              <a:solidFill>
                <a:srgbClr val="337111"/>
              </a:solidFill>
            </a:rPr>
            <a:t>яснополянській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школі</a:t>
          </a:r>
          <a:r>
            <a:rPr lang="ru-RU" b="1" dirty="0" smtClean="0">
              <a:solidFill>
                <a:srgbClr val="337111"/>
              </a:solidFill>
            </a:rPr>
            <a:t>, </a:t>
          </a:r>
          <a:r>
            <a:rPr lang="ru-RU" b="1" dirty="0" err="1" smtClean="0">
              <a:solidFill>
                <a:srgbClr val="337111"/>
              </a:solidFill>
            </a:rPr>
            <a:t>займалися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антиурядовою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діяльністю</a:t>
          </a:r>
          <a:r>
            <a:rPr lang="ru-RU" b="1" dirty="0" smtClean="0">
              <a:solidFill>
                <a:srgbClr val="337111"/>
              </a:solidFill>
            </a:rPr>
            <a:t>. </a:t>
          </a:r>
          <a:endParaRPr lang="ru-RU" dirty="0">
            <a:solidFill>
              <a:srgbClr val="337111"/>
            </a:solidFill>
          </a:endParaRPr>
        </a:p>
      </dgm:t>
    </dgm:pt>
    <dgm:pt modelId="{E3BFD7B9-C88D-45A6-B700-540F8DFF8A1E}" type="parTrans" cxnId="{D214331E-8176-479D-BEE6-F47E21A15A91}">
      <dgm:prSet/>
      <dgm:spPr/>
      <dgm:t>
        <a:bodyPr/>
        <a:lstStyle/>
        <a:p>
          <a:endParaRPr lang="ru-RU"/>
        </a:p>
      </dgm:t>
    </dgm:pt>
    <dgm:pt modelId="{4877628C-2FA8-446A-9E5B-D7E7E26D178E}" type="sibTrans" cxnId="{D214331E-8176-479D-BEE6-F47E21A15A91}">
      <dgm:prSet/>
      <dgm:spPr/>
      <dgm:t>
        <a:bodyPr/>
        <a:lstStyle/>
        <a:p>
          <a:endParaRPr lang="ru-RU"/>
        </a:p>
      </dgm:t>
    </dgm:pt>
    <dgm:pt modelId="{4643C017-3588-47C2-9F4A-73B3FDAF20F1}" type="pres">
      <dgm:prSet presAssocID="{B003C3FE-4D55-42B8-89F2-BC189B354F39}" presName="compositeShape" presStyleCnt="0">
        <dgm:presLayoutVars>
          <dgm:chMax val="7"/>
          <dgm:dir/>
          <dgm:resizeHandles val="exact"/>
        </dgm:presLayoutVars>
      </dgm:prSet>
      <dgm:spPr/>
    </dgm:pt>
    <dgm:pt modelId="{65C285D4-B995-4121-A6D6-5A47464B7606}" type="pres">
      <dgm:prSet presAssocID="{BDF3581C-D9A8-4A56-8948-E4D4561E9287}" presName="circ1TxSh" presStyleLbl="vennNode1" presStyleIdx="0" presStyleCnt="1" custScaleX="132630" custLinFactNeighborX="-176"/>
      <dgm:spPr/>
      <dgm:t>
        <a:bodyPr/>
        <a:lstStyle/>
        <a:p>
          <a:endParaRPr lang="ru-RU"/>
        </a:p>
      </dgm:t>
    </dgm:pt>
  </dgm:ptLst>
  <dgm:cxnLst>
    <dgm:cxn modelId="{B93A2B88-078E-49A5-BB96-9038DC87A318}" type="presOf" srcId="{BDF3581C-D9A8-4A56-8948-E4D4561E9287}" destId="{65C285D4-B995-4121-A6D6-5A47464B7606}" srcOrd="0" destOrd="0" presId="urn:microsoft.com/office/officeart/2005/8/layout/venn1"/>
    <dgm:cxn modelId="{D214331E-8176-479D-BEE6-F47E21A15A91}" srcId="{B003C3FE-4D55-42B8-89F2-BC189B354F39}" destId="{BDF3581C-D9A8-4A56-8948-E4D4561E9287}" srcOrd="0" destOrd="0" parTransId="{E3BFD7B9-C88D-45A6-B700-540F8DFF8A1E}" sibTransId="{4877628C-2FA8-446A-9E5B-D7E7E26D178E}"/>
    <dgm:cxn modelId="{69B8EA49-247D-4A79-83AD-65C6ADD1E653}" type="presOf" srcId="{B003C3FE-4D55-42B8-89F2-BC189B354F39}" destId="{4643C017-3588-47C2-9F4A-73B3FDAF20F1}" srcOrd="0" destOrd="0" presId="urn:microsoft.com/office/officeart/2005/8/layout/venn1"/>
    <dgm:cxn modelId="{5C28C01B-2042-4280-91BF-FE76FA6EB122}" type="presParOf" srcId="{4643C017-3588-47C2-9F4A-73B3FDAF20F1}" destId="{65C285D4-B995-4121-A6D6-5A47464B760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03C3FE-4D55-42B8-89F2-BC189B354F3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3581C-D9A8-4A56-8948-E4D4561E9287}">
      <dgm:prSet/>
      <dgm:spPr/>
      <dgm:t>
        <a:bodyPr/>
        <a:lstStyle/>
        <a:p>
          <a:pPr algn="l" rtl="0"/>
          <a:r>
            <a:rPr lang="ru-RU" b="1" dirty="0" smtClean="0">
              <a:solidFill>
                <a:srgbClr val="337111"/>
              </a:solidFill>
            </a:rPr>
            <a:t>1862 — </a:t>
          </a:r>
          <a:r>
            <a:rPr lang="ru-RU" b="1" dirty="0" err="1" smtClean="0">
              <a:solidFill>
                <a:srgbClr val="337111"/>
              </a:solidFill>
            </a:rPr>
            <a:t>одружився</a:t>
          </a:r>
          <a:r>
            <a:rPr lang="ru-RU" b="1" dirty="0" smtClean="0">
              <a:solidFill>
                <a:srgbClr val="337111"/>
              </a:solidFill>
            </a:rPr>
            <a:t> з дочкою </a:t>
          </a:r>
          <a:r>
            <a:rPr lang="ru-RU" b="1" dirty="0" err="1" smtClean="0">
              <a:solidFill>
                <a:srgbClr val="337111"/>
              </a:solidFill>
            </a:rPr>
            <a:t>московського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лікаря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Софією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Андріївною</a:t>
          </a:r>
          <a:r>
            <a:rPr lang="ru-RU" b="1" dirty="0" smtClean="0">
              <a:solidFill>
                <a:srgbClr val="337111"/>
              </a:solidFill>
            </a:rPr>
            <a:t> Берс. </a:t>
          </a:r>
          <a:r>
            <a:rPr lang="ru-RU" b="1" dirty="0" err="1" smtClean="0">
              <a:solidFill>
                <a:srgbClr val="337111"/>
              </a:solidFill>
            </a:rPr>
            <a:t>Весіллю</a:t>
          </a:r>
          <a:r>
            <a:rPr lang="ru-RU" b="1" dirty="0" smtClean="0">
              <a:solidFill>
                <a:srgbClr val="337111"/>
              </a:solidFill>
            </a:rPr>
            <a:t> передували </a:t>
          </a:r>
          <a:r>
            <a:rPr lang="ru-RU" b="1" dirty="0" err="1" smtClean="0">
              <a:solidFill>
                <a:srgbClr val="337111"/>
              </a:solidFill>
            </a:rPr>
            <a:t>сумніви</a:t>
          </a:r>
          <a:r>
            <a:rPr lang="ru-RU" b="1" dirty="0" smtClean="0">
              <a:solidFill>
                <a:srgbClr val="337111"/>
              </a:solidFill>
            </a:rPr>
            <a:t> Толстого в </a:t>
          </a:r>
          <a:r>
            <a:rPr lang="ru-RU" b="1" dirty="0" err="1" smtClean="0">
              <a:solidFill>
                <a:srgbClr val="337111"/>
              </a:solidFill>
            </a:rPr>
            <a:t>силі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глибині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свого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почуття</a:t>
          </a:r>
          <a:r>
            <a:rPr lang="ru-RU" b="1" dirty="0" smtClean="0">
              <a:solidFill>
                <a:srgbClr val="337111"/>
              </a:solidFill>
            </a:rPr>
            <a:t>, в </a:t>
          </a:r>
          <a:r>
            <a:rPr lang="ru-RU" b="1" dirty="0" err="1" smtClean="0">
              <a:solidFill>
                <a:srgbClr val="337111"/>
              </a:solidFill>
            </a:rPr>
            <a:t>здатності</a:t>
          </a:r>
          <a:r>
            <a:rPr lang="ru-RU" b="1" dirty="0" smtClean="0">
              <a:solidFill>
                <a:srgbClr val="337111"/>
              </a:solidFill>
            </a:rPr>
            <a:t> принести </a:t>
          </a:r>
          <a:r>
            <a:rPr lang="ru-RU" b="1" dirty="0" err="1" smtClean="0">
              <a:solidFill>
                <a:srgbClr val="337111"/>
              </a:solidFill>
            </a:rPr>
            <a:t>щастя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майбутній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дружині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знайти</a:t>
          </a:r>
          <a:r>
            <a:rPr lang="ru-RU" b="1" dirty="0" smtClean="0">
              <a:solidFill>
                <a:srgbClr val="337111"/>
              </a:solidFill>
            </a:rPr>
            <a:t> самому </a:t>
          </a:r>
          <a:r>
            <a:rPr lang="ru-RU" b="1" dirty="0" err="1" smtClean="0">
              <a:solidFill>
                <a:srgbClr val="337111"/>
              </a:solidFill>
            </a:rPr>
            <a:t>заспокоєння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радість</a:t>
          </a:r>
          <a:r>
            <a:rPr lang="ru-RU" b="1" dirty="0" smtClean="0">
              <a:solidFill>
                <a:srgbClr val="337111"/>
              </a:solidFill>
            </a:rPr>
            <a:t> в новому, </a:t>
          </a:r>
          <a:r>
            <a:rPr lang="ru-RU" b="1" dirty="0" err="1" smtClean="0">
              <a:solidFill>
                <a:srgbClr val="337111"/>
              </a:solidFill>
            </a:rPr>
            <a:t>сімейному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житті</a:t>
          </a:r>
          <a:r>
            <a:rPr lang="ru-RU" b="1" dirty="0" smtClean="0">
              <a:solidFill>
                <a:srgbClr val="337111"/>
              </a:solidFill>
            </a:rPr>
            <a:t>. </a:t>
          </a:r>
          <a:r>
            <a:rPr lang="ru-RU" b="1" dirty="0" err="1" smtClean="0">
              <a:solidFill>
                <a:srgbClr val="337111"/>
              </a:solidFill>
            </a:rPr>
            <a:t>Після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весілля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молоде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подружжя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виїжджає</a:t>
          </a:r>
          <a:r>
            <a:rPr lang="ru-RU" b="1" dirty="0" smtClean="0">
              <a:solidFill>
                <a:srgbClr val="337111"/>
              </a:solidFill>
            </a:rPr>
            <a:t> в </a:t>
          </a:r>
          <a:r>
            <a:rPr lang="ru-RU" b="1" dirty="0" err="1" smtClean="0">
              <a:solidFill>
                <a:srgbClr val="337111"/>
              </a:solidFill>
            </a:rPr>
            <a:t>Ясну</a:t>
          </a:r>
          <a:r>
            <a:rPr lang="ru-RU" b="1" dirty="0" smtClean="0">
              <a:solidFill>
                <a:srgbClr val="337111"/>
              </a:solidFill>
            </a:rPr>
            <a:t> Поляну. 25 </a:t>
          </a:r>
          <a:r>
            <a:rPr lang="ru-RU" b="1" dirty="0" err="1" smtClean="0">
              <a:solidFill>
                <a:srgbClr val="337111"/>
              </a:solidFill>
            </a:rPr>
            <a:t>вересня</a:t>
          </a:r>
          <a:r>
            <a:rPr lang="ru-RU" b="1" dirty="0" smtClean="0">
              <a:solidFill>
                <a:srgbClr val="337111"/>
              </a:solidFill>
            </a:rPr>
            <a:t> Толстой </a:t>
          </a:r>
          <a:r>
            <a:rPr lang="ru-RU" b="1" dirty="0" err="1" smtClean="0">
              <a:solidFill>
                <a:srgbClr val="337111"/>
              </a:solidFill>
            </a:rPr>
            <a:t>записує</a:t>
          </a:r>
          <a:r>
            <a:rPr lang="ru-RU" b="1" dirty="0" smtClean="0">
              <a:solidFill>
                <a:srgbClr val="337111"/>
              </a:solidFill>
            </a:rPr>
            <a:t> в </a:t>
          </a:r>
          <a:r>
            <a:rPr lang="ru-RU" b="1" dirty="0" err="1" smtClean="0">
              <a:solidFill>
                <a:srgbClr val="337111"/>
              </a:solidFill>
            </a:rPr>
            <a:t>щоденнику</a:t>
          </a:r>
          <a:r>
            <a:rPr lang="ru-RU" b="1" dirty="0" smtClean="0">
              <a:solidFill>
                <a:srgbClr val="337111"/>
              </a:solidFill>
            </a:rPr>
            <a:t>: «</a:t>
          </a:r>
          <a:r>
            <a:rPr lang="ru-RU" b="1" dirty="0" err="1" smtClean="0">
              <a:solidFill>
                <a:srgbClr val="337111"/>
              </a:solidFill>
            </a:rPr>
            <a:t>Неймовірне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щастя</a:t>
          </a:r>
          <a:r>
            <a:rPr lang="ru-RU" b="1" dirty="0" smtClean="0">
              <a:solidFill>
                <a:srgbClr val="337111"/>
              </a:solidFill>
            </a:rPr>
            <a:t>». </a:t>
          </a:r>
          <a:endParaRPr lang="ru-RU" dirty="0">
            <a:solidFill>
              <a:srgbClr val="337111"/>
            </a:solidFill>
          </a:endParaRPr>
        </a:p>
      </dgm:t>
    </dgm:pt>
    <dgm:pt modelId="{E3BFD7B9-C88D-45A6-B700-540F8DFF8A1E}" type="parTrans" cxnId="{D214331E-8176-479D-BEE6-F47E21A15A91}">
      <dgm:prSet/>
      <dgm:spPr/>
      <dgm:t>
        <a:bodyPr/>
        <a:lstStyle/>
        <a:p>
          <a:endParaRPr lang="ru-RU"/>
        </a:p>
      </dgm:t>
    </dgm:pt>
    <dgm:pt modelId="{4877628C-2FA8-446A-9E5B-D7E7E26D178E}" type="sibTrans" cxnId="{D214331E-8176-479D-BEE6-F47E21A15A91}">
      <dgm:prSet/>
      <dgm:spPr/>
      <dgm:t>
        <a:bodyPr/>
        <a:lstStyle/>
        <a:p>
          <a:endParaRPr lang="ru-RU"/>
        </a:p>
      </dgm:t>
    </dgm:pt>
    <dgm:pt modelId="{4643C017-3588-47C2-9F4A-73B3FDAF20F1}" type="pres">
      <dgm:prSet presAssocID="{B003C3FE-4D55-42B8-89F2-BC189B354F39}" presName="compositeShape" presStyleCnt="0">
        <dgm:presLayoutVars>
          <dgm:chMax val="7"/>
          <dgm:dir/>
          <dgm:resizeHandles val="exact"/>
        </dgm:presLayoutVars>
      </dgm:prSet>
      <dgm:spPr/>
    </dgm:pt>
    <dgm:pt modelId="{65C285D4-B995-4121-A6D6-5A47464B7606}" type="pres">
      <dgm:prSet presAssocID="{BDF3581C-D9A8-4A56-8948-E4D4561E9287}" presName="circ1TxSh" presStyleLbl="vennNode1" presStyleIdx="0" presStyleCnt="1" custScaleX="132630" custLinFactNeighborX="-176"/>
      <dgm:spPr/>
      <dgm:t>
        <a:bodyPr/>
        <a:lstStyle/>
        <a:p>
          <a:endParaRPr lang="ru-RU"/>
        </a:p>
      </dgm:t>
    </dgm:pt>
  </dgm:ptLst>
  <dgm:cxnLst>
    <dgm:cxn modelId="{7A08C211-34CF-4CB7-83AC-E4E30C4EC2CB}" type="presOf" srcId="{BDF3581C-D9A8-4A56-8948-E4D4561E9287}" destId="{65C285D4-B995-4121-A6D6-5A47464B7606}" srcOrd="0" destOrd="0" presId="urn:microsoft.com/office/officeart/2005/8/layout/venn1"/>
    <dgm:cxn modelId="{D214331E-8176-479D-BEE6-F47E21A15A91}" srcId="{B003C3FE-4D55-42B8-89F2-BC189B354F39}" destId="{BDF3581C-D9A8-4A56-8948-E4D4561E9287}" srcOrd="0" destOrd="0" parTransId="{E3BFD7B9-C88D-45A6-B700-540F8DFF8A1E}" sibTransId="{4877628C-2FA8-446A-9E5B-D7E7E26D178E}"/>
    <dgm:cxn modelId="{39612208-9726-4721-8E96-2AB60A39B2A9}" type="presOf" srcId="{B003C3FE-4D55-42B8-89F2-BC189B354F39}" destId="{4643C017-3588-47C2-9F4A-73B3FDAF20F1}" srcOrd="0" destOrd="0" presId="urn:microsoft.com/office/officeart/2005/8/layout/venn1"/>
    <dgm:cxn modelId="{14E2BCA9-0585-4128-BD22-410E81D8368B}" type="presParOf" srcId="{4643C017-3588-47C2-9F4A-73B3FDAF20F1}" destId="{65C285D4-B995-4121-A6D6-5A47464B760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03C3FE-4D55-42B8-89F2-BC189B354F3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3581C-D9A8-4A56-8948-E4D4561E9287}">
      <dgm:prSet/>
      <dgm:spPr/>
      <dgm:t>
        <a:bodyPr/>
        <a:lstStyle/>
        <a:p>
          <a:pPr algn="l" rtl="0"/>
          <a:r>
            <a:rPr lang="ru-RU" b="1" dirty="0" smtClean="0">
              <a:solidFill>
                <a:srgbClr val="337111"/>
              </a:solidFill>
            </a:rPr>
            <a:t>1862 — </a:t>
          </a:r>
          <a:r>
            <a:rPr lang="ru-RU" b="1" dirty="0" err="1" smtClean="0">
              <a:solidFill>
                <a:srgbClr val="337111"/>
              </a:solidFill>
            </a:rPr>
            <a:t>одружився</a:t>
          </a:r>
          <a:r>
            <a:rPr lang="ru-RU" b="1" dirty="0" smtClean="0">
              <a:solidFill>
                <a:srgbClr val="337111"/>
              </a:solidFill>
            </a:rPr>
            <a:t> з дочкою </a:t>
          </a:r>
          <a:r>
            <a:rPr lang="ru-RU" b="1" dirty="0" err="1" smtClean="0">
              <a:solidFill>
                <a:srgbClr val="337111"/>
              </a:solidFill>
            </a:rPr>
            <a:t>московського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лікаря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Софією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Андріївною</a:t>
          </a:r>
          <a:r>
            <a:rPr lang="ru-RU" b="1" dirty="0" smtClean="0">
              <a:solidFill>
                <a:srgbClr val="337111"/>
              </a:solidFill>
            </a:rPr>
            <a:t> Берс. </a:t>
          </a:r>
          <a:r>
            <a:rPr lang="ru-RU" b="1" dirty="0" err="1" smtClean="0">
              <a:solidFill>
                <a:srgbClr val="337111"/>
              </a:solidFill>
            </a:rPr>
            <a:t>Весіллю</a:t>
          </a:r>
          <a:r>
            <a:rPr lang="ru-RU" b="1" dirty="0" smtClean="0">
              <a:solidFill>
                <a:srgbClr val="337111"/>
              </a:solidFill>
            </a:rPr>
            <a:t> передували </a:t>
          </a:r>
          <a:r>
            <a:rPr lang="ru-RU" b="1" dirty="0" err="1" smtClean="0">
              <a:solidFill>
                <a:srgbClr val="337111"/>
              </a:solidFill>
            </a:rPr>
            <a:t>сумніви</a:t>
          </a:r>
          <a:r>
            <a:rPr lang="ru-RU" b="1" dirty="0" smtClean="0">
              <a:solidFill>
                <a:srgbClr val="337111"/>
              </a:solidFill>
            </a:rPr>
            <a:t> Толстого в </a:t>
          </a:r>
          <a:r>
            <a:rPr lang="ru-RU" b="1" dirty="0" err="1" smtClean="0">
              <a:solidFill>
                <a:srgbClr val="337111"/>
              </a:solidFill>
            </a:rPr>
            <a:t>силі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глибині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свого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почуття</a:t>
          </a:r>
          <a:r>
            <a:rPr lang="ru-RU" b="1" dirty="0" smtClean="0">
              <a:solidFill>
                <a:srgbClr val="337111"/>
              </a:solidFill>
            </a:rPr>
            <a:t>, в </a:t>
          </a:r>
          <a:r>
            <a:rPr lang="ru-RU" b="1" dirty="0" err="1" smtClean="0">
              <a:solidFill>
                <a:srgbClr val="337111"/>
              </a:solidFill>
            </a:rPr>
            <a:t>здатності</a:t>
          </a:r>
          <a:r>
            <a:rPr lang="ru-RU" b="1" dirty="0" smtClean="0">
              <a:solidFill>
                <a:srgbClr val="337111"/>
              </a:solidFill>
            </a:rPr>
            <a:t> принести </a:t>
          </a:r>
          <a:r>
            <a:rPr lang="ru-RU" b="1" dirty="0" err="1" smtClean="0">
              <a:solidFill>
                <a:srgbClr val="337111"/>
              </a:solidFill>
            </a:rPr>
            <a:t>щастя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майбутній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дружині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знайти</a:t>
          </a:r>
          <a:r>
            <a:rPr lang="ru-RU" b="1" dirty="0" smtClean="0">
              <a:solidFill>
                <a:srgbClr val="337111"/>
              </a:solidFill>
            </a:rPr>
            <a:t> самому </a:t>
          </a:r>
          <a:r>
            <a:rPr lang="ru-RU" b="1" dirty="0" err="1" smtClean="0">
              <a:solidFill>
                <a:srgbClr val="337111"/>
              </a:solidFill>
            </a:rPr>
            <a:t>заспокоєння</a:t>
          </a:r>
          <a:r>
            <a:rPr lang="ru-RU" b="1" dirty="0" smtClean="0">
              <a:solidFill>
                <a:srgbClr val="337111"/>
              </a:solidFill>
            </a:rPr>
            <a:t> і </a:t>
          </a:r>
          <a:r>
            <a:rPr lang="ru-RU" b="1" dirty="0" err="1" smtClean="0">
              <a:solidFill>
                <a:srgbClr val="337111"/>
              </a:solidFill>
            </a:rPr>
            <a:t>радість</a:t>
          </a:r>
          <a:r>
            <a:rPr lang="ru-RU" b="1" dirty="0" smtClean="0">
              <a:solidFill>
                <a:srgbClr val="337111"/>
              </a:solidFill>
            </a:rPr>
            <a:t> в новому, </a:t>
          </a:r>
          <a:r>
            <a:rPr lang="ru-RU" b="1" dirty="0" err="1" smtClean="0">
              <a:solidFill>
                <a:srgbClr val="337111"/>
              </a:solidFill>
            </a:rPr>
            <a:t>сімейному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житті</a:t>
          </a:r>
          <a:r>
            <a:rPr lang="ru-RU" b="1" dirty="0" smtClean="0">
              <a:solidFill>
                <a:srgbClr val="337111"/>
              </a:solidFill>
            </a:rPr>
            <a:t>. </a:t>
          </a:r>
          <a:r>
            <a:rPr lang="ru-RU" b="1" dirty="0" err="1" smtClean="0">
              <a:solidFill>
                <a:srgbClr val="337111"/>
              </a:solidFill>
            </a:rPr>
            <a:t>Після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весілля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молоде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подружжя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виїжджає</a:t>
          </a:r>
          <a:r>
            <a:rPr lang="ru-RU" b="1" dirty="0" smtClean="0">
              <a:solidFill>
                <a:srgbClr val="337111"/>
              </a:solidFill>
            </a:rPr>
            <a:t> в </a:t>
          </a:r>
          <a:r>
            <a:rPr lang="ru-RU" b="1" dirty="0" err="1" smtClean="0">
              <a:solidFill>
                <a:srgbClr val="337111"/>
              </a:solidFill>
            </a:rPr>
            <a:t>Ясну</a:t>
          </a:r>
          <a:r>
            <a:rPr lang="ru-RU" b="1" dirty="0" smtClean="0">
              <a:solidFill>
                <a:srgbClr val="337111"/>
              </a:solidFill>
            </a:rPr>
            <a:t> Поляну. 25 </a:t>
          </a:r>
          <a:r>
            <a:rPr lang="ru-RU" b="1" dirty="0" err="1" smtClean="0">
              <a:solidFill>
                <a:srgbClr val="337111"/>
              </a:solidFill>
            </a:rPr>
            <a:t>вересня</a:t>
          </a:r>
          <a:r>
            <a:rPr lang="ru-RU" b="1" dirty="0" smtClean="0">
              <a:solidFill>
                <a:srgbClr val="337111"/>
              </a:solidFill>
            </a:rPr>
            <a:t> Толстой </a:t>
          </a:r>
          <a:r>
            <a:rPr lang="ru-RU" b="1" dirty="0" err="1" smtClean="0">
              <a:solidFill>
                <a:srgbClr val="337111"/>
              </a:solidFill>
            </a:rPr>
            <a:t>записує</a:t>
          </a:r>
          <a:r>
            <a:rPr lang="ru-RU" b="1" dirty="0" smtClean="0">
              <a:solidFill>
                <a:srgbClr val="337111"/>
              </a:solidFill>
            </a:rPr>
            <a:t> в </a:t>
          </a:r>
          <a:r>
            <a:rPr lang="ru-RU" b="1" dirty="0" err="1" smtClean="0">
              <a:solidFill>
                <a:srgbClr val="337111"/>
              </a:solidFill>
            </a:rPr>
            <a:t>щоденнику</a:t>
          </a:r>
          <a:r>
            <a:rPr lang="ru-RU" b="1" dirty="0" smtClean="0">
              <a:solidFill>
                <a:srgbClr val="337111"/>
              </a:solidFill>
            </a:rPr>
            <a:t>: «</a:t>
          </a:r>
          <a:r>
            <a:rPr lang="ru-RU" b="1" dirty="0" err="1" smtClean="0">
              <a:solidFill>
                <a:srgbClr val="337111"/>
              </a:solidFill>
            </a:rPr>
            <a:t>Неймовірне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щастя</a:t>
          </a:r>
          <a:r>
            <a:rPr lang="ru-RU" b="1" dirty="0" smtClean="0">
              <a:solidFill>
                <a:srgbClr val="337111"/>
              </a:solidFill>
            </a:rPr>
            <a:t>». </a:t>
          </a:r>
          <a:endParaRPr lang="ru-RU" dirty="0">
            <a:solidFill>
              <a:srgbClr val="337111"/>
            </a:solidFill>
          </a:endParaRPr>
        </a:p>
      </dgm:t>
    </dgm:pt>
    <dgm:pt modelId="{E3BFD7B9-C88D-45A6-B700-540F8DFF8A1E}" type="parTrans" cxnId="{D214331E-8176-479D-BEE6-F47E21A15A91}">
      <dgm:prSet/>
      <dgm:spPr/>
      <dgm:t>
        <a:bodyPr/>
        <a:lstStyle/>
        <a:p>
          <a:endParaRPr lang="ru-RU"/>
        </a:p>
      </dgm:t>
    </dgm:pt>
    <dgm:pt modelId="{4877628C-2FA8-446A-9E5B-D7E7E26D178E}" type="sibTrans" cxnId="{D214331E-8176-479D-BEE6-F47E21A15A91}">
      <dgm:prSet/>
      <dgm:spPr/>
      <dgm:t>
        <a:bodyPr/>
        <a:lstStyle/>
        <a:p>
          <a:endParaRPr lang="ru-RU"/>
        </a:p>
      </dgm:t>
    </dgm:pt>
    <dgm:pt modelId="{4643C017-3588-47C2-9F4A-73B3FDAF20F1}" type="pres">
      <dgm:prSet presAssocID="{B003C3FE-4D55-42B8-89F2-BC189B354F39}" presName="compositeShape" presStyleCnt="0">
        <dgm:presLayoutVars>
          <dgm:chMax val="7"/>
          <dgm:dir/>
          <dgm:resizeHandles val="exact"/>
        </dgm:presLayoutVars>
      </dgm:prSet>
      <dgm:spPr/>
    </dgm:pt>
    <dgm:pt modelId="{65C285D4-B995-4121-A6D6-5A47464B7606}" type="pres">
      <dgm:prSet presAssocID="{BDF3581C-D9A8-4A56-8948-E4D4561E9287}" presName="circ1TxSh" presStyleLbl="vennNode1" presStyleIdx="0" presStyleCnt="1" custScaleX="132630" custLinFactNeighborX="-176"/>
      <dgm:spPr/>
      <dgm:t>
        <a:bodyPr/>
        <a:lstStyle/>
        <a:p>
          <a:endParaRPr lang="ru-RU"/>
        </a:p>
      </dgm:t>
    </dgm:pt>
  </dgm:ptLst>
  <dgm:cxnLst>
    <dgm:cxn modelId="{706D845E-5991-416C-AB22-EED4981650F1}" type="presOf" srcId="{B003C3FE-4D55-42B8-89F2-BC189B354F39}" destId="{4643C017-3588-47C2-9F4A-73B3FDAF20F1}" srcOrd="0" destOrd="0" presId="urn:microsoft.com/office/officeart/2005/8/layout/venn1"/>
    <dgm:cxn modelId="{D214331E-8176-479D-BEE6-F47E21A15A91}" srcId="{B003C3FE-4D55-42B8-89F2-BC189B354F39}" destId="{BDF3581C-D9A8-4A56-8948-E4D4561E9287}" srcOrd="0" destOrd="0" parTransId="{E3BFD7B9-C88D-45A6-B700-540F8DFF8A1E}" sibTransId="{4877628C-2FA8-446A-9E5B-D7E7E26D178E}"/>
    <dgm:cxn modelId="{A1920409-D541-4C35-AA6A-9FF17584DF54}" type="presOf" srcId="{BDF3581C-D9A8-4A56-8948-E4D4561E9287}" destId="{65C285D4-B995-4121-A6D6-5A47464B7606}" srcOrd="0" destOrd="0" presId="urn:microsoft.com/office/officeart/2005/8/layout/venn1"/>
    <dgm:cxn modelId="{5B7CC0A1-DF88-4F75-A1A7-CD93B68CC429}" type="presParOf" srcId="{4643C017-3588-47C2-9F4A-73B3FDAF20F1}" destId="{65C285D4-B995-4121-A6D6-5A47464B760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03C3FE-4D55-42B8-89F2-BC189B354F3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3581C-D9A8-4A56-8948-E4D4561E9287}">
      <dgm:prSet/>
      <dgm:spPr/>
      <dgm:t>
        <a:bodyPr/>
        <a:lstStyle/>
        <a:p>
          <a:pPr rtl="0"/>
          <a:r>
            <a:rPr lang="ru-RU" b="1" dirty="0" smtClean="0">
              <a:solidFill>
                <a:srgbClr val="337111"/>
              </a:solidFill>
            </a:rPr>
            <a:t>У </a:t>
          </a:r>
          <a:r>
            <a:rPr lang="ru-RU" b="1" dirty="0" err="1" smtClean="0">
              <a:solidFill>
                <a:srgbClr val="337111"/>
              </a:solidFill>
            </a:rPr>
            <a:t>жовтні</a:t>
          </a:r>
          <a:r>
            <a:rPr lang="ru-RU" b="1" dirty="0" smtClean="0">
              <a:solidFill>
                <a:srgbClr val="337111"/>
              </a:solidFill>
            </a:rPr>
            <a:t> 1884 року Лев Толстой </a:t>
          </a:r>
          <a:r>
            <a:rPr lang="ru-RU" b="1" dirty="0" err="1" smtClean="0">
              <a:solidFill>
                <a:srgbClr val="337111"/>
              </a:solidFill>
            </a:rPr>
            <a:t>гостював</a:t>
          </a:r>
          <a:r>
            <a:rPr lang="ru-RU" b="1" dirty="0" smtClean="0">
              <a:solidFill>
                <a:srgbClr val="337111"/>
              </a:solidFill>
            </a:rPr>
            <a:t> у художника </a:t>
          </a:r>
          <a:r>
            <a:rPr lang="ru-RU" b="1" dirty="0" err="1" smtClean="0">
              <a:solidFill>
                <a:srgbClr val="337111"/>
              </a:solidFill>
            </a:rPr>
            <a:t>Миколи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Ґе</a:t>
          </a:r>
          <a:r>
            <a:rPr lang="ru-RU" b="1" dirty="0" smtClean="0">
              <a:solidFill>
                <a:srgbClr val="337111"/>
              </a:solidFill>
            </a:rPr>
            <a:t> на </a:t>
          </a:r>
          <a:r>
            <a:rPr lang="ru-RU" b="1" dirty="0" err="1" smtClean="0">
              <a:solidFill>
                <a:srgbClr val="337111"/>
              </a:solidFill>
            </a:rPr>
            <a:t>хуторі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Шевченковому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поблизу</a:t>
          </a:r>
          <a:r>
            <a:rPr lang="ru-RU" b="1" dirty="0" smtClean="0">
              <a:solidFill>
                <a:srgbClr val="337111"/>
              </a:solidFill>
            </a:rPr>
            <a:t> села </a:t>
          </a:r>
          <a:r>
            <a:rPr lang="ru-RU" b="1" dirty="0" err="1" smtClean="0">
              <a:solidFill>
                <a:srgbClr val="337111"/>
              </a:solidFill>
            </a:rPr>
            <a:t>Івангорода</a:t>
          </a:r>
          <a:r>
            <a:rPr lang="ru-RU" b="1" dirty="0" smtClean="0">
              <a:solidFill>
                <a:srgbClr val="337111"/>
              </a:solidFill>
            </a:rPr>
            <a:t>, де </a:t>
          </a:r>
          <a:r>
            <a:rPr lang="ru-RU" b="1" dirty="0" err="1" smtClean="0">
              <a:solidFill>
                <a:srgbClr val="337111"/>
              </a:solidFill>
            </a:rPr>
            <a:t>відвідав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івангородську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лікарню</a:t>
          </a:r>
          <a:r>
            <a:rPr lang="ru-RU" b="1" dirty="0" smtClean="0">
              <a:solidFill>
                <a:srgbClr val="337111"/>
              </a:solidFill>
            </a:rPr>
            <a:t> та </a:t>
          </a:r>
          <a:r>
            <a:rPr lang="ru-RU" b="1" dirty="0" err="1" smtClean="0">
              <a:solidFill>
                <a:srgbClr val="337111"/>
              </a:solidFill>
            </a:rPr>
            <a:t>місцеву</a:t>
          </a:r>
          <a:r>
            <a:rPr lang="ru-RU" b="1" dirty="0" smtClean="0">
              <a:solidFill>
                <a:srgbClr val="337111"/>
              </a:solidFill>
            </a:rPr>
            <a:t> школу. </a:t>
          </a:r>
          <a:r>
            <a:rPr lang="ru-RU" b="1" dirty="0" err="1" smtClean="0">
              <a:solidFill>
                <a:srgbClr val="337111"/>
              </a:solidFill>
            </a:rPr>
            <a:t>Письменник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побував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також</a:t>
          </a:r>
          <a:r>
            <a:rPr lang="ru-RU" b="1" dirty="0" smtClean="0">
              <a:solidFill>
                <a:srgbClr val="337111"/>
              </a:solidFill>
            </a:rPr>
            <a:t> у </a:t>
          </a:r>
          <a:r>
            <a:rPr lang="ru-RU" b="1" dirty="0" err="1" smtClean="0">
              <a:solidFill>
                <a:srgbClr val="337111"/>
              </a:solidFill>
            </a:rPr>
            <a:t>селі</a:t>
          </a:r>
          <a:r>
            <a:rPr lang="ru-RU" b="1" dirty="0" smtClean="0">
              <a:solidFill>
                <a:srgbClr val="337111"/>
              </a:solidFill>
            </a:rPr>
            <a:t> </a:t>
          </a:r>
          <a:r>
            <a:rPr lang="ru-RU" b="1" dirty="0" err="1" smtClean="0">
              <a:solidFill>
                <a:srgbClr val="337111"/>
              </a:solidFill>
            </a:rPr>
            <a:t>Іржавець</a:t>
          </a:r>
          <a:r>
            <a:rPr lang="ru-RU" b="1" dirty="0" smtClean="0">
              <a:solidFill>
                <a:srgbClr val="337111"/>
              </a:solidFill>
            </a:rPr>
            <a:t>, </a:t>
          </a:r>
          <a:r>
            <a:rPr lang="ru-RU" b="1" dirty="0" err="1" smtClean="0">
              <a:solidFill>
                <a:srgbClr val="337111"/>
              </a:solidFill>
            </a:rPr>
            <a:t>зустрічався</a:t>
          </a:r>
          <a:r>
            <a:rPr lang="ru-RU" b="1" dirty="0" smtClean="0">
              <a:solidFill>
                <a:srgbClr val="337111"/>
              </a:solidFill>
            </a:rPr>
            <a:t> там з родиною </a:t>
          </a:r>
          <a:r>
            <a:rPr lang="ru-RU" b="1" dirty="0" err="1" smtClean="0">
              <a:solidFill>
                <a:srgbClr val="337111"/>
              </a:solidFill>
            </a:rPr>
            <a:t>Ревуцьких</a:t>
          </a:r>
          <a:r>
            <a:rPr lang="ru-RU" b="1" dirty="0" smtClean="0">
              <a:solidFill>
                <a:srgbClr val="337111"/>
              </a:solidFill>
            </a:rPr>
            <a:t>.</a:t>
          </a:r>
        </a:p>
        <a:p>
          <a:pPr algn="l" rtl="0"/>
          <a:endParaRPr lang="ru-RU" dirty="0">
            <a:solidFill>
              <a:srgbClr val="337111"/>
            </a:solidFill>
          </a:endParaRPr>
        </a:p>
      </dgm:t>
    </dgm:pt>
    <dgm:pt modelId="{E3BFD7B9-C88D-45A6-B700-540F8DFF8A1E}" type="parTrans" cxnId="{D214331E-8176-479D-BEE6-F47E21A15A91}">
      <dgm:prSet/>
      <dgm:spPr/>
      <dgm:t>
        <a:bodyPr/>
        <a:lstStyle/>
        <a:p>
          <a:endParaRPr lang="ru-RU"/>
        </a:p>
      </dgm:t>
    </dgm:pt>
    <dgm:pt modelId="{4877628C-2FA8-446A-9E5B-D7E7E26D178E}" type="sibTrans" cxnId="{D214331E-8176-479D-BEE6-F47E21A15A91}">
      <dgm:prSet/>
      <dgm:spPr/>
      <dgm:t>
        <a:bodyPr/>
        <a:lstStyle/>
        <a:p>
          <a:endParaRPr lang="ru-RU"/>
        </a:p>
      </dgm:t>
    </dgm:pt>
    <dgm:pt modelId="{4643C017-3588-47C2-9F4A-73B3FDAF20F1}" type="pres">
      <dgm:prSet presAssocID="{B003C3FE-4D55-42B8-89F2-BC189B354F39}" presName="compositeShape" presStyleCnt="0">
        <dgm:presLayoutVars>
          <dgm:chMax val="7"/>
          <dgm:dir/>
          <dgm:resizeHandles val="exact"/>
        </dgm:presLayoutVars>
      </dgm:prSet>
      <dgm:spPr/>
    </dgm:pt>
    <dgm:pt modelId="{65C285D4-B995-4121-A6D6-5A47464B7606}" type="pres">
      <dgm:prSet presAssocID="{BDF3581C-D9A8-4A56-8948-E4D4561E9287}" presName="circ1TxSh" presStyleLbl="vennNode1" presStyleIdx="0" presStyleCnt="1" custScaleX="132630" custLinFactNeighborX="-176"/>
      <dgm:spPr/>
      <dgm:t>
        <a:bodyPr/>
        <a:lstStyle/>
        <a:p>
          <a:endParaRPr lang="ru-RU"/>
        </a:p>
      </dgm:t>
    </dgm:pt>
  </dgm:ptLst>
  <dgm:cxnLst>
    <dgm:cxn modelId="{D214331E-8176-479D-BEE6-F47E21A15A91}" srcId="{B003C3FE-4D55-42B8-89F2-BC189B354F39}" destId="{BDF3581C-D9A8-4A56-8948-E4D4561E9287}" srcOrd="0" destOrd="0" parTransId="{E3BFD7B9-C88D-45A6-B700-540F8DFF8A1E}" sibTransId="{4877628C-2FA8-446A-9E5B-D7E7E26D178E}"/>
    <dgm:cxn modelId="{1F97AB45-6C99-4224-ADAF-E178B87D6B01}" type="presOf" srcId="{BDF3581C-D9A8-4A56-8948-E4D4561E9287}" destId="{65C285D4-B995-4121-A6D6-5A47464B7606}" srcOrd="0" destOrd="0" presId="urn:microsoft.com/office/officeart/2005/8/layout/venn1"/>
    <dgm:cxn modelId="{D26FC569-E9A0-4AE0-A84D-1262915F5B84}" type="presOf" srcId="{B003C3FE-4D55-42B8-89F2-BC189B354F39}" destId="{4643C017-3588-47C2-9F4A-73B3FDAF20F1}" srcOrd="0" destOrd="0" presId="urn:microsoft.com/office/officeart/2005/8/layout/venn1"/>
    <dgm:cxn modelId="{D4145E49-624E-481A-A27D-212A6B852B95}" type="presParOf" srcId="{4643C017-3588-47C2-9F4A-73B3FDAF20F1}" destId="{65C285D4-B995-4121-A6D6-5A47464B760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5475-BF07-4F28-9C5D-715A7E9DAF86}">
      <dsp:nvSpPr>
        <dsp:cNvPr id="0" name=""/>
        <dsp:cNvSpPr/>
      </dsp:nvSpPr>
      <dsp:spPr>
        <a:xfrm>
          <a:off x="187901" y="721841"/>
          <a:ext cx="7581050" cy="29029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7486" tIns="137160" rIns="137160" bIns="137160" numCol="1" spcCol="1270" anchor="ctr" anchorCtr="0">
          <a:noAutofit/>
        </a:bodyPr>
        <a:lstStyle/>
        <a:p>
          <a:pPr lvl="0" algn="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>
              <a:solidFill>
                <a:srgbClr val="337111"/>
              </a:solidFill>
            </a:rPr>
            <a:t>"Толстой - это целый мир“</a:t>
          </a:r>
          <a:endParaRPr lang="en-US" sz="3600" i="1" kern="1200" dirty="0" smtClean="0">
            <a:solidFill>
              <a:srgbClr val="337111"/>
            </a:solidFill>
          </a:endParaRPr>
        </a:p>
        <a:p>
          <a:pPr lvl="0" algn="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>
              <a:solidFill>
                <a:srgbClr val="337111"/>
              </a:solidFill>
            </a:rPr>
            <a:t>( М. Горький)</a:t>
          </a:r>
          <a:r>
            <a:rPr lang="ru-RU" sz="3600" i="1" kern="1200" dirty="0" smtClean="0">
              <a:solidFill>
                <a:srgbClr val="337111"/>
              </a:solidFill>
            </a:rPr>
            <a:t> </a:t>
          </a:r>
          <a:endParaRPr lang="ru-RU" sz="3600" i="1" kern="1200" dirty="0">
            <a:solidFill>
              <a:srgbClr val="337111"/>
            </a:solidFill>
          </a:endParaRPr>
        </a:p>
      </dsp:txBody>
      <dsp:txXfrm>
        <a:off x="187901" y="721841"/>
        <a:ext cx="7581050" cy="2902966"/>
      </dsp:txXfrm>
    </dsp:sp>
    <dsp:sp modelId="{A7576AB5-FFC8-4AE1-9E50-1313A8F7DAD8}">
      <dsp:nvSpPr>
        <dsp:cNvPr id="0" name=""/>
        <dsp:cNvSpPr/>
      </dsp:nvSpPr>
      <dsp:spPr>
        <a:xfrm>
          <a:off x="0" y="0"/>
          <a:ext cx="2278466" cy="30781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85D4-B995-4121-A6D6-5A47464B7606}">
      <dsp:nvSpPr>
        <dsp:cNvPr id="0" name=""/>
        <dsp:cNvSpPr/>
      </dsp:nvSpPr>
      <dsp:spPr>
        <a:xfrm>
          <a:off x="12047" y="0"/>
          <a:ext cx="9095765" cy="68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337111"/>
              </a:solidFill>
            </a:rPr>
            <a:t>Смерть </a:t>
          </a:r>
          <a:r>
            <a:rPr lang="ru-RU" sz="2800" b="1" kern="1200" dirty="0" err="1" smtClean="0">
              <a:solidFill>
                <a:srgbClr val="337111"/>
              </a:solidFill>
            </a:rPr>
            <a:t>письменника</a:t>
          </a:r>
          <a:endParaRPr lang="ru-RU" sz="2800" b="1" kern="1200" dirty="0" smtClean="0">
            <a:solidFill>
              <a:srgbClr val="33711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33711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7111"/>
              </a:solidFill>
            </a:rPr>
            <a:t>О 6-й </a:t>
          </a:r>
          <a:r>
            <a:rPr lang="ru-RU" sz="2200" b="1" kern="1200" dirty="0" err="1" smtClean="0">
              <a:solidFill>
                <a:srgbClr val="337111"/>
              </a:solidFill>
            </a:rPr>
            <a:t>годині</a:t>
          </a:r>
          <a:r>
            <a:rPr lang="ru-RU" sz="2200" b="1" kern="1200" dirty="0" smtClean="0">
              <a:solidFill>
                <a:srgbClr val="337111"/>
              </a:solidFill>
            </a:rPr>
            <a:t> 35 </a:t>
          </a:r>
          <a:r>
            <a:rPr lang="ru-RU" sz="2200" b="1" kern="1200" dirty="0" err="1" smtClean="0">
              <a:solidFill>
                <a:srgbClr val="337111"/>
              </a:solidFill>
            </a:rPr>
            <a:t>хвилин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вечора</a:t>
          </a:r>
          <a:r>
            <a:rPr lang="ru-RU" sz="2200" b="1" kern="1200" dirty="0" smtClean="0">
              <a:solidFill>
                <a:srgbClr val="337111"/>
              </a:solidFill>
            </a:rPr>
            <a:t> 31 </a:t>
          </a:r>
          <a:r>
            <a:rPr lang="ru-RU" sz="2200" b="1" kern="1200" dirty="0" err="1" smtClean="0">
              <a:solidFill>
                <a:srgbClr val="337111"/>
              </a:solidFill>
            </a:rPr>
            <a:t>жовтня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поїзд</a:t>
          </a:r>
          <a:r>
            <a:rPr lang="ru-RU" sz="2200" b="1" kern="1200" dirty="0" smtClean="0">
              <a:solidFill>
                <a:srgbClr val="337111"/>
              </a:solidFill>
            </a:rPr>
            <a:t>, </a:t>
          </a:r>
          <a:r>
            <a:rPr lang="ru-RU" sz="2200" b="1" kern="1200" dirty="0" err="1" smtClean="0">
              <a:solidFill>
                <a:srgbClr val="337111"/>
              </a:solidFill>
            </a:rPr>
            <a:t>що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прямував</a:t>
          </a:r>
          <a:r>
            <a:rPr lang="ru-RU" sz="2200" b="1" kern="1200" dirty="0" smtClean="0">
              <a:solidFill>
                <a:srgbClr val="337111"/>
              </a:solidFill>
            </a:rPr>
            <a:t> у Ростов-на-Дону, </a:t>
          </a:r>
          <a:r>
            <a:rPr lang="ru-RU" sz="2200" b="1" kern="1200" dirty="0" err="1" smtClean="0">
              <a:solidFill>
                <a:srgbClr val="337111"/>
              </a:solidFill>
            </a:rPr>
            <a:t>прибув</a:t>
          </a:r>
          <a:r>
            <a:rPr lang="ru-RU" sz="2200" b="1" kern="1200" dirty="0" smtClean="0">
              <a:solidFill>
                <a:srgbClr val="337111"/>
              </a:solidFill>
            </a:rPr>
            <a:t> на </a:t>
          </a:r>
          <a:r>
            <a:rPr lang="ru-RU" sz="2200" b="1" kern="1200" dirty="0" err="1" smtClean="0">
              <a:solidFill>
                <a:srgbClr val="337111"/>
              </a:solidFill>
            </a:rPr>
            <a:t>станцію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Астапово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Рязансько-Уральської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залізниці</a:t>
          </a:r>
          <a:r>
            <a:rPr lang="ru-RU" sz="2200" b="1" kern="1200" dirty="0" smtClean="0">
              <a:solidFill>
                <a:srgbClr val="337111"/>
              </a:solidFill>
            </a:rPr>
            <a:t>. Толстой, у </a:t>
          </a:r>
          <a:r>
            <a:rPr lang="ru-RU" sz="2200" b="1" kern="1200" dirty="0" err="1" smtClean="0">
              <a:solidFill>
                <a:srgbClr val="337111"/>
              </a:solidFill>
            </a:rPr>
            <a:t>якого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піднялася</a:t>
          </a:r>
          <a:r>
            <a:rPr lang="ru-RU" sz="2200" b="1" kern="1200" dirty="0" smtClean="0">
              <a:solidFill>
                <a:srgbClr val="337111"/>
              </a:solidFill>
            </a:rPr>
            <a:t> температура, </a:t>
          </a:r>
          <a:r>
            <a:rPr lang="ru-RU" sz="2200" b="1" kern="1200" dirty="0" err="1" smtClean="0">
              <a:solidFill>
                <a:srgbClr val="337111"/>
              </a:solidFill>
            </a:rPr>
            <a:t>був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вимушений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зупинитися</a:t>
          </a:r>
          <a:r>
            <a:rPr lang="ru-RU" sz="2200" b="1" kern="1200" dirty="0" smtClean="0">
              <a:solidFill>
                <a:srgbClr val="337111"/>
              </a:solidFill>
            </a:rPr>
            <a:t> в </a:t>
          </a:r>
          <a:r>
            <a:rPr lang="ru-RU" sz="2200" b="1" kern="1200" dirty="0" err="1" smtClean="0">
              <a:solidFill>
                <a:srgbClr val="337111"/>
              </a:solidFill>
            </a:rPr>
            <a:t>будиночку</a:t>
          </a:r>
          <a:r>
            <a:rPr lang="ru-RU" sz="2200" b="1" kern="1200" dirty="0" smtClean="0">
              <a:solidFill>
                <a:srgbClr val="337111"/>
              </a:solidFill>
            </a:rPr>
            <a:t> начальника </a:t>
          </a:r>
          <a:r>
            <a:rPr lang="ru-RU" sz="2200" b="1" kern="1200" dirty="0" err="1" smtClean="0">
              <a:solidFill>
                <a:srgbClr val="337111"/>
              </a:solidFill>
            </a:rPr>
            <a:t>станції</a:t>
          </a:r>
          <a:r>
            <a:rPr lang="ru-RU" sz="2200" b="1" kern="1200" dirty="0" smtClean="0">
              <a:solidFill>
                <a:srgbClr val="337111"/>
              </a:solidFill>
            </a:rPr>
            <a:t>. </a:t>
          </a:r>
          <a:r>
            <a:rPr lang="ru-RU" sz="2200" b="1" kern="1200" dirty="0" err="1" smtClean="0">
              <a:solidFill>
                <a:srgbClr val="337111"/>
              </a:solidFill>
            </a:rPr>
            <a:t>Лікарі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визначили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запалення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легень</a:t>
          </a:r>
          <a:r>
            <a:rPr lang="ru-RU" sz="2200" b="1" kern="1200" dirty="0" smtClean="0">
              <a:solidFill>
                <a:srgbClr val="337111"/>
              </a:solidFill>
            </a:rPr>
            <a:t>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7111"/>
              </a:solidFill>
            </a:rPr>
            <a:t>О 6.05 7 (20) листопада 1910 Толстой помер.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7111"/>
              </a:solidFill>
            </a:rPr>
            <a:t>10 (23) листопада 1910 року </a:t>
          </a:r>
          <a:r>
            <a:rPr lang="ru-RU" sz="2200" b="1" kern="1200" dirty="0" err="1" smtClean="0">
              <a:solidFill>
                <a:srgbClr val="337111"/>
              </a:solidFill>
            </a:rPr>
            <a:t>письменника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поховали</a:t>
          </a:r>
          <a:r>
            <a:rPr lang="ru-RU" sz="2200" b="1" kern="1200" dirty="0" smtClean="0">
              <a:solidFill>
                <a:srgbClr val="337111"/>
              </a:solidFill>
            </a:rPr>
            <a:t> в </a:t>
          </a:r>
          <a:r>
            <a:rPr lang="ru-RU" sz="2200" b="1" kern="1200" dirty="0" err="1" smtClean="0">
              <a:solidFill>
                <a:srgbClr val="337111"/>
              </a:solidFill>
            </a:rPr>
            <a:t>Ясній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Поляні</a:t>
          </a:r>
          <a:r>
            <a:rPr lang="ru-RU" sz="2200" b="1" kern="1200" dirty="0" smtClean="0">
              <a:solidFill>
                <a:srgbClr val="337111"/>
              </a:solidFill>
            </a:rPr>
            <a:t>, </a:t>
          </a:r>
          <a:r>
            <a:rPr lang="ru-RU" sz="2200" b="1" kern="1200" dirty="0" err="1" smtClean="0">
              <a:solidFill>
                <a:srgbClr val="337111"/>
              </a:solidFill>
            </a:rPr>
            <a:t>скраю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лісового</a:t>
          </a:r>
          <a:r>
            <a:rPr lang="ru-RU" sz="2200" b="1" kern="1200" dirty="0" smtClean="0">
              <a:solidFill>
                <a:srgbClr val="337111"/>
              </a:solidFill>
            </a:rPr>
            <a:t> яру, де в </a:t>
          </a:r>
          <a:r>
            <a:rPr lang="ru-RU" sz="2200" b="1" kern="1200" dirty="0" err="1" smtClean="0">
              <a:solidFill>
                <a:srgbClr val="337111"/>
              </a:solidFill>
            </a:rPr>
            <a:t>дитинстві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він</a:t>
          </a:r>
          <a:r>
            <a:rPr lang="ru-RU" sz="2200" b="1" kern="1200" dirty="0" smtClean="0">
              <a:solidFill>
                <a:srgbClr val="337111"/>
              </a:solidFill>
            </a:rPr>
            <a:t> разом </a:t>
          </a:r>
          <a:r>
            <a:rPr lang="ru-RU" sz="2200" b="1" kern="1200" dirty="0" err="1" smtClean="0">
              <a:solidFill>
                <a:srgbClr val="337111"/>
              </a:solidFill>
            </a:rPr>
            <a:t>із</a:t>
          </a:r>
          <a:r>
            <a:rPr lang="ru-RU" sz="2200" b="1" kern="1200" dirty="0" smtClean="0">
              <a:solidFill>
                <a:srgbClr val="337111"/>
              </a:solidFill>
            </a:rPr>
            <a:t> братом </a:t>
          </a:r>
          <a:r>
            <a:rPr lang="ru-RU" sz="2200" b="1" kern="1200" dirty="0" err="1" smtClean="0">
              <a:solidFill>
                <a:srgbClr val="337111"/>
              </a:solidFill>
            </a:rPr>
            <a:t>шукав</a:t>
          </a:r>
          <a:r>
            <a:rPr lang="ru-RU" sz="2200" b="1" kern="1200" dirty="0" smtClean="0">
              <a:solidFill>
                <a:srgbClr val="337111"/>
              </a:solidFill>
            </a:rPr>
            <a:t> «</a:t>
          </a:r>
          <a:r>
            <a:rPr lang="ru-RU" sz="2200" b="1" kern="1200" dirty="0" err="1" smtClean="0">
              <a:solidFill>
                <a:srgbClr val="337111"/>
              </a:solidFill>
            </a:rPr>
            <a:t>зелену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паличку</a:t>
          </a:r>
          <a:r>
            <a:rPr lang="ru-RU" sz="2200" b="1" kern="1200" dirty="0" smtClean="0">
              <a:solidFill>
                <a:srgbClr val="337111"/>
              </a:solidFill>
            </a:rPr>
            <a:t>», яка </a:t>
          </a:r>
          <a:r>
            <a:rPr lang="ru-RU" sz="2200" b="1" kern="1200" dirty="0" err="1" smtClean="0">
              <a:solidFill>
                <a:srgbClr val="337111"/>
              </a:solidFill>
            </a:rPr>
            <a:t>зберігала</a:t>
          </a:r>
          <a:r>
            <a:rPr lang="ru-RU" sz="2200" b="1" kern="1200" dirty="0" smtClean="0">
              <a:solidFill>
                <a:srgbClr val="337111"/>
              </a:solidFill>
            </a:rPr>
            <a:t> «секрет» </a:t>
          </a:r>
          <a:r>
            <a:rPr lang="ru-RU" sz="2200" b="1" kern="1200" dirty="0" err="1" smtClean="0">
              <a:solidFill>
                <a:srgbClr val="337111"/>
              </a:solidFill>
            </a:rPr>
            <a:t>ощасливлення</a:t>
          </a:r>
          <a:r>
            <a:rPr lang="ru-RU" sz="2200" b="1" kern="1200" dirty="0" smtClean="0">
              <a:solidFill>
                <a:srgbClr val="337111"/>
              </a:solidFill>
            </a:rPr>
            <a:t> </a:t>
          </a:r>
          <a:r>
            <a:rPr lang="ru-RU" sz="2200" b="1" kern="1200" dirty="0" err="1" smtClean="0">
              <a:solidFill>
                <a:srgbClr val="337111"/>
              </a:solidFill>
            </a:rPr>
            <a:t>всіх</a:t>
          </a:r>
          <a:r>
            <a:rPr lang="ru-RU" sz="2200" b="1" kern="1200" dirty="0" smtClean="0">
              <a:solidFill>
                <a:srgbClr val="337111"/>
              </a:solidFill>
            </a:rPr>
            <a:t> людей.</a:t>
          </a:r>
          <a:endParaRPr lang="ru-RU" sz="2200" kern="1200" dirty="0">
            <a:solidFill>
              <a:srgbClr val="337111"/>
            </a:solidFill>
          </a:endParaRPr>
        </a:p>
      </dsp:txBody>
      <dsp:txXfrm>
        <a:off x="1344091" y="1004331"/>
        <a:ext cx="6431677" cy="484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6297D-D85C-4C86-9582-E229DE5A8E16}">
      <dsp:nvSpPr>
        <dsp:cNvPr id="0" name=""/>
        <dsp:cNvSpPr/>
      </dsp:nvSpPr>
      <dsp:spPr>
        <a:xfrm>
          <a:off x="0" y="216498"/>
          <a:ext cx="4752528" cy="619221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>
              <a:solidFill>
                <a:srgbClr val="337111"/>
              </a:solidFill>
            </a:rPr>
            <a:t>Лев </a:t>
          </a:r>
          <a:r>
            <a:rPr lang="ru-RU" sz="2400" i="0" kern="1200" dirty="0" err="1" smtClean="0">
              <a:solidFill>
                <a:srgbClr val="337111"/>
              </a:solidFill>
            </a:rPr>
            <a:t>Миколайович</a:t>
          </a:r>
          <a:r>
            <a:rPr lang="ru-RU" sz="2400" i="0" kern="1200" dirty="0" smtClean="0">
              <a:solidFill>
                <a:srgbClr val="337111"/>
              </a:solidFill>
            </a:rPr>
            <a:t> Толстой </a:t>
          </a:r>
          <a:r>
            <a:rPr lang="ru-RU" sz="2400" i="0" kern="1200" dirty="0" err="1" smtClean="0">
              <a:solidFill>
                <a:srgbClr val="337111"/>
              </a:solidFill>
            </a:rPr>
            <a:t>народився</a:t>
          </a:r>
          <a:r>
            <a:rPr lang="ru-RU" sz="2400" i="0" kern="1200" dirty="0" smtClean="0">
              <a:solidFill>
                <a:srgbClr val="337111"/>
              </a:solidFill>
            </a:rPr>
            <a:t> в 1828 </a:t>
          </a:r>
          <a:r>
            <a:rPr lang="ru-RU" sz="2400" i="0" kern="1200" dirty="0" err="1" smtClean="0">
              <a:solidFill>
                <a:srgbClr val="337111"/>
              </a:solidFill>
            </a:rPr>
            <a:t>році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smtClean="0">
              <a:solidFill>
                <a:srgbClr val="337111"/>
              </a:solidFill>
            </a:rPr>
            <a:t>в </a:t>
          </a:r>
          <a:r>
            <a:rPr lang="ru-RU" sz="2400" i="0" kern="1200" dirty="0" err="1" smtClean="0">
              <a:solidFill>
                <a:srgbClr val="337111"/>
              </a:solidFill>
            </a:rPr>
            <a:t>Ясній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Поляні</a:t>
          </a:r>
          <a:r>
            <a:rPr lang="ru-RU" sz="2400" i="0" kern="1200" dirty="0" smtClean="0">
              <a:solidFill>
                <a:srgbClr val="337111"/>
              </a:solidFill>
            </a:rPr>
            <a:t>. </a:t>
          </a:r>
          <a:r>
            <a:rPr lang="ru-RU" sz="2400" i="0" kern="1200" dirty="0" err="1" smtClean="0">
              <a:solidFill>
                <a:srgbClr val="337111"/>
              </a:solidFill>
            </a:rPr>
            <a:t>Дуже</a:t>
          </a:r>
          <a:r>
            <a:rPr lang="ru-RU" sz="2400" i="0" kern="1200" dirty="0" smtClean="0">
              <a:solidFill>
                <a:srgbClr val="337111"/>
              </a:solidFill>
            </a:rPr>
            <a:t> рано </a:t>
          </a:r>
          <a:r>
            <a:rPr lang="ru-RU" sz="2400" i="0" kern="1200" dirty="0" err="1" smtClean="0">
              <a:solidFill>
                <a:srgbClr val="337111"/>
              </a:solidFill>
            </a:rPr>
            <a:t>письменник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залишився</a:t>
          </a:r>
          <a:r>
            <a:rPr lang="ru-RU" sz="2400" i="0" kern="1200" dirty="0" smtClean="0">
              <a:solidFill>
                <a:srgbClr val="337111"/>
              </a:solidFill>
            </a:rPr>
            <a:t> сиротою. </a:t>
          </a:r>
          <a:r>
            <a:rPr lang="ru-RU" sz="2400" i="0" kern="1200" dirty="0" err="1" smtClean="0">
              <a:solidFill>
                <a:srgbClr val="337111"/>
              </a:solidFill>
            </a:rPr>
            <a:t>Саме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благотворний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вплив</a:t>
          </a:r>
          <a:r>
            <a:rPr lang="ru-RU" sz="2400" i="0" kern="1200" dirty="0" smtClean="0">
              <a:solidFill>
                <a:srgbClr val="337111"/>
              </a:solidFill>
            </a:rPr>
            <a:t> на </a:t>
          </a:r>
          <a:r>
            <a:rPr lang="ru-RU" sz="2400" i="0" kern="1200" dirty="0" err="1" smtClean="0">
              <a:solidFill>
                <a:srgbClr val="337111"/>
              </a:solidFill>
            </a:rPr>
            <a:t>осиротілих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Толстих</a:t>
          </a:r>
          <a:r>
            <a:rPr lang="ru-RU" sz="2400" i="0" kern="1200" dirty="0" smtClean="0">
              <a:solidFill>
                <a:srgbClr val="337111"/>
              </a:solidFill>
            </a:rPr>
            <a:t> - </a:t>
          </a:r>
          <a:r>
            <a:rPr lang="ru-RU" sz="2400" i="0" kern="1200" dirty="0" err="1" smtClean="0">
              <a:solidFill>
                <a:srgbClr val="337111"/>
              </a:solidFill>
            </a:rPr>
            <a:t>Льовушку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його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трьох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братів</a:t>
          </a:r>
          <a:r>
            <a:rPr lang="ru-RU" sz="2400" i="0" kern="1200" dirty="0" smtClean="0">
              <a:solidFill>
                <a:srgbClr val="337111"/>
              </a:solidFill>
            </a:rPr>
            <a:t> і сестру - справила далека </a:t>
          </a:r>
          <a:r>
            <a:rPr lang="ru-RU" sz="2400" i="0" kern="1200" dirty="0" err="1" smtClean="0">
              <a:solidFill>
                <a:srgbClr val="337111"/>
              </a:solidFill>
            </a:rPr>
            <a:t>родичка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Тетяна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Олександрівна</a:t>
          </a:r>
          <a:r>
            <a:rPr lang="ru-RU" sz="2400" i="0" kern="1200" dirty="0" smtClean="0">
              <a:solidFill>
                <a:srgbClr val="337111"/>
              </a:solidFill>
            </a:rPr>
            <a:t> Ергольская , </a:t>
          </a:r>
          <a:r>
            <a:rPr lang="ru-RU" sz="2400" i="0" kern="1200" dirty="0" err="1" smtClean="0">
              <a:solidFill>
                <a:srgbClr val="337111"/>
              </a:solidFill>
            </a:rPr>
            <a:t>що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замінила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їм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r>
            <a:rPr lang="ru-RU" sz="2400" i="0" kern="1200" dirty="0" err="1" smtClean="0">
              <a:solidFill>
                <a:srgbClr val="337111"/>
              </a:solidFill>
            </a:rPr>
            <a:t>мати</a:t>
          </a:r>
          <a:r>
            <a:rPr lang="ru-RU" sz="2400" i="0" kern="1200" dirty="0" smtClean="0">
              <a:solidFill>
                <a:srgbClr val="337111"/>
              </a:solidFill>
            </a:rPr>
            <a:t>.</a:t>
          </a:r>
          <a:r>
            <a:rPr lang="ru-RU" sz="2400" i="0" kern="1200" dirty="0" smtClean="0">
              <a:solidFill>
                <a:srgbClr val="337111"/>
              </a:solidFill>
            </a:rPr>
            <a:t> </a:t>
          </a:r>
          <a:endParaRPr lang="ru-RU" sz="2400" i="0" kern="1200" dirty="0">
            <a:solidFill>
              <a:srgbClr val="337111"/>
            </a:solidFill>
          </a:endParaRPr>
        </a:p>
      </dsp:txBody>
      <dsp:txXfrm>
        <a:off x="695992" y="1123326"/>
        <a:ext cx="3360544" cy="4378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85D4-B995-4121-A6D6-5A47464B7606}">
      <dsp:nvSpPr>
        <dsp:cNvPr id="0" name=""/>
        <dsp:cNvSpPr/>
      </dsp:nvSpPr>
      <dsp:spPr>
        <a:xfrm>
          <a:off x="12047" y="0"/>
          <a:ext cx="9095765" cy="68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337111"/>
              </a:solidFill>
            </a:rPr>
            <a:t>В 1844 </a:t>
          </a:r>
          <a:r>
            <a:rPr lang="ru-RU" sz="2600" b="1" kern="1200" dirty="0" err="1" smtClean="0">
              <a:solidFill>
                <a:srgbClr val="337111"/>
              </a:solidFill>
            </a:rPr>
            <a:t>році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Л.Толстой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вступає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uk-UA" sz="2600" b="1" kern="1200" dirty="0" smtClean="0">
              <a:solidFill>
                <a:srgbClr val="337111"/>
              </a:solidFill>
            </a:rPr>
            <a:t>до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східного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відділення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філосовского</a:t>
          </a:r>
          <a:r>
            <a:rPr lang="ru-RU" sz="2600" b="1" kern="1200" dirty="0" smtClean="0">
              <a:solidFill>
                <a:srgbClr val="337111"/>
              </a:solidFill>
            </a:rPr>
            <a:t> факультету </a:t>
          </a:r>
          <a:r>
            <a:rPr lang="ru-RU" sz="2600" b="1" kern="1200" dirty="0" err="1" smtClean="0">
              <a:solidFill>
                <a:srgbClr val="337111"/>
              </a:solidFill>
            </a:rPr>
            <a:t>Казанського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університету</a:t>
          </a:r>
          <a:r>
            <a:rPr lang="ru-RU" sz="2600" b="1" kern="1200" dirty="0" smtClean="0">
              <a:solidFill>
                <a:srgbClr val="337111"/>
              </a:solidFill>
            </a:rPr>
            <a:t>. </a:t>
          </a:r>
          <a:r>
            <a:rPr lang="ru-RU" sz="2600" b="1" kern="1200" dirty="0" err="1" smtClean="0">
              <a:solidFill>
                <a:srgbClr val="337111"/>
              </a:solidFill>
            </a:rPr>
            <a:t>Навчатися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йому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було</a:t>
          </a:r>
          <a:r>
            <a:rPr lang="ru-RU" sz="2600" b="1" kern="1200" dirty="0" smtClean="0">
              <a:solidFill>
                <a:srgbClr val="337111"/>
              </a:solidFill>
            </a:rPr>
            <a:t> нудно , і </a:t>
          </a:r>
          <a:r>
            <a:rPr lang="ru-RU" sz="2600" b="1" kern="1200" dirty="0" err="1" smtClean="0">
              <a:solidFill>
                <a:srgbClr val="337111"/>
              </a:solidFill>
            </a:rPr>
            <a:t>він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виявився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нікудишнім</a:t>
          </a:r>
          <a:r>
            <a:rPr lang="ru-RU" sz="2600" b="1" kern="1200" dirty="0" smtClean="0">
              <a:solidFill>
                <a:srgbClr val="337111"/>
              </a:solidFill>
            </a:rPr>
            <a:t> студентом. </a:t>
          </a:r>
          <a:r>
            <a:rPr lang="ru-RU" sz="2600" b="1" kern="1200" dirty="0" err="1" smtClean="0">
              <a:solidFill>
                <a:srgbClr val="337111"/>
              </a:solidFill>
            </a:rPr>
            <a:t>Зміна</a:t>
          </a:r>
          <a:r>
            <a:rPr lang="ru-RU" sz="2600" b="1" kern="1200" dirty="0" smtClean="0">
              <a:solidFill>
                <a:srgbClr val="337111"/>
              </a:solidFill>
            </a:rPr>
            <a:t> факультету на </a:t>
          </a:r>
          <a:r>
            <a:rPr lang="ru-RU" sz="2600" b="1" kern="1200" dirty="0" err="1" smtClean="0">
              <a:solidFill>
                <a:srgbClr val="337111"/>
              </a:solidFill>
            </a:rPr>
            <a:t>юридичний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нічого</a:t>
          </a:r>
          <a:r>
            <a:rPr lang="ru-RU" sz="2600" b="1" kern="1200" dirty="0" smtClean="0">
              <a:solidFill>
                <a:srgbClr val="337111"/>
              </a:solidFill>
            </a:rPr>
            <a:t> не дала.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337111"/>
              </a:solidFill>
            </a:rPr>
            <a:t>В </a:t>
          </a:r>
          <a:r>
            <a:rPr lang="ru-RU" sz="2600" b="1" kern="1200" dirty="0" err="1" smtClean="0">
              <a:solidFill>
                <a:srgbClr val="337111"/>
              </a:solidFill>
            </a:rPr>
            <a:t>цей</a:t>
          </a:r>
          <a:r>
            <a:rPr lang="ru-RU" sz="2600" b="1" kern="1200" dirty="0" smtClean="0">
              <a:solidFill>
                <a:srgbClr val="337111"/>
              </a:solidFill>
            </a:rPr>
            <a:t> час Толстой </a:t>
          </a:r>
          <a:r>
            <a:rPr lang="ru-RU" sz="2600" b="1" kern="1200" dirty="0" err="1" smtClean="0">
              <a:solidFill>
                <a:srgbClr val="337111"/>
              </a:solidFill>
            </a:rPr>
            <a:t>більше</a:t>
          </a:r>
          <a:r>
            <a:rPr lang="ru-RU" sz="2600" b="1" kern="1200" dirty="0" smtClean="0">
              <a:solidFill>
                <a:srgbClr val="337111"/>
              </a:solidFill>
            </a:rPr>
            <a:t> надавав </a:t>
          </a:r>
          <a:r>
            <a:rPr lang="ru-RU" sz="2600" b="1" kern="1200" dirty="0" err="1" smtClean="0">
              <a:solidFill>
                <a:srgbClr val="337111"/>
              </a:solidFill>
            </a:rPr>
            <a:t>перевагу</a:t>
          </a:r>
          <a:r>
            <a:rPr lang="ru-RU" sz="2600" b="1" kern="1200" dirty="0" smtClean="0">
              <a:solidFill>
                <a:srgbClr val="337111"/>
              </a:solidFill>
            </a:rPr>
            <a:t> балам та </a:t>
          </a:r>
          <a:r>
            <a:rPr lang="ru-RU" sz="2600" b="1" kern="1200" dirty="0" err="1" smtClean="0">
              <a:solidFill>
                <a:srgbClr val="337111"/>
              </a:solidFill>
            </a:rPr>
            <a:t>іншим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світським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розвагам</a:t>
          </a:r>
          <a:r>
            <a:rPr lang="ru-RU" sz="2600" b="1" kern="1200" dirty="0" smtClean="0">
              <a:solidFill>
                <a:srgbClr val="337111"/>
              </a:solidFill>
            </a:rPr>
            <a:t> , </a:t>
          </a:r>
          <a:r>
            <a:rPr lang="ru-RU" sz="2600" b="1" kern="1200" dirty="0" err="1" smtClean="0">
              <a:solidFill>
                <a:srgbClr val="337111"/>
              </a:solidFill>
            </a:rPr>
            <a:t>ніж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науці.В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результаті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він</a:t>
          </a:r>
          <a:r>
            <a:rPr lang="ru-RU" sz="2600" b="1" kern="1200" dirty="0" smtClean="0">
              <a:solidFill>
                <a:srgbClr val="337111"/>
              </a:solidFill>
            </a:rPr>
            <a:t> подав </a:t>
          </a:r>
          <a:r>
            <a:rPr lang="ru-RU" sz="2600" b="1" kern="1200" dirty="0" err="1" smtClean="0">
              <a:solidFill>
                <a:srgbClr val="337111"/>
              </a:solidFill>
            </a:rPr>
            <a:t>заяву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щодо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виключення</a:t>
          </a:r>
          <a:r>
            <a:rPr lang="ru-RU" sz="2600" b="1" kern="1200" dirty="0" smtClean="0">
              <a:solidFill>
                <a:srgbClr val="337111"/>
              </a:solidFill>
            </a:rPr>
            <a:t> з </a:t>
          </a:r>
          <a:r>
            <a:rPr lang="ru-RU" sz="2600" b="1" kern="1200" dirty="0" err="1" smtClean="0">
              <a:solidFill>
                <a:srgbClr val="337111"/>
              </a:solidFill>
            </a:rPr>
            <a:t>університету</a:t>
          </a:r>
          <a:r>
            <a:rPr lang="ru-RU" sz="2600" b="1" kern="1200" dirty="0" smtClean="0">
              <a:solidFill>
                <a:srgbClr val="337111"/>
              </a:solidFill>
            </a:rPr>
            <a:t>. </a:t>
          </a:r>
          <a:r>
            <a:rPr lang="ru-RU" sz="2600" b="1" kern="1200" dirty="0" err="1" smtClean="0">
              <a:solidFill>
                <a:srgbClr val="337111"/>
              </a:solidFill>
            </a:rPr>
            <a:t>Внаслідок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чого</a:t>
          </a:r>
          <a:r>
            <a:rPr lang="ru-RU" sz="2600" b="1" kern="1200" dirty="0" smtClean="0">
              <a:solidFill>
                <a:srgbClr val="337111"/>
              </a:solidFill>
            </a:rPr>
            <a:t> , з року в </a:t>
          </a:r>
          <a:r>
            <a:rPr lang="ru-RU" sz="2600" b="1" kern="1200" dirty="0" err="1" smtClean="0">
              <a:solidFill>
                <a:srgbClr val="337111"/>
              </a:solidFill>
            </a:rPr>
            <a:t>рік</a:t>
          </a:r>
          <a:r>
            <a:rPr lang="ru-RU" sz="2600" b="1" kern="1200" dirty="0" smtClean="0">
              <a:solidFill>
                <a:srgbClr val="337111"/>
              </a:solidFill>
            </a:rPr>
            <a:t> , до </a:t>
          </a:r>
          <a:r>
            <a:rPr lang="ru-RU" sz="2600" b="1" kern="1200" dirty="0" err="1" smtClean="0">
              <a:solidFill>
                <a:srgbClr val="337111"/>
              </a:solidFill>
            </a:rPr>
            <a:t>самої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глибокої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старості</a:t>
          </a:r>
          <a:r>
            <a:rPr lang="ru-RU" sz="2600" b="1" kern="1200" dirty="0" smtClean="0">
              <a:solidFill>
                <a:srgbClr val="337111"/>
              </a:solidFill>
            </a:rPr>
            <a:t> , </a:t>
          </a:r>
          <a:r>
            <a:rPr lang="ru-RU" sz="2600" b="1" kern="1200" dirty="0" err="1" smtClean="0">
              <a:solidFill>
                <a:srgbClr val="337111"/>
              </a:solidFill>
            </a:rPr>
            <a:t>письменник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здобував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знання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самостійно</a:t>
          </a:r>
          <a:r>
            <a:rPr lang="ru-RU" sz="2600" b="1" kern="1200" dirty="0" smtClean="0">
              <a:solidFill>
                <a:srgbClr val="337111"/>
              </a:solidFill>
            </a:rPr>
            <a:t> .</a:t>
          </a:r>
          <a:endParaRPr lang="ru-RU" sz="2600" kern="1200" dirty="0">
            <a:solidFill>
              <a:srgbClr val="337111"/>
            </a:solidFill>
          </a:endParaRPr>
        </a:p>
      </dsp:txBody>
      <dsp:txXfrm>
        <a:off x="1344091" y="1004331"/>
        <a:ext cx="6431677" cy="4849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6CAD3-A574-42D9-B09A-7ECAEA5C1E94}">
      <dsp:nvSpPr>
        <dsp:cNvPr id="0" name=""/>
        <dsp:cNvSpPr/>
      </dsp:nvSpPr>
      <dsp:spPr>
        <a:xfrm>
          <a:off x="407984" y="0"/>
          <a:ext cx="8064919" cy="62646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7111"/>
              </a:solidFill>
            </a:rPr>
            <a:t>У 1847 </a:t>
          </a:r>
          <a:r>
            <a:rPr lang="ru-RU" sz="2400" b="1" kern="1200" dirty="0" err="1" smtClean="0">
              <a:solidFill>
                <a:srgbClr val="337111"/>
              </a:solidFill>
            </a:rPr>
            <a:t>році</a:t>
          </a:r>
          <a:r>
            <a:rPr lang="ru-RU" sz="2400" b="1" kern="1200" dirty="0" smtClean="0">
              <a:solidFill>
                <a:srgbClr val="337111"/>
              </a:solidFill>
            </a:rPr>
            <a:t> Толстой </a:t>
          </a:r>
          <a:r>
            <a:rPr lang="ru-RU" sz="2400" b="1" kern="1200" dirty="0" err="1" smtClean="0">
              <a:solidFill>
                <a:srgbClr val="337111"/>
              </a:solidFill>
            </a:rPr>
            <a:t>відправився</a:t>
          </a:r>
          <a:r>
            <a:rPr lang="ru-RU" sz="2400" b="1" kern="1200" dirty="0" smtClean="0">
              <a:solidFill>
                <a:srgbClr val="337111"/>
              </a:solidFill>
            </a:rPr>
            <a:t> в </a:t>
          </a:r>
          <a:r>
            <a:rPr lang="ru-RU" sz="2400" b="1" kern="1200" dirty="0" err="1" smtClean="0">
              <a:solidFill>
                <a:srgbClr val="337111"/>
              </a:solidFill>
            </a:rPr>
            <a:t>Ясну</a:t>
          </a:r>
          <a:r>
            <a:rPr lang="ru-RU" sz="2400" b="1" kern="1200" dirty="0" smtClean="0">
              <a:solidFill>
                <a:srgbClr val="337111"/>
              </a:solidFill>
            </a:rPr>
            <a:t> Поляну - </a:t>
          </a:r>
          <a:r>
            <a:rPr lang="ru-RU" sz="2400" b="1" kern="1200" dirty="0" err="1" smtClean="0">
              <a:solidFill>
                <a:srgbClr val="337111"/>
              </a:solidFill>
            </a:rPr>
            <a:t>він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вирішив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спробувати</a:t>
          </a:r>
          <a:r>
            <a:rPr lang="ru-RU" sz="2400" b="1" kern="1200" dirty="0" smtClean="0">
              <a:solidFill>
                <a:srgbClr val="337111"/>
              </a:solidFill>
            </a:rPr>
            <a:t> себе в </a:t>
          </a:r>
          <a:r>
            <a:rPr lang="ru-RU" sz="2400" b="1" kern="1200" dirty="0" err="1" smtClean="0">
              <a:solidFill>
                <a:srgbClr val="337111"/>
              </a:solidFill>
            </a:rPr>
            <a:t>ролі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дбайливого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хазяїна</a:t>
          </a:r>
          <a:r>
            <a:rPr lang="ru-RU" sz="2400" b="1" kern="1200" dirty="0" smtClean="0">
              <a:solidFill>
                <a:srgbClr val="337111"/>
              </a:solidFill>
            </a:rPr>
            <a:t> і </a:t>
          </a:r>
          <a:r>
            <a:rPr lang="ru-RU" sz="2400" b="1" kern="1200" dirty="0" err="1" smtClean="0">
              <a:solidFill>
                <a:srgbClr val="337111"/>
              </a:solidFill>
            </a:rPr>
            <a:t>поліпшити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життя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ввірених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йому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християн.Але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завдання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видалося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непосильним</a:t>
          </a:r>
          <a:r>
            <a:rPr lang="ru-RU" sz="2400" b="1" kern="1200" dirty="0" smtClean="0">
              <a:solidFill>
                <a:srgbClr val="337111"/>
              </a:solidFill>
            </a:rPr>
            <a:t> для </a:t>
          </a:r>
          <a:r>
            <a:rPr lang="ru-RU" sz="2400" b="1" kern="1200" dirty="0" err="1" smtClean="0">
              <a:solidFill>
                <a:srgbClr val="337111"/>
              </a:solidFill>
            </a:rPr>
            <a:t>молодої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людини.Всі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прикрощі</a:t>
          </a:r>
          <a:r>
            <a:rPr lang="ru-RU" sz="2400" b="1" kern="1200" dirty="0" smtClean="0">
              <a:solidFill>
                <a:srgbClr val="337111"/>
              </a:solidFill>
            </a:rPr>
            <a:t> та </a:t>
          </a:r>
          <a:r>
            <a:rPr lang="ru-RU" sz="2400" b="1" kern="1200" dirty="0" err="1" smtClean="0">
              <a:solidFill>
                <a:srgbClr val="337111"/>
              </a:solidFill>
            </a:rPr>
            <a:t>невдачі</a:t>
          </a:r>
          <a:r>
            <a:rPr lang="ru-RU" sz="2400" b="1" kern="1200" dirty="0" smtClean="0">
              <a:solidFill>
                <a:srgbClr val="337111"/>
              </a:solidFill>
            </a:rPr>
            <a:t> Л. Толстой </a:t>
          </a:r>
          <a:r>
            <a:rPr lang="ru-RU" sz="2400" b="1" kern="1200" dirty="0" err="1" smtClean="0">
              <a:solidFill>
                <a:srgbClr val="337111"/>
              </a:solidFill>
            </a:rPr>
            <a:t>звик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відображати</a:t>
          </a:r>
          <a:r>
            <a:rPr lang="ru-RU" sz="2400" b="1" kern="1200" dirty="0" smtClean="0">
              <a:solidFill>
                <a:srgbClr val="337111"/>
              </a:solidFill>
            </a:rPr>
            <a:t> в </a:t>
          </a:r>
          <a:r>
            <a:rPr lang="ru-RU" sz="2400" b="1" kern="1200" dirty="0" err="1" smtClean="0">
              <a:solidFill>
                <a:srgbClr val="337111"/>
              </a:solidFill>
            </a:rPr>
            <a:t>щоденник</a:t>
          </a:r>
          <a:r>
            <a:rPr lang="ru-RU" sz="2400" b="1" kern="1200" dirty="0" smtClean="0">
              <a:solidFill>
                <a:srgbClr val="337111"/>
              </a:solidFill>
            </a:rPr>
            <a:t> , </a:t>
          </a:r>
          <a:r>
            <a:rPr lang="ru-RU" sz="2400" b="1" kern="1200" dirty="0" err="1" smtClean="0">
              <a:solidFill>
                <a:srgbClr val="337111"/>
              </a:solidFill>
            </a:rPr>
            <a:t>який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дуже</a:t>
          </a:r>
          <a:r>
            <a:rPr lang="ru-RU" sz="2400" b="1" kern="1200" dirty="0" smtClean="0">
              <a:solidFill>
                <a:srgbClr val="337111"/>
              </a:solidFill>
            </a:rPr>
            <a:t> рано почав </a:t>
          </a:r>
          <a:r>
            <a:rPr lang="ru-RU" sz="2400" b="1" kern="1200" dirty="0" err="1" smtClean="0">
              <a:solidFill>
                <a:srgbClr val="337111"/>
              </a:solidFill>
            </a:rPr>
            <a:t>набувати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літературного</a:t>
          </a:r>
          <a:r>
            <a:rPr lang="ru-RU" sz="2400" b="1" kern="1200" dirty="0" smtClean="0">
              <a:solidFill>
                <a:srgbClr val="337111"/>
              </a:solidFill>
            </a:rPr>
            <a:t> характеру , </a:t>
          </a:r>
          <a:r>
            <a:rPr lang="ru-RU" sz="2400" b="1" kern="1200" dirty="0" err="1" smtClean="0">
              <a:solidFill>
                <a:srgbClr val="337111"/>
              </a:solidFill>
            </a:rPr>
            <a:t>обростаючи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художніми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нанарисами</a:t>
          </a:r>
          <a:r>
            <a:rPr lang="ru-RU" sz="2400" b="1" kern="1200" dirty="0" smtClean="0">
              <a:solidFill>
                <a:srgbClr val="337111"/>
              </a:solidFill>
            </a:rPr>
            <a:t> і </a:t>
          </a:r>
          <a:r>
            <a:rPr lang="ru-RU" sz="2400" b="1" kern="1200" dirty="0" err="1" smtClean="0">
              <a:solidFill>
                <a:srgbClr val="337111"/>
              </a:solidFill>
            </a:rPr>
            <a:t>творчими</a:t>
          </a:r>
          <a:r>
            <a:rPr lang="ru-RU" sz="2400" b="1" kern="1200" dirty="0" smtClean="0">
              <a:solidFill>
                <a:srgbClr val="337111"/>
              </a:solidFill>
            </a:rPr>
            <a:t> </a:t>
          </a:r>
          <a:r>
            <a:rPr lang="ru-RU" sz="2400" b="1" kern="1200" dirty="0" err="1" smtClean="0">
              <a:solidFill>
                <a:srgbClr val="337111"/>
              </a:solidFill>
            </a:rPr>
            <a:t>задумами</a:t>
          </a:r>
          <a:r>
            <a:rPr lang="ru-RU" sz="2400" b="1" kern="1200" dirty="0" smtClean="0">
              <a:solidFill>
                <a:srgbClr val="337111"/>
              </a:solidFill>
            </a:rPr>
            <a:t> .</a:t>
          </a:r>
          <a:endParaRPr lang="ru-RU" sz="2400" b="1" kern="1200" dirty="0">
            <a:solidFill>
              <a:srgbClr val="337111"/>
            </a:solidFill>
          </a:endParaRPr>
        </a:p>
      </dsp:txBody>
      <dsp:txXfrm>
        <a:off x="1589064" y="917443"/>
        <a:ext cx="5702759" cy="4429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85D4-B995-4121-A6D6-5A47464B7606}">
      <dsp:nvSpPr>
        <dsp:cNvPr id="0" name=""/>
        <dsp:cNvSpPr/>
      </dsp:nvSpPr>
      <dsp:spPr>
        <a:xfrm>
          <a:off x="12047" y="0"/>
          <a:ext cx="9095765" cy="68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337111"/>
              </a:solidFill>
            </a:rPr>
            <a:t>19 листопада 1855 </a:t>
          </a:r>
          <a:r>
            <a:rPr lang="ru-RU" sz="2600" b="1" kern="1200" dirty="0" err="1" smtClean="0">
              <a:solidFill>
                <a:srgbClr val="337111"/>
              </a:solidFill>
            </a:rPr>
            <a:t>прибув</a:t>
          </a:r>
          <a:r>
            <a:rPr lang="ru-RU" sz="2600" b="1" kern="1200" dirty="0" smtClean="0">
              <a:solidFill>
                <a:srgbClr val="337111"/>
              </a:solidFill>
            </a:rPr>
            <a:t> до Петербургу. </a:t>
          </a:r>
          <a:r>
            <a:rPr lang="ru-RU" sz="2600" b="1" kern="1200" dirty="0" err="1" smtClean="0">
              <a:solidFill>
                <a:srgbClr val="337111"/>
              </a:solidFill>
            </a:rPr>
            <a:t>Його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ім'я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вже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овіяне</a:t>
          </a:r>
          <a:r>
            <a:rPr lang="ru-RU" sz="2600" b="1" kern="1200" dirty="0" smtClean="0">
              <a:solidFill>
                <a:srgbClr val="337111"/>
              </a:solidFill>
            </a:rPr>
            <a:t> славою. На </a:t>
          </a:r>
          <a:r>
            <a:rPr lang="ru-RU" sz="2600" b="1" kern="1200" dirty="0" err="1" smtClean="0">
              <a:solidFill>
                <a:srgbClr val="337111"/>
              </a:solidFill>
            </a:rPr>
            <a:t>співпрацю</a:t>
          </a:r>
          <a:r>
            <a:rPr lang="ru-RU" sz="2600" b="1" kern="1200" dirty="0" smtClean="0">
              <a:solidFill>
                <a:srgbClr val="337111"/>
              </a:solidFill>
            </a:rPr>
            <a:t> з Толстим </a:t>
          </a:r>
          <a:r>
            <a:rPr lang="ru-RU" sz="2600" b="1" kern="1200" dirty="0" err="1" smtClean="0">
              <a:solidFill>
                <a:srgbClr val="337111"/>
              </a:solidFill>
            </a:rPr>
            <a:t>сподівалися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письменники</a:t>
          </a:r>
          <a:r>
            <a:rPr lang="ru-RU" sz="2600" b="1" kern="1200" dirty="0" smtClean="0">
              <a:solidFill>
                <a:srgbClr val="337111"/>
              </a:solidFill>
            </a:rPr>
            <a:t> і </a:t>
          </a:r>
          <a:r>
            <a:rPr lang="ru-RU" sz="2600" b="1" kern="1200" dirty="0" err="1" smtClean="0">
              <a:solidFill>
                <a:srgbClr val="337111"/>
              </a:solidFill>
            </a:rPr>
            <a:t>журналісти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різних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напрямів</a:t>
          </a:r>
          <a:r>
            <a:rPr lang="ru-RU" sz="2600" b="1" kern="1200" dirty="0" smtClean="0">
              <a:solidFill>
                <a:srgbClr val="337111"/>
              </a:solidFill>
            </a:rPr>
            <a:t>. Але </a:t>
          </a:r>
          <a:r>
            <a:rPr lang="ru-RU" sz="2600" b="1" kern="1200" dirty="0" err="1" smtClean="0">
              <a:solidFill>
                <a:srgbClr val="337111"/>
              </a:solidFill>
            </a:rPr>
            <a:t>літературне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середовище</a:t>
          </a:r>
          <a:r>
            <a:rPr lang="ru-RU" sz="2600" b="1" kern="1200" dirty="0" smtClean="0">
              <a:solidFill>
                <a:srgbClr val="337111"/>
              </a:solidFill>
            </a:rPr>
            <a:t>, дух </a:t>
          </a:r>
          <a:r>
            <a:rPr lang="ru-RU" sz="2600" b="1" kern="1200" dirty="0" err="1" smtClean="0">
              <a:solidFill>
                <a:srgbClr val="337111"/>
              </a:solidFill>
            </a:rPr>
            <a:t>літературних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гуртків</a:t>
          </a:r>
          <a:r>
            <a:rPr lang="ru-RU" sz="2600" b="1" kern="1200" dirty="0" smtClean="0">
              <a:solidFill>
                <a:srgbClr val="337111"/>
              </a:solidFill>
            </a:rPr>
            <a:t> і </a:t>
          </a:r>
          <a:r>
            <a:rPr lang="ru-RU" sz="2600" b="1" kern="1200" dirty="0" err="1" smtClean="0">
              <a:solidFill>
                <a:srgbClr val="337111"/>
              </a:solidFill>
            </a:rPr>
            <a:t>суперництва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відштовхнув</a:t>
          </a:r>
          <a:r>
            <a:rPr lang="ru-RU" sz="2600" b="1" kern="1200" dirty="0" smtClean="0">
              <a:solidFill>
                <a:srgbClr val="337111"/>
              </a:solidFill>
            </a:rPr>
            <a:t> Толстого </a:t>
          </a:r>
          <a:r>
            <a:rPr lang="ru-RU" sz="2600" b="1" kern="1200" dirty="0" err="1" smtClean="0">
              <a:solidFill>
                <a:srgbClr val="337111"/>
              </a:solidFill>
            </a:rPr>
            <a:t>від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нових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знайомих</a:t>
          </a:r>
          <a:r>
            <a:rPr lang="ru-RU" sz="2600" b="1" kern="1200" dirty="0" smtClean="0">
              <a:solidFill>
                <a:srgbClr val="337111"/>
              </a:solidFill>
            </a:rPr>
            <a:t>. </a:t>
          </a:r>
          <a:r>
            <a:rPr lang="ru-RU" sz="2600" b="1" kern="1200" dirty="0" err="1" smtClean="0">
              <a:solidFill>
                <a:srgbClr val="337111"/>
              </a:solidFill>
            </a:rPr>
            <a:t>Їхні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інтереси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здаються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йому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дрібними</a:t>
          </a:r>
          <a:r>
            <a:rPr lang="ru-RU" sz="2600" b="1" kern="1200" dirty="0" smtClean="0">
              <a:solidFill>
                <a:srgbClr val="337111"/>
              </a:solidFill>
            </a:rPr>
            <a:t> і </a:t>
          </a:r>
          <a:r>
            <a:rPr lang="ru-RU" sz="2600" b="1" kern="1200" dirty="0" err="1" smtClean="0">
              <a:solidFill>
                <a:srgbClr val="337111"/>
              </a:solidFill>
            </a:rPr>
            <a:t>нікчемними</a:t>
          </a:r>
          <a:r>
            <a:rPr lang="ru-RU" sz="2600" b="1" kern="1200" dirty="0" smtClean="0">
              <a:solidFill>
                <a:srgbClr val="337111"/>
              </a:solidFill>
            </a:rPr>
            <a:t>, </a:t>
          </a:r>
          <a:r>
            <a:rPr lang="ru-RU" sz="2600" b="1" kern="1200" dirty="0" err="1" smtClean="0">
              <a:solidFill>
                <a:srgbClr val="337111"/>
              </a:solidFill>
            </a:rPr>
            <a:t>життя</a:t>
          </a:r>
          <a:r>
            <a:rPr lang="ru-RU" sz="2600" b="1" kern="1200" dirty="0" smtClean="0">
              <a:solidFill>
                <a:srgbClr val="337111"/>
              </a:solidFill>
            </a:rPr>
            <a:t> — </a:t>
          </a:r>
          <a:r>
            <a:rPr lang="ru-RU" sz="2600" b="1" kern="1200" dirty="0" err="1" smtClean="0">
              <a:solidFill>
                <a:srgbClr val="337111"/>
              </a:solidFill>
            </a:rPr>
            <a:t>метушливим</a:t>
          </a:r>
          <a:r>
            <a:rPr lang="ru-RU" sz="2600" b="1" kern="1200" dirty="0" smtClean="0">
              <a:solidFill>
                <a:srgbClr val="337111"/>
              </a:solidFill>
            </a:rPr>
            <a:t> і </a:t>
          </a:r>
          <a:r>
            <a:rPr lang="ru-RU" sz="2600" b="1" kern="1200" dirty="0" err="1" smtClean="0">
              <a:solidFill>
                <a:srgbClr val="337111"/>
              </a:solidFill>
            </a:rPr>
            <a:t>безглуздим</a:t>
          </a:r>
          <a:r>
            <a:rPr lang="ru-RU" sz="2600" b="1" kern="1200" dirty="0" smtClean="0">
              <a:solidFill>
                <a:srgbClr val="337111"/>
              </a:solidFill>
            </a:rPr>
            <a:t>. Толстой </a:t>
          </a:r>
          <a:r>
            <a:rPr lang="ru-RU" sz="2600" b="1" kern="1200" dirty="0" err="1" smtClean="0">
              <a:solidFill>
                <a:srgbClr val="337111"/>
              </a:solidFill>
            </a:rPr>
            <a:t>відводив</a:t>
          </a:r>
          <a:r>
            <a:rPr lang="ru-RU" sz="2600" b="1" kern="1200" dirty="0" smtClean="0">
              <a:solidFill>
                <a:srgbClr val="337111"/>
              </a:solidFill>
            </a:rPr>
            <a:t> душу в </a:t>
          </a:r>
          <a:r>
            <a:rPr lang="ru-RU" sz="2600" b="1" kern="1200" dirty="0" err="1" smtClean="0">
              <a:solidFill>
                <a:srgbClr val="337111"/>
              </a:solidFill>
            </a:rPr>
            <a:t>гульні</a:t>
          </a:r>
          <a:r>
            <a:rPr lang="ru-RU" sz="2600" b="1" kern="1200" dirty="0" smtClean="0">
              <a:solidFill>
                <a:srgbClr val="337111"/>
              </a:solidFill>
            </a:rPr>
            <a:t> з </a:t>
          </a:r>
          <a:r>
            <a:rPr lang="ru-RU" sz="2600" b="1" kern="1200" dirty="0" err="1" smtClean="0">
              <a:solidFill>
                <a:srgbClr val="337111"/>
              </a:solidFill>
            </a:rPr>
            <a:t>циганами</a:t>
          </a:r>
          <a:r>
            <a:rPr lang="ru-RU" sz="2600" b="1" kern="1200" dirty="0" smtClean="0">
              <a:solidFill>
                <a:srgbClr val="337111"/>
              </a:solidFill>
            </a:rPr>
            <a:t> і в </a:t>
          </a:r>
          <a:r>
            <a:rPr lang="ru-RU" sz="2600" b="1" kern="1200" dirty="0" err="1" smtClean="0">
              <a:solidFill>
                <a:srgbClr val="337111"/>
              </a:solidFill>
            </a:rPr>
            <a:t>нестримній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картярській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грі</a:t>
          </a:r>
          <a:r>
            <a:rPr lang="ru-RU" sz="2600" b="1" kern="1200" dirty="0" smtClean="0">
              <a:solidFill>
                <a:srgbClr val="337111"/>
              </a:solidFill>
            </a:rPr>
            <a:t>. У </a:t>
          </a:r>
          <a:r>
            <a:rPr lang="ru-RU" sz="2600" b="1" kern="1200" dirty="0" err="1" smtClean="0">
              <a:solidFill>
                <a:srgbClr val="337111"/>
              </a:solidFill>
            </a:rPr>
            <a:t>травні</a:t>
          </a:r>
          <a:r>
            <a:rPr lang="ru-RU" sz="2600" b="1" kern="1200" dirty="0" smtClean="0">
              <a:solidFill>
                <a:srgbClr val="337111"/>
              </a:solidFill>
            </a:rPr>
            <a:t> 1856 </a:t>
          </a:r>
          <a:r>
            <a:rPr lang="ru-RU" sz="2600" b="1" kern="1200" dirty="0" err="1" smtClean="0">
              <a:solidFill>
                <a:srgbClr val="337111"/>
              </a:solidFill>
            </a:rPr>
            <a:t>залишив</a:t>
          </a:r>
          <a:r>
            <a:rPr lang="ru-RU" sz="2600" b="1" kern="1200" dirty="0" smtClean="0">
              <a:solidFill>
                <a:srgbClr val="337111"/>
              </a:solidFill>
            </a:rPr>
            <a:t> Петербург і </a:t>
          </a:r>
          <a:r>
            <a:rPr lang="ru-RU" sz="2600" b="1" kern="1200" dirty="0" err="1" smtClean="0">
              <a:solidFill>
                <a:srgbClr val="337111"/>
              </a:solidFill>
            </a:rPr>
            <a:t>поселився</a:t>
          </a:r>
          <a:r>
            <a:rPr lang="ru-RU" sz="2600" b="1" kern="1200" dirty="0" smtClean="0">
              <a:solidFill>
                <a:srgbClr val="337111"/>
              </a:solidFill>
            </a:rPr>
            <a:t> в </a:t>
          </a:r>
          <a:r>
            <a:rPr lang="ru-RU" sz="2600" b="1" kern="1200" dirty="0" err="1" smtClean="0">
              <a:solidFill>
                <a:srgbClr val="337111"/>
              </a:solidFill>
            </a:rPr>
            <a:t>Ясній</a:t>
          </a:r>
          <a:r>
            <a:rPr lang="ru-RU" sz="2600" b="1" kern="1200" dirty="0" smtClean="0">
              <a:solidFill>
                <a:srgbClr val="337111"/>
              </a:solidFill>
            </a:rPr>
            <a:t> </a:t>
          </a:r>
          <a:r>
            <a:rPr lang="ru-RU" sz="2600" b="1" kern="1200" dirty="0" err="1" smtClean="0">
              <a:solidFill>
                <a:srgbClr val="337111"/>
              </a:solidFill>
            </a:rPr>
            <a:t>Поляні</a:t>
          </a:r>
          <a:r>
            <a:rPr lang="ru-RU" sz="2600" b="1" kern="1200" dirty="0" smtClean="0">
              <a:solidFill>
                <a:srgbClr val="337111"/>
              </a:solidFill>
            </a:rPr>
            <a:t>.</a:t>
          </a:r>
          <a:endParaRPr lang="ru-RU" sz="2600" kern="1200" dirty="0">
            <a:solidFill>
              <a:srgbClr val="337111"/>
            </a:solidFill>
          </a:endParaRPr>
        </a:p>
      </dsp:txBody>
      <dsp:txXfrm>
        <a:off x="1344091" y="1004331"/>
        <a:ext cx="6431677" cy="4849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85D4-B995-4121-A6D6-5A47464B7606}">
      <dsp:nvSpPr>
        <dsp:cNvPr id="0" name=""/>
        <dsp:cNvSpPr/>
      </dsp:nvSpPr>
      <dsp:spPr>
        <a:xfrm>
          <a:off x="12047" y="0"/>
          <a:ext cx="9095765" cy="68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err="1" smtClean="0">
              <a:solidFill>
                <a:srgbClr val="337111"/>
              </a:solidFill>
            </a:rPr>
            <a:t>Восени</a:t>
          </a:r>
          <a:r>
            <a:rPr lang="ru-RU" sz="3300" b="1" kern="1200" dirty="0" smtClean="0">
              <a:solidFill>
                <a:srgbClr val="337111"/>
              </a:solidFill>
            </a:rPr>
            <a:t> 1859 </a:t>
          </a:r>
          <a:r>
            <a:rPr lang="ru-RU" sz="3300" b="1" kern="1200" dirty="0" err="1" smtClean="0">
              <a:solidFill>
                <a:srgbClr val="337111"/>
              </a:solidFill>
            </a:rPr>
            <a:t>відкрив</a:t>
          </a:r>
          <a:r>
            <a:rPr lang="ru-RU" sz="3300" b="1" kern="1200" dirty="0" smtClean="0">
              <a:solidFill>
                <a:srgbClr val="337111"/>
              </a:solidFill>
            </a:rPr>
            <a:t> у </a:t>
          </a:r>
          <a:r>
            <a:rPr lang="ru-RU" sz="3300" b="1" kern="1200" dirty="0" err="1" smtClean="0">
              <a:solidFill>
                <a:srgbClr val="337111"/>
              </a:solidFill>
            </a:rPr>
            <a:t>Ясній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Поляні</a:t>
          </a:r>
          <a:r>
            <a:rPr lang="ru-RU" sz="3300" b="1" kern="1200" dirty="0" smtClean="0">
              <a:solidFill>
                <a:srgbClr val="337111"/>
              </a:solidFill>
            </a:rPr>
            <a:t> школу для </a:t>
          </a:r>
          <a:r>
            <a:rPr lang="ru-RU" sz="3300" b="1" kern="1200" dirty="0" err="1" smtClean="0">
              <a:solidFill>
                <a:srgbClr val="337111"/>
              </a:solidFill>
            </a:rPr>
            <a:t>селянських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дітей</a:t>
          </a:r>
          <a:r>
            <a:rPr lang="ru-RU" sz="3300" b="1" kern="1200" dirty="0" smtClean="0">
              <a:solidFill>
                <a:srgbClr val="337111"/>
              </a:solidFill>
            </a:rPr>
            <a:t>. </a:t>
          </a:r>
          <a:r>
            <a:rPr lang="ru-RU" sz="3300" b="1" kern="1200" dirty="0" err="1" smtClean="0">
              <a:solidFill>
                <a:srgbClr val="337111"/>
              </a:solidFill>
            </a:rPr>
            <a:t>Він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займався</a:t>
          </a:r>
          <a:r>
            <a:rPr lang="ru-RU" sz="3300" b="1" kern="1200" dirty="0" smtClean="0">
              <a:solidFill>
                <a:srgbClr val="337111"/>
              </a:solidFill>
            </a:rPr>
            <a:t> з </a:t>
          </a:r>
          <a:r>
            <a:rPr lang="ru-RU" sz="3300" b="1" kern="1200" dirty="0" err="1" smtClean="0">
              <a:solidFill>
                <a:srgbClr val="337111"/>
              </a:solidFill>
            </a:rPr>
            <a:t>дітьми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історією</a:t>
          </a:r>
          <a:r>
            <a:rPr lang="ru-RU" sz="3300" b="1" kern="1200" dirty="0" smtClean="0">
              <a:solidFill>
                <a:srgbClr val="337111"/>
              </a:solidFill>
            </a:rPr>
            <a:t>, давав </a:t>
          </a:r>
          <a:r>
            <a:rPr lang="ru-RU" sz="3300" b="1" kern="1200" dirty="0" err="1" smtClean="0">
              <a:solidFill>
                <a:srgbClr val="337111"/>
              </a:solidFill>
            </a:rPr>
            <a:t>їм</a:t>
          </a:r>
          <a:r>
            <a:rPr lang="ru-RU" sz="3300" b="1" kern="1200" dirty="0" smtClean="0">
              <a:solidFill>
                <a:srgbClr val="337111"/>
              </a:solidFill>
            </a:rPr>
            <a:t> теми для </a:t>
          </a:r>
          <a:r>
            <a:rPr lang="ru-RU" sz="3300" b="1" kern="1200" dirty="0" err="1" smtClean="0">
              <a:solidFill>
                <a:srgbClr val="337111"/>
              </a:solidFill>
            </a:rPr>
            <a:t>творів</a:t>
          </a:r>
          <a:r>
            <a:rPr lang="ru-RU" sz="3300" b="1" kern="1200" dirty="0" smtClean="0">
              <a:solidFill>
                <a:srgbClr val="337111"/>
              </a:solidFill>
            </a:rPr>
            <a:t>. 1862 року школу </a:t>
          </a:r>
          <a:r>
            <a:rPr lang="ru-RU" sz="3300" b="1" kern="1200" dirty="0" err="1" smtClean="0">
              <a:solidFill>
                <a:srgbClr val="337111"/>
              </a:solidFill>
            </a:rPr>
            <a:t>закрили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після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поліцейського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обшуку</a:t>
          </a:r>
          <a:r>
            <a:rPr lang="ru-RU" sz="3300" b="1" kern="1200" dirty="0" smtClean="0">
              <a:solidFill>
                <a:srgbClr val="337111"/>
              </a:solidFill>
            </a:rPr>
            <a:t>. Причиною стали </a:t>
          </a:r>
          <a:r>
            <a:rPr lang="ru-RU" sz="3300" b="1" kern="1200" dirty="0" err="1" smtClean="0">
              <a:solidFill>
                <a:srgbClr val="337111"/>
              </a:solidFill>
            </a:rPr>
            <a:t>підозри</a:t>
          </a:r>
          <a:r>
            <a:rPr lang="ru-RU" sz="3300" b="1" kern="1200" dirty="0" smtClean="0">
              <a:solidFill>
                <a:srgbClr val="337111"/>
              </a:solidFill>
            </a:rPr>
            <a:t> властей в тому, </a:t>
          </a:r>
          <a:r>
            <a:rPr lang="ru-RU" sz="3300" b="1" kern="1200" dirty="0" err="1" smtClean="0">
              <a:solidFill>
                <a:srgbClr val="337111"/>
              </a:solidFill>
            </a:rPr>
            <a:t>що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студенти</a:t>
          </a:r>
          <a:r>
            <a:rPr lang="ru-RU" sz="3300" b="1" kern="1200" dirty="0" smtClean="0">
              <a:solidFill>
                <a:srgbClr val="337111"/>
              </a:solidFill>
            </a:rPr>
            <a:t>, </a:t>
          </a:r>
          <a:r>
            <a:rPr lang="ru-RU" sz="3300" b="1" kern="1200" dirty="0" err="1" smtClean="0">
              <a:solidFill>
                <a:srgbClr val="337111"/>
              </a:solidFill>
            </a:rPr>
            <a:t>що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викладали</a:t>
          </a:r>
          <a:r>
            <a:rPr lang="ru-RU" sz="3300" b="1" kern="1200" dirty="0" smtClean="0">
              <a:solidFill>
                <a:srgbClr val="337111"/>
              </a:solidFill>
            </a:rPr>
            <a:t> в </a:t>
          </a:r>
          <a:r>
            <a:rPr lang="ru-RU" sz="3300" b="1" kern="1200" dirty="0" err="1" smtClean="0">
              <a:solidFill>
                <a:srgbClr val="337111"/>
              </a:solidFill>
            </a:rPr>
            <a:t>яснополянській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школі</a:t>
          </a:r>
          <a:r>
            <a:rPr lang="ru-RU" sz="3300" b="1" kern="1200" dirty="0" smtClean="0">
              <a:solidFill>
                <a:srgbClr val="337111"/>
              </a:solidFill>
            </a:rPr>
            <a:t>, </a:t>
          </a:r>
          <a:r>
            <a:rPr lang="ru-RU" sz="3300" b="1" kern="1200" dirty="0" err="1" smtClean="0">
              <a:solidFill>
                <a:srgbClr val="337111"/>
              </a:solidFill>
            </a:rPr>
            <a:t>займалися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антиурядовою</a:t>
          </a:r>
          <a:r>
            <a:rPr lang="ru-RU" sz="3300" b="1" kern="1200" dirty="0" smtClean="0">
              <a:solidFill>
                <a:srgbClr val="337111"/>
              </a:solidFill>
            </a:rPr>
            <a:t> </a:t>
          </a:r>
          <a:r>
            <a:rPr lang="ru-RU" sz="3300" b="1" kern="1200" dirty="0" err="1" smtClean="0">
              <a:solidFill>
                <a:srgbClr val="337111"/>
              </a:solidFill>
            </a:rPr>
            <a:t>діяльністю</a:t>
          </a:r>
          <a:r>
            <a:rPr lang="ru-RU" sz="3300" b="1" kern="1200" dirty="0" smtClean="0">
              <a:solidFill>
                <a:srgbClr val="337111"/>
              </a:solidFill>
            </a:rPr>
            <a:t>. </a:t>
          </a:r>
          <a:endParaRPr lang="ru-RU" sz="3300" kern="1200" dirty="0">
            <a:solidFill>
              <a:srgbClr val="337111"/>
            </a:solidFill>
          </a:endParaRPr>
        </a:p>
      </dsp:txBody>
      <dsp:txXfrm>
        <a:off x="1344091" y="1004331"/>
        <a:ext cx="6431677" cy="4849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85D4-B995-4121-A6D6-5A47464B7606}">
      <dsp:nvSpPr>
        <dsp:cNvPr id="0" name=""/>
        <dsp:cNvSpPr/>
      </dsp:nvSpPr>
      <dsp:spPr>
        <a:xfrm>
          <a:off x="12047" y="0"/>
          <a:ext cx="9095765" cy="68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337111"/>
              </a:solidFill>
            </a:rPr>
            <a:t>1862 — </a:t>
          </a:r>
          <a:r>
            <a:rPr lang="ru-RU" sz="3000" b="1" kern="1200" dirty="0" err="1" smtClean="0">
              <a:solidFill>
                <a:srgbClr val="337111"/>
              </a:solidFill>
            </a:rPr>
            <a:t>одружився</a:t>
          </a:r>
          <a:r>
            <a:rPr lang="ru-RU" sz="3000" b="1" kern="1200" dirty="0" smtClean="0">
              <a:solidFill>
                <a:srgbClr val="337111"/>
              </a:solidFill>
            </a:rPr>
            <a:t> з дочкою </a:t>
          </a:r>
          <a:r>
            <a:rPr lang="ru-RU" sz="3000" b="1" kern="1200" dirty="0" err="1" smtClean="0">
              <a:solidFill>
                <a:srgbClr val="337111"/>
              </a:solidFill>
            </a:rPr>
            <a:t>московського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лікаря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Софією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Андріївною</a:t>
          </a:r>
          <a:r>
            <a:rPr lang="ru-RU" sz="3000" b="1" kern="1200" dirty="0" smtClean="0">
              <a:solidFill>
                <a:srgbClr val="337111"/>
              </a:solidFill>
            </a:rPr>
            <a:t> Берс. </a:t>
          </a:r>
          <a:r>
            <a:rPr lang="ru-RU" sz="3000" b="1" kern="1200" dirty="0" err="1" smtClean="0">
              <a:solidFill>
                <a:srgbClr val="337111"/>
              </a:solidFill>
            </a:rPr>
            <a:t>Весіллю</a:t>
          </a:r>
          <a:r>
            <a:rPr lang="ru-RU" sz="3000" b="1" kern="1200" dirty="0" smtClean="0">
              <a:solidFill>
                <a:srgbClr val="337111"/>
              </a:solidFill>
            </a:rPr>
            <a:t> передували </a:t>
          </a:r>
          <a:r>
            <a:rPr lang="ru-RU" sz="3000" b="1" kern="1200" dirty="0" err="1" smtClean="0">
              <a:solidFill>
                <a:srgbClr val="337111"/>
              </a:solidFill>
            </a:rPr>
            <a:t>сумніви</a:t>
          </a:r>
          <a:r>
            <a:rPr lang="ru-RU" sz="3000" b="1" kern="1200" dirty="0" smtClean="0">
              <a:solidFill>
                <a:srgbClr val="337111"/>
              </a:solidFill>
            </a:rPr>
            <a:t> Толстого в </a:t>
          </a:r>
          <a:r>
            <a:rPr lang="ru-RU" sz="3000" b="1" kern="1200" dirty="0" err="1" smtClean="0">
              <a:solidFill>
                <a:srgbClr val="337111"/>
              </a:solidFill>
            </a:rPr>
            <a:t>силі</a:t>
          </a:r>
          <a:r>
            <a:rPr lang="ru-RU" sz="3000" b="1" kern="1200" dirty="0" smtClean="0">
              <a:solidFill>
                <a:srgbClr val="337111"/>
              </a:solidFill>
            </a:rPr>
            <a:t> і </a:t>
          </a:r>
          <a:r>
            <a:rPr lang="ru-RU" sz="3000" b="1" kern="1200" dirty="0" err="1" smtClean="0">
              <a:solidFill>
                <a:srgbClr val="337111"/>
              </a:solidFill>
            </a:rPr>
            <a:t>глибині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свого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почуття</a:t>
          </a:r>
          <a:r>
            <a:rPr lang="ru-RU" sz="3000" b="1" kern="1200" dirty="0" smtClean="0">
              <a:solidFill>
                <a:srgbClr val="337111"/>
              </a:solidFill>
            </a:rPr>
            <a:t>, в </a:t>
          </a:r>
          <a:r>
            <a:rPr lang="ru-RU" sz="3000" b="1" kern="1200" dirty="0" err="1" smtClean="0">
              <a:solidFill>
                <a:srgbClr val="337111"/>
              </a:solidFill>
            </a:rPr>
            <a:t>здатності</a:t>
          </a:r>
          <a:r>
            <a:rPr lang="ru-RU" sz="3000" b="1" kern="1200" dirty="0" smtClean="0">
              <a:solidFill>
                <a:srgbClr val="337111"/>
              </a:solidFill>
            </a:rPr>
            <a:t> принести </a:t>
          </a:r>
          <a:r>
            <a:rPr lang="ru-RU" sz="3000" b="1" kern="1200" dirty="0" err="1" smtClean="0">
              <a:solidFill>
                <a:srgbClr val="337111"/>
              </a:solidFill>
            </a:rPr>
            <a:t>щастя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майбутній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дружині</a:t>
          </a:r>
          <a:r>
            <a:rPr lang="ru-RU" sz="3000" b="1" kern="1200" dirty="0" smtClean="0">
              <a:solidFill>
                <a:srgbClr val="337111"/>
              </a:solidFill>
            </a:rPr>
            <a:t> і </a:t>
          </a:r>
          <a:r>
            <a:rPr lang="ru-RU" sz="3000" b="1" kern="1200" dirty="0" err="1" smtClean="0">
              <a:solidFill>
                <a:srgbClr val="337111"/>
              </a:solidFill>
            </a:rPr>
            <a:t>знайти</a:t>
          </a:r>
          <a:r>
            <a:rPr lang="ru-RU" sz="3000" b="1" kern="1200" dirty="0" smtClean="0">
              <a:solidFill>
                <a:srgbClr val="337111"/>
              </a:solidFill>
            </a:rPr>
            <a:t> самому </a:t>
          </a:r>
          <a:r>
            <a:rPr lang="ru-RU" sz="3000" b="1" kern="1200" dirty="0" err="1" smtClean="0">
              <a:solidFill>
                <a:srgbClr val="337111"/>
              </a:solidFill>
            </a:rPr>
            <a:t>заспокоєння</a:t>
          </a:r>
          <a:r>
            <a:rPr lang="ru-RU" sz="3000" b="1" kern="1200" dirty="0" smtClean="0">
              <a:solidFill>
                <a:srgbClr val="337111"/>
              </a:solidFill>
            </a:rPr>
            <a:t> і </a:t>
          </a:r>
          <a:r>
            <a:rPr lang="ru-RU" sz="3000" b="1" kern="1200" dirty="0" err="1" smtClean="0">
              <a:solidFill>
                <a:srgbClr val="337111"/>
              </a:solidFill>
            </a:rPr>
            <a:t>радість</a:t>
          </a:r>
          <a:r>
            <a:rPr lang="ru-RU" sz="3000" b="1" kern="1200" dirty="0" smtClean="0">
              <a:solidFill>
                <a:srgbClr val="337111"/>
              </a:solidFill>
            </a:rPr>
            <a:t> в новому, </a:t>
          </a:r>
          <a:r>
            <a:rPr lang="ru-RU" sz="3000" b="1" kern="1200" dirty="0" err="1" smtClean="0">
              <a:solidFill>
                <a:srgbClr val="337111"/>
              </a:solidFill>
            </a:rPr>
            <a:t>сімейному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житті</a:t>
          </a:r>
          <a:r>
            <a:rPr lang="ru-RU" sz="3000" b="1" kern="1200" dirty="0" smtClean="0">
              <a:solidFill>
                <a:srgbClr val="337111"/>
              </a:solidFill>
            </a:rPr>
            <a:t>. </a:t>
          </a:r>
          <a:r>
            <a:rPr lang="ru-RU" sz="3000" b="1" kern="1200" dirty="0" err="1" smtClean="0">
              <a:solidFill>
                <a:srgbClr val="337111"/>
              </a:solidFill>
            </a:rPr>
            <a:t>Після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весілля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молоде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подружжя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виїжджає</a:t>
          </a:r>
          <a:r>
            <a:rPr lang="ru-RU" sz="3000" b="1" kern="1200" dirty="0" smtClean="0">
              <a:solidFill>
                <a:srgbClr val="337111"/>
              </a:solidFill>
            </a:rPr>
            <a:t> в </a:t>
          </a:r>
          <a:r>
            <a:rPr lang="ru-RU" sz="3000" b="1" kern="1200" dirty="0" err="1" smtClean="0">
              <a:solidFill>
                <a:srgbClr val="337111"/>
              </a:solidFill>
            </a:rPr>
            <a:t>Ясну</a:t>
          </a:r>
          <a:r>
            <a:rPr lang="ru-RU" sz="3000" b="1" kern="1200" dirty="0" smtClean="0">
              <a:solidFill>
                <a:srgbClr val="337111"/>
              </a:solidFill>
            </a:rPr>
            <a:t> Поляну. 25 </a:t>
          </a:r>
          <a:r>
            <a:rPr lang="ru-RU" sz="3000" b="1" kern="1200" dirty="0" err="1" smtClean="0">
              <a:solidFill>
                <a:srgbClr val="337111"/>
              </a:solidFill>
            </a:rPr>
            <a:t>вересня</a:t>
          </a:r>
          <a:r>
            <a:rPr lang="ru-RU" sz="3000" b="1" kern="1200" dirty="0" smtClean="0">
              <a:solidFill>
                <a:srgbClr val="337111"/>
              </a:solidFill>
            </a:rPr>
            <a:t> Толстой </a:t>
          </a:r>
          <a:r>
            <a:rPr lang="ru-RU" sz="3000" b="1" kern="1200" dirty="0" err="1" smtClean="0">
              <a:solidFill>
                <a:srgbClr val="337111"/>
              </a:solidFill>
            </a:rPr>
            <a:t>записує</a:t>
          </a:r>
          <a:r>
            <a:rPr lang="ru-RU" sz="3000" b="1" kern="1200" dirty="0" smtClean="0">
              <a:solidFill>
                <a:srgbClr val="337111"/>
              </a:solidFill>
            </a:rPr>
            <a:t> в </a:t>
          </a:r>
          <a:r>
            <a:rPr lang="ru-RU" sz="3000" b="1" kern="1200" dirty="0" err="1" smtClean="0">
              <a:solidFill>
                <a:srgbClr val="337111"/>
              </a:solidFill>
            </a:rPr>
            <a:t>щоденнику</a:t>
          </a:r>
          <a:r>
            <a:rPr lang="ru-RU" sz="3000" b="1" kern="1200" dirty="0" smtClean="0">
              <a:solidFill>
                <a:srgbClr val="337111"/>
              </a:solidFill>
            </a:rPr>
            <a:t>: «</a:t>
          </a:r>
          <a:r>
            <a:rPr lang="ru-RU" sz="3000" b="1" kern="1200" dirty="0" err="1" smtClean="0">
              <a:solidFill>
                <a:srgbClr val="337111"/>
              </a:solidFill>
            </a:rPr>
            <a:t>Неймовірне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щастя</a:t>
          </a:r>
          <a:r>
            <a:rPr lang="ru-RU" sz="3000" b="1" kern="1200" dirty="0" smtClean="0">
              <a:solidFill>
                <a:srgbClr val="337111"/>
              </a:solidFill>
            </a:rPr>
            <a:t>». </a:t>
          </a:r>
          <a:endParaRPr lang="ru-RU" sz="3000" kern="1200" dirty="0">
            <a:solidFill>
              <a:srgbClr val="337111"/>
            </a:solidFill>
          </a:endParaRPr>
        </a:p>
      </dsp:txBody>
      <dsp:txXfrm>
        <a:off x="1344091" y="1004331"/>
        <a:ext cx="6431677" cy="4849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85D4-B995-4121-A6D6-5A47464B7606}">
      <dsp:nvSpPr>
        <dsp:cNvPr id="0" name=""/>
        <dsp:cNvSpPr/>
      </dsp:nvSpPr>
      <dsp:spPr>
        <a:xfrm>
          <a:off x="12047" y="0"/>
          <a:ext cx="9095765" cy="68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337111"/>
              </a:solidFill>
            </a:rPr>
            <a:t>1862 — </a:t>
          </a:r>
          <a:r>
            <a:rPr lang="ru-RU" sz="3000" b="1" kern="1200" dirty="0" err="1" smtClean="0">
              <a:solidFill>
                <a:srgbClr val="337111"/>
              </a:solidFill>
            </a:rPr>
            <a:t>одружився</a:t>
          </a:r>
          <a:r>
            <a:rPr lang="ru-RU" sz="3000" b="1" kern="1200" dirty="0" smtClean="0">
              <a:solidFill>
                <a:srgbClr val="337111"/>
              </a:solidFill>
            </a:rPr>
            <a:t> з дочкою </a:t>
          </a:r>
          <a:r>
            <a:rPr lang="ru-RU" sz="3000" b="1" kern="1200" dirty="0" err="1" smtClean="0">
              <a:solidFill>
                <a:srgbClr val="337111"/>
              </a:solidFill>
            </a:rPr>
            <a:t>московського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лікаря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Софією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Андріївною</a:t>
          </a:r>
          <a:r>
            <a:rPr lang="ru-RU" sz="3000" b="1" kern="1200" dirty="0" smtClean="0">
              <a:solidFill>
                <a:srgbClr val="337111"/>
              </a:solidFill>
            </a:rPr>
            <a:t> Берс. </a:t>
          </a:r>
          <a:r>
            <a:rPr lang="ru-RU" sz="3000" b="1" kern="1200" dirty="0" err="1" smtClean="0">
              <a:solidFill>
                <a:srgbClr val="337111"/>
              </a:solidFill>
            </a:rPr>
            <a:t>Весіллю</a:t>
          </a:r>
          <a:r>
            <a:rPr lang="ru-RU" sz="3000" b="1" kern="1200" dirty="0" smtClean="0">
              <a:solidFill>
                <a:srgbClr val="337111"/>
              </a:solidFill>
            </a:rPr>
            <a:t> передували </a:t>
          </a:r>
          <a:r>
            <a:rPr lang="ru-RU" sz="3000" b="1" kern="1200" dirty="0" err="1" smtClean="0">
              <a:solidFill>
                <a:srgbClr val="337111"/>
              </a:solidFill>
            </a:rPr>
            <a:t>сумніви</a:t>
          </a:r>
          <a:r>
            <a:rPr lang="ru-RU" sz="3000" b="1" kern="1200" dirty="0" smtClean="0">
              <a:solidFill>
                <a:srgbClr val="337111"/>
              </a:solidFill>
            </a:rPr>
            <a:t> Толстого в </a:t>
          </a:r>
          <a:r>
            <a:rPr lang="ru-RU" sz="3000" b="1" kern="1200" dirty="0" err="1" smtClean="0">
              <a:solidFill>
                <a:srgbClr val="337111"/>
              </a:solidFill>
            </a:rPr>
            <a:t>силі</a:t>
          </a:r>
          <a:r>
            <a:rPr lang="ru-RU" sz="3000" b="1" kern="1200" dirty="0" smtClean="0">
              <a:solidFill>
                <a:srgbClr val="337111"/>
              </a:solidFill>
            </a:rPr>
            <a:t> і </a:t>
          </a:r>
          <a:r>
            <a:rPr lang="ru-RU" sz="3000" b="1" kern="1200" dirty="0" err="1" smtClean="0">
              <a:solidFill>
                <a:srgbClr val="337111"/>
              </a:solidFill>
            </a:rPr>
            <a:t>глибині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свого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почуття</a:t>
          </a:r>
          <a:r>
            <a:rPr lang="ru-RU" sz="3000" b="1" kern="1200" dirty="0" smtClean="0">
              <a:solidFill>
                <a:srgbClr val="337111"/>
              </a:solidFill>
            </a:rPr>
            <a:t>, в </a:t>
          </a:r>
          <a:r>
            <a:rPr lang="ru-RU" sz="3000" b="1" kern="1200" dirty="0" err="1" smtClean="0">
              <a:solidFill>
                <a:srgbClr val="337111"/>
              </a:solidFill>
            </a:rPr>
            <a:t>здатності</a:t>
          </a:r>
          <a:r>
            <a:rPr lang="ru-RU" sz="3000" b="1" kern="1200" dirty="0" smtClean="0">
              <a:solidFill>
                <a:srgbClr val="337111"/>
              </a:solidFill>
            </a:rPr>
            <a:t> принести </a:t>
          </a:r>
          <a:r>
            <a:rPr lang="ru-RU" sz="3000" b="1" kern="1200" dirty="0" err="1" smtClean="0">
              <a:solidFill>
                <a:srgbClr val="337111"/>
              </a:solidFill>
            </a:rPr>
            <a:t>щастя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майбутній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дружині</a:t>
          </a:r>
          <a:r>
            <a:rPr lang="ru-RU" sz="3000" b="1" kern="1200" dirty="0" smtClean="0">
              <a:solidFill>
                <a:srgbClr val="337111"/>
              </a:solidFill>
            </a:rPr>
            <a:t> і </a:t>
          </a:r>
          <a:r>
            <a:rPr lang="ru-RU" sz="3000" b="1" kern="1200" dirty="0" err="1" smtClean="0">
              <a:solidFill>
                <a:srgbClr val="337111"/>
              </a:solidFill>
            </a:rPr>
            <a:t>знайти</a:t>
          </a:r>
          <a:r>
            <a:rPr lang="ru-RU" sz="3000" b="1" kern="1200" dirty="0" smtClean="0">
              <a:solidFill>
                <a:srgbClr val="337111"/>
              </a:solidFill>
            </a:rPr>
            <a:t> самому </a:t>
          </a:r>
          <a:r>
            <a:rPr lang="ru-RU" sz="3000" b="1" kern="1200" dirty="0" err="1" smtClean="0">
              <a:solidFill>
                <a:srgbClr val="337111"/>
              </a:solidFill>
            </a:rPr>
            <a:t>заспокоєння</a:t>
          </a:r>
          <a:r>
            <a:rPr lang="ru-RU" sz="3000" b="1" kern="1200" dirty="0" smtClean="0">
              <a:solidFill>
                <a:srgbClr val="337111"/>
              </a:solidFill>
            </a:rPr>
            <a:t> і </a:t>
          </a:r>
          <a:r>
            <a:rPr lang="ru-RU" sz="3000" b="1" kern="1200" dirty="0" err="1" smtClean="0">
              <a:solidFill>
                <a:srgbClr val="337111"/>
              </a:solidFill>
            </a:rPr>
            <a:t>радість</a:t>
          </a:r>
          <a:r>
            <a:rPr lang="ru-RU" sz="3000" b="1" kern="1200" dirty="0" smtClean="0">
              <a:solidFill>
                <a:srgbClr val="337111"/>
              </a:solidFill>
            </a:rPr>
            <a:t> в новому, </a:t>
          </a:r>
          <a:r>
            <a:rPr lang="ru-RU" sz="3000" b="1" kern="1200" dirty="0" err="1" smtClean="0">
              <a:solidFill>
                <a:srgbClr val="337111"/>
              </a:solidFill>
            </a:rPr>
            <a:t>сімейному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житті</a:t>
          </a:r>
          <a:r>
            <a:rPr lang="ru-RU" sz="3000" b="1" kern="1200" dirty="0" smtClean="0">
              <a:solidFill>
                <a:srgbClr val="337111"/>
              </a:solidFill>
            </a:rPr>
            <a:t>. </a:t>
          </a:r>
          <a:r>
            <a:rPr lang="ru-RU" sz="3000" b="1" kern="1200" dirty="0" err="1" smtClean="0">
              <a:solidFill>
                <a:srgbClr val="337111"/>
              </a:solidFill>
            </a:rPr>
            <a:t>Після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весілля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молоде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подружжя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виїжджає</a:t>
          </a:r>
          <a:r>
            <a:rPr lang="ru-RU" sz="3000" b="1" kern="1200" dirty="0" smtClean="0">
              <a:solidFill>
                <a:srgbClr val="337111"/>
              </a:solidFill>
            </a:rPr>
            <a:t> в </a:t>
          </a:r>
          <a:r>
            <a:rPr lang="ru-RU" sz="3000" b="1" kern="1200" dirty="0" err="1" smtClean="0">
              <a:solidFill>
                <a:srgbClr val="337111"/>
              </a:solidFill>
            </a:rPr>
            <a:t>Ясну</a:t>
          </a:r>
          <a:r>
            <a:rPr lang="ru-RU" sz="3000" b="1" kern="1200" dirty="0" smtClean="0">
              <a:solidFill>
                <a:srgbClr val="337111"/>
              </a:solidFill>
            </a:rPr>
            <a:t> Поляну. 25 </a:t>
          </a:r>
          <a:r>
            <a:rPr lang="ru-RU" sz="3000" b="1" kern="1200" dirty="0" err="1" smtClean="0">
              <a:solidFill>
                <a:srgbClr val="337111"/>
              </a:solidFill>
            </a:rPr>
            <a:t>вересня</a:t>
          </a:r>
          <a:r>
            <a:rPr lang="ru-RU" sz="3000" b="1" kern="1200" dirty="0" smtClean="0">
              <a:solidFill>
                <a:srgbClr val="337111"/>
              </a:solidFill>
            </a:rPr>
            <a:t> Толстой </a:t>
          </a:r>
          <a:r>
            <a:rPr lang="ru-RU" sz="3000" b="1" kern="1200" dirty="0" err="1" smtClean="0">
              <a:solidFill>
                <a:srgbClr val="337111"/>
              </a:solidFill>
            </a:rPr>
            <a:t>записує</a:t>
          </a:r>
          <a:r>
            <a:rPr lang="ru-RU" sz="3000" b="1" kern="1200" dirty="0" smtClean="0">
              <a:solidFill>
                <a:srgbClr val="337111"/>
              </a:solidFill>
            </a:rPr>
            <a:t> в </a:t>
          </a:r>
          <a:r>
            <a:rPr lang="ru-RU" sz="3000" b="1" kern="1200" dirty="0" err="1" smtClean="0">
              <a:solidFill>
                <a:srgbClr val="337111"/>
              </a:solidFill>
            </a:rPr>
            <a:t>щоденнику</a:t>
          </a:r>
          <a:r>
            <a:rPr lang="ru-RU" sz="3000" b="1" kern="1200" dirty="0" smtClean="0">
              <a:solidFill>
                <a:srgbClr val="337111"/>
              </a:solidFill>
            </a:rPr>
            <a:t>: «</a:t>
          </a:r>
          <a:r>
            <a:rPr lang="ru-RU" sz="3000" b="1" kern="1200" dirty="0" err="1" smtClean="0">
              <a:solidFill>
                <a:srgbClr val="337111"/>
              </a:solidFill>
            </a:rPr>
            <a:t>Неймовірне</a:t>
          </a:r>
          <a:r>
            <a:rPr lang="ru-RU" sz="3000" b="1" kern="1200" dirty="0" smtClean="0">
              <a:solidFill>
                <a:srgbClr val="337111"/>
              </a:solidFill>
            </a:rPr>
            <a:t> </a:t>
          </a:r>
          <a:r>
            <a:rPr lang="ru-RU" sz="3000" b="1" kern="1200" dirty="0" err="1" smtClean="0">
              <a:solidFill>
                <a:srgbClr val="337111"/>
              </a:solidFill>
            </a:rPr>
            <a:t>щастя</a:t>
          </a:r>
          <a:r>
            <a:rPr lang="ru-RU" sz="3000" b="1" kern="1200" dirty="0" smtClean="0">
              <a:solidFill>
                <a:srgbClr val="337111"/>
              </a:solidFill>
            </a:rPr>
            <a:t>». </a:t>
          </a:r>
          <a:endParaRPr lang="ru-RU" sz="3000" kern="1200" dirty="0">
            <a:solidFill>
              <a:srgbClr val="337111"/>
            </a:solidFill>
          </a:endParaRPr>
        </a:p>
      </dsp:txBody>
      <dsp:txXfrm>
        <a:off x="1344091" y="1004331"/>
        <a:ext cx="6431677" cy="4849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85D4-B995-4121-A6D6-5A47464B7606}">
      <dsp:nvSpPr>
        <dsp:cNvPr id="0" name=""/>
        <dsp:cNvSpPr/>
      </dsp:nvSpPr>
      <dsp:spPr>
        <a:xfrm>
          <a:off x="12047" y="0"/>
          <a:ext cx="9095765" cy="68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337111"/>
              </a:solidFill>
            </a:rPr>
            <a:t>У </a:t>
          </a:r>
          <a:r>
            <a:rPr lang="ru-RU" sz="3400" b="1" kern="1200" dirty="0" err="1" smtClean="0">
              <a:solidFill>
                <a:srgbClr val="337111"/>
              </a:solidFill>
            </a:rPr>
            <a:t>жовтні</a:t>
          </a:r>
          <a:r>
            <a:rPr lang="ru-RU" sz="3400" b="1" kern="1200" dirty="0" smtClean="0">
              <a:solidFill>
                <a:srgbClr val="337111"/>
              </a:solidFill>
            </a:rPr>
            <a:t> 1884 року Лев Толстой </a:t>
          </a:r>
          <a:r>
            <a:rPr lang="ru-RU" sz="3400" b="1" kern="1200" dirty="0" err="1" smtClean="0">
              <a:solidFill>
                <a:srgbClr val="337111"/>
              </a:solidFill>
            </a:rPr>
            <a:t>гостював</a:t>
          </a:r>
          <a:r>
            <a:rPr lang="ru-RU" sz="3400" b="1" kern="1200" dirty="0" smtClean="0">
              <a:solidFill>
                <a:srgbClr val="337111"/>
              </a:solidFill>
            </a:rPr>
            <a:t> у художника </a:t>
          </a:r>
          <a:r>
            <a:rPr lang="ru-RU" sz="3400" b="1" kern="1200" dirty="0" err="1" smtClean="0">
              <a:solidFill>
                <a:srgbClr val="337111"/>
              </a:solidFill>
            </a:rPr>
            <a:t>Миколи</a:t>
          </a:r>
          <a:r>
            <a:rPr lang="ru-RU" sz="3400" b="1" kern="1200" dirty="0" smtClean="0">
              <a:solidFill>
                <a:srgbClr val="337111"/>
              </a:solidFill>
            </a:rPr>
            <a:t> </a:t>
          </a:r>
          <a:r>
            <a:rPr lang="ru-RU" sz="3400" b="1" kern="1200" dirty="0" err="1" smtClean="0">
              <a:solidFill>
                <a:srgbClr val="337111"/>
              </a:solidFill>
            </a:rPr>
            <a:t>Ґе</a:t>
          </a:r>
          <a:r>
            <a:rPr lang="ru-RU" sz="3400" b="1" kern="1200" dirty="0" smtClean="0">
              <a:solidFill>
                <a:srgbClr val="337111"/>
              </a:solidFill>
            </a:rPr>
            <a:t> на </a:t>
          </a:r>
          <a:r>
            <a:rPr lang="ru-RU" sz="3400" b="1" kern="1200" dirty="0" err="1" smtClean="0">
              <a:solidFill>
                <a:srgbClr val="337111"/>
              </a:solidFill>
            </a:rPr>
            <a:t>хуторі</a:t>
          </a:r>
          <a:r>
            <a:rPr lang="ru-RU" sz="3400" b="1" kern="1200" dirty="0" smtClean="0">
              <a:solidFill>
                <a:srgbClr val="337111"/>
              </a:solidFill>
            </a:rPr>
            <a:t> </a:t>
          </a:r>
          <a:r>
            <a:rPr lang="ru-RU" sz="3400" b="1" kern="1200" dirty="0" err="1" smtClean="0">
              <a:solidFill>
                <a:srgbClr val="337111"/>
              </a:solidFill>
            </a:rPr>
            <a:t>Шевченковому</a:t>
          </a:r>
          <a:r>
            <a:rPr lang="ru-RU" sz="3400" b="1" kern="1200" dirty="0" smtClean="0">
              <a:solidFill>
                <a:srgbClr val="337111"/>
              </a:solidFill>
            </a:rPr>
            <a:t> </a:t>
          </a:r>
          <a:r>
            <a:rPr lang="ru-RU" sz="3400" b="1" kern="1200" dirty="0" err="1" smtClean="0">
              <a:solidFill>
                <a:srgbClr val="337111"/>
              </a:solidFill>
            </a:rPr>
            <a:t>поблизу</a:t>
          </a:r>
          <a:r>
            <a:rPr lang="ru-RU" sz="3400" b="1" kern="1200" dirty="0" smtClean="0">
              <a:solidFill>
                <a:srgbClr val="337111"/>
              </a:solidFill>
            </a:rPr>
            <a:t> села </a:t>
          </a:r>
          <a:r>
            <a:rPr lang="ru-RU" sz="3400" b="1" kern="1200" dirty="0" err="1" smtClean="0">
              <a:solidFill>
                <a:srgbClr val="337111"/>
              </a:solidFill>
            </a:rPr>
            <a:t>Івангорода</a:t>
          </a:r>
          <a:r>
            <a:rPr lang="ru-RU" sz="3400" b="1" kern="1200" dirty="0" smtClean="0">
              <a:solidFill>
                <a:srgbClr val="337111"/>
              </a:solidFill>
            </a:rPr>
            <a:t>, де </a:t>
          </a:r>
          <a:r>
            <a:rPr lang="ru-RU" sz="3400" b="1" kern="1200" dirty="0" err="1" smtClean="0">
              <a:solidFill>
                <a:srgbClr val="337111"/>
              </a:solidFill>
            </a:rPr>
            <a:t>відвідав</a:t>
          </a:r>
          <a:r>
            <a:rPr lang="ru-RU" sz="3400" b="1" kern="1200" dirty="0" smtClean="0">
              <a:solidFill>
                <a:srgbClr val="337111"/>
              </a:solidFill>
            </a:rPr>
            <a:t> </a:t>
          </a:r>
          <a:r>
            <a:rPr lang="ru-RU" sz="3400" b="1" kern="1200" dirty="0" err="1" smtClean="0">
              <a:solidFill>
                <a:srgbClr val="337111"/>
              </a:solidFill>
            </a:rPr>
            <a:t>івангородську</a:t>
          </a:r>
          <a:r>
            <a:rPr lang="ru-RU" sz="3400" b="1" kern="1200" dirty="0" smtClean="0">
              <a:solidFill>
                <a:srgbClr val="337111"/>
              </a:solidFill>
            </a:rPr>
            <a:t> </a:t>
          </a:r>
          <a:r>
            <a:rPr lang="ru-RU" sz="3400" b="1" kern="1200" dirty="0" err="1" smtClean="0">
              <a:solidFill>
                <a:srgbClr val="337111"/>
              </a:solidFill>
            </a:rPr>
            <a:t>лікарню</a:t>
          </a:r>
          <a:r>
            <a:rPr lang="ru-RU" sz="3400" b="1" kern="1200" dirty="0" smtClean="0">
              <a:solidFill>
                <a:srgbClr val="337111"/>
              </a:solidFill>
            </a:rPr>
            <a:t> та </a:t>
          </a:r>
          <a:r>
            <a:rPr lang="ru-RU" sz="3400" b="1" kern="1200" dirty="0" err="1" smtClean="0">
              <a:solidFill>
                <a:srgbClr val="337111"/>
              </a:solidFill>
            </a:rPr>
            <a:t>місцеву</a:t>
          </a:r>
          <a:r>
            <a:rPr lang="ru-RU" sz="3400" b="1" kern="1200" dirty="0" smtClean="0">
              <a:solidFill>
                <a:srgbClr val="337111"/>
              </a:solidFill>
            </a:rPr>
            <a:t> школу. </a:t>
          </a:r>
          <a:r>
            <a:rPr lang="ru-RU" sz="3400" b="1" kern="1200" dirty="0" err="1" smtClean="0">
              <a:solidFill>
                <a:srgbClr val="337111"/>
              </a:solidFill>
            </a:rPr>
            <a:t>Письменник</a:t>
          </a:r>
          <a:r>
            <a:rPr lang="ru-RU" sz="3400" b="1" kern="1200" dirty="0" smtClean="0">
              <a:solidFill>
                <a:srgbClr val="337111"/>
              </a:solidFill>
            </a:rPr>
            <a:t> </a:t>
          </a:r>
          <a:r>
            <a:rPr lang="ru-RU" sz="3400" b="1" kern="1200" dirty="0" err="1" smtClean="0">
              <a:solidFill>
                <a:srgbClr val="337111"/>
              </a:solidFill>
            </a:rPr>
            <a:t>побував</a:t>
          </a:r>
          <a:r>
            <a:rPr lang="ru-RU" sz="3400" b="1" kern="1200" dirty="0" smtClean="0">
              <a:solidFill>
                <a:srgbClr val="337111"/>
              </a:solidFill>
            </a:rPr>
            <a:t> </a:t>
          </a:r>
          <a:r>
            <a:rPr lang="ru-RU" sz="3400" b="1" kern="1200" dirty="0" err="1" smtClean="0">
              <a:solidFill>
                <a:srgbClr val="337111"/>
              </a:solidFill>
            </a:rPr>
            <a:t>також</a:t>
          </a:r>
          <a:r>
            <a:rPr lang="ru-RU" sz="3400" b="1" kern="1200" dirty="0" smtClean="0">
              <a:solidFill>
                <a:srgbClr val="337111"/>
              </a:solidFill>
            </a:rPr>
            <a:t> у </a:t>
          </a:r>
          <a:r>
            <a:rPr lang="ru-RU" sz="3400" b="1" kern="1200" dirty="0" err="1" smtClean="0">
              <a:solidFill>
                <a:srgbClr val="337111"/>
              </a:solidFill>
            </a:rPr>
            <a:t>селі</a:t>
          </a:r>
          <a:r>
            <a:rPr lang="ru-RU" sz="3400" b="1" kern="1200" dirty="0" smtClean="0">
              <a:solidFill>
                <a:srgbClr val="337111"/>
              </a:solidFill>
            </a:rPr>
            <a:t> </a:t>
          </a:r>
          <a:r>
            <a:rPr lang="ru-RU" sz="3400" b="1" kern="1200" dirty="0" err="1" smtClean="0">
              <a:solidFill>
                <a:srgbClr val="337111"/>
              </a:solidFill>
            </a:rPr>
            <a:t>Іржавець</a:t>
          </a:r>
          <a:r>
            <a:rPr lang="ru-RU" sz="3400" b="1" kern="1200" dirty="0" smtClean="0">
              <a:solidFill>
                <a:srgbClr val="337111"/>
              </a:solidFill>
            </a:rPr>
            <a:t>, </a:t>
          </a:r>
          <a:r>
            <a:rPr lang="ru-RU" sz="3400" b="1" kern="1200" dirty="0" err="1" smtClean="0">
              <a:solidFill>
                <a:srgbClr val="337111"/>
              </a:solidFill>
            </a:rPr>
            <a:t>зустрічався</a:t>
          </a:r>
          <a:r>
            <a:rPr lang="ru-RU" sz="3400" b="1" kern="1200" dirty="0" smtClean="0">
              <a:solidFill>
                <a:srgbClr val="337111"/>
              </a:solidFill>
            </a:rPr>
            <a:t> там з родиною </a:t>
          </a:r>
          <a:r>
            <a:rPr lang="ru-RU" sz="3400" b="1" kern="1200" dirty="0" err="1" smtClean="0">
              <a:solidFill>
                <a:srgbClr val="337111"/>
              </a:solidFill>
            </a:rPr>
            <a:t>Ревуцьких</a:t>
          </a:r>
          <a:r>
            <a:rPr lang="ru-RU" sz="3400" b="1" kern="1200" dirty="0" smtClean="0">
              <a:solidFill>
                <a:srgbClr val="337111"/>
              </a:solidFill>
            </a:rPr>
            <a:t>.</a:t>
          </a:r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>
            <a:solidFill>
              <a:srgbClr val="337111"/>
            </a:solidFill>
          </a:endParaRPr>
        </a:p>
      </dsp:txBody>
      <dsp:txXfrm>
        <a:off x="1344091" y="1004331"/>
        <a:ext cx="6431677" cy="484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6FD28-F407-4396-93BC-3E1F6639308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1E36-3DA2-422F-A057-54EC569F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1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1E36-3DA2-422F-A057-54EC569F0E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vi-VN" sz="6600" b="1" i="1" dirty="0">
                <a:solidFill>
                  <a:srgbClr val="337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Микола́йович Толсто́й</a:t>
            </a:r>
            <a:endParaRPr lang="ru-RU" sz="6600" b="1" i="1" dirty="0">
              <a:solidFill>
                <a:srgbClr val="337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3033029"/>
              </p:ext>
            </p:extLst>
          </p:nvPr>
        </p:nvGraphicFramePr>
        <p:xfrm>
          <a:off x="611560" y="2852936"/>
          <a:ext cx="7768952" cy="362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84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17" y="5375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337111"/>
                </a:solidFill>
              </a:rPr>
              <a:t>Толстой і </a:t>
            </a:r>
            <a:r>
              <a:rPr lang="ru-RU" b="1" dirty="0" err="1">
                <a:solidFill>
                  <a:srgbClr val="337111"/>
                </a:solidFill>
              </a:rPr>
              <a:t>Україна</a:t>
            </a:r>
            <a:endParaRPr lang="ru-RU" b="1" dirty="0">
              <a:solidFill>
                <a:srgbClr val="33711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235" y="1196752"/>
            <a:ext cx="9095765" cy="5853669"/>
            <a:chOff x="12047" y="0"/>
            <a:chExt cx="9095765" cy="5853669"/>
          </a:xfrm>
          <a:scene3d>
            <a:camera prst="orthographicFront"/>
            <a:lightRig rig="flat" dir="t"/>
          </a:scene3d>
        </p:grpSpPr>
        <p:sp>
          <p:nvSpPr>
            <p:cNvPr id="6" name="Овал 5"/>
            <p:cNvSpPr/>
            <p:nvPr/>
          </p:nvSpPr>
          <p:spPr>
            <a:xfrm>
              <a:off x="12047" y="0"/>
              <a:ext cx="9095765" cy="585366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1366151" y="502165"/>
              <a:ext cx="6431677" cy="48493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>
                  <a:solidFill>
                    <a:srgbClr val="337111"/>
                  </a:solidFill>
                </a:rPr>
                <a:t>Лев Толстой </a:t>
              </a:r>
              <a:r>
                <a:rPr lang="ru-RU" sz="3000" b="1" dirty="0" err="1">
                  <a:solidFill>
                    <a:srgbClr val="337111"/>
                  </a:solidFill>
                </a:rPr>
                <a:t>здійснив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поїздку</a:t>
              </a:r>
              <a:r>
                <a:rPr lang="ru-RU" sz="3000" b="1" dirty="0">
                  <a:solidFill>
                    <a:srgbClr val="337111"/>
                  </a:solidFill>
                </a:rPr>
                <a:t> у </a:t>
              </a:r>
              <a:r>
                <a:rPr lang="ru-RU" sz="3000" b="1" dirty="0" err="1">
                  <a:solidFill>
                    <a:srgbClr val="337111"/>
                  </a:solidFill>
                </a:rPr>
                <a:t>Київ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протягом</a:t>
              </a:r>
              <a:r>
                <a:rPr lang="ru-RU" sz="3000" b="1" dirty="0">
                  <a:solidFill>
                    <a:srgbClr val="337111"/>
                  </a:solidFill>
                </a:rPr>
                <a:t> 14-16 </a:t>
              </a:r>
              <a:r>
                <a:rPr lang="ru-RU" sz="3000" b="1" dirty="0" err="1">
                  <a:solidFill>
                    <a:srgbClr val="337111"/>
                  </a:solidFill>
                </a:rPr>
                <a:t>червня</a:t>
              </a:r>
              <a:r>
                <a:rPr lang="ru-RU" sz="3000" b="1" dirty="0">
                  <a:solidFill>
                    <a:srgbClr val="337111"/>
                  </a:solidFill>
                </a:rPr>
                <a:t> 1879, </a:t>
              </a:r>
              <a:r>
                <a:rPr lang="ru-RU" sz="3000" b="1" dirty="0" err="1">
                  <a:solidFill>
                    <a:srgbClr val="337111"/>
                  </a:solidFill>
                </a:rPr>
                <a:t>відвідав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Києво-Печерську</a:t>
              </a:r>
              <a:r>
                <a:rPr lang="ru-RU" sz="3000" b="1" dirty="0">
                  <a:solidFill>
                    <a:srgbClr val="337111"/>
                  </a:solidFill>
                </a:rPr>
                <a:t> лавру, </a:t>
              </a:r>
              <a:r>
                <a:rPr lang="ru-RU" sz="3000" b="1" dirty="0" err="1">
                  <a:solidFill>
                    <a:srgbClr val="337111"/>
                  </a:solidFill>
                </a:rPr>
                <a:t>Софійський</a:t>
              </a:r>
              <a:r>
                <a:rPr lang="ru-RU" sz="3000" b="1" dirty="0">
                  <a:solidFill>
                    <a:srgbClr val="337111"/>
                  </a:solidFill>
                </a:rPr>
                <a:t> і </a:t>
              </a:r>
              <a:r>
                <a:rPr lang="ru-RU" sz="3000" b="1" dirty="0" err="1">
                  <a:solidFill>
                    <a:srgbClr val="337111"/>
                  </a:solidFill>
                </a:rPr>
                <a:t>Михайлівський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собори</a:t>
              </a:r>
              <a:r>
                <a:rPr lang="ru-RU" sz="3000" b="1" dirty="0">
                  <a:solidFill>
                    <a:srgbClr val="337111"/>
                  </a:solidFill>
                </a:rPr>
                <a:t>, </a:t>
              </a:r>
              <a:r>
                <a:rPr lang="ru-RU" sz="3000" b="1" dirty="0" err="1">
                  <a:solidFill>
                    <a:srgbClr val="337111"/>
                  </a:solidFill>
                </a:rPr>
                <a:t>духовну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академію</a:t>
              </a:r>
              <a:r>
                <a:rPr lang="ru-RU" sz="3000" b="1" dirty="0">
                  <a:solidFill>
                    <a:srgbClr val="337111"/>
                  </a:solidFill>
                </a:rPr>
                <a:t> та </a:t>
              </a:r>
              <a:r>
                <a:rPr lang="ru-RU" sz="3000" b="1" dirty="0" err="1">
                  <a:solidFill>
                    <a:srgbClr val="337111"/>
                  </a:solidFill>
                </a:rPr>
                <a:t>деякі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інші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сакральні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пам'ятки</a:t>
              </a:r>
              <a:r>
                <a:rPr lang="ru-RU" sz="3000" b="1" dirty="0">
                  <a:solidFill>
                    <a:srgbClr val="337111"/>
                  </a:solidFill>
                </a:rPr>
                <a:t>. </a:t>
              </a:r>
              <a:r>
                <a:rPr lang="ru-RU" sz="3000" b="1" dirty="0" err="1">
                  <a:solidFill>
                    <a:srgbClr val="337111"/>
                  </a:solidFill>
                </a:rPr>
                <a:t>Імовірно</a:t>
              </a:r>
              <a:r>
                <a:rPr lang="ru-RU" sz="3000" b="1" dirty="0">
                  <a:solidFill>
                    <a:srgbClr val="337111"/>
                  </a:solidFill>
                </a:rPr>
                <a:t>, </a:t>
              </a:r>
              <a:r>
                <a:rPr lang="ru-RU" sz="3000" b="1" dirty="0" err="1">
                  <a:solidFill>
                    <a:srgbClr val="337111"/>
                  </a:solidFill>
                </a:rPr>
                <a:t>зупинявся</a:t>
              </a:r>
              <a:r>
                <a:rPr lang="ru-RU" sz="3000" b="1" dirty="0">
                  <a:solidFill>
                    <a:srgbClr val="337111"/>
                  </a:solidFill>
                </a:rPr>
                <a:t> у </a:t>
              </a:r>
              <a:r>
                <a:rPr lang="ru-RU" sz="3000" b="1" dirty="0" err="1">
                  <a:solidFill>
                    <a:srgbClr val="337111"/>
                  </a:solidFill>
                </a:rPr>
                <a:t>сестри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своєї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дружини</a:t>
              </a:r>
              <a:r>
                <a:rPr lang="ru-RU" sz="3000" b="1" dirty="0">
                  <a:solidFill>
                    <a:srgbClr val="337111"/>
                  </a:solidFill>
                </a:rPr>
                <a:t> Г. А. </a:t>
              </a:r>
              <a:r>
                <a:rPr lang="ru-RU" sz="3000" b="1" dirty="0" err="1">
                  <a:solidFill>
                    <a:srgbClr val="337111"/>
                  </a:solidFill>
                </a:rPr>
                <a:t>Кузьминської</a:t>
              </a:r>
              <a:r>
                <a:rPr lang="ru-RU" sz="3000" b="1" dirty="0">
                  <a:solidFill>
                    <a:srgbClr val="337111"/>
                  </a:solidFill>
                </a:rPr>
                <a:t> на </a:t>
              </a:r>
              <a:r>
                <a:rPr lang="ru-RU" sz="3000" b="1" dirty="0" err="1">
                  <a:solidFill>
                    <a:srgbClr val="337111"/>
                  </a:solidFill>
                </a:rPr>
                <a:t>теперішній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вулиці</a:t>
              </a:r>
              <a:r>
                <a:rPr lang="ru-RU" sz="3000" b="1" dirty="0">
                  <a:solidFill>
                    <a:srgbClr val="337111"/>
                  </a:solidFill>
                </a:rPr>
                <a:t> Льва Толстого № 9. </a:t>
              </a:r>
              <a:r>
                <a:rPr lang="ru-RU" sz="3000" b="1" dirty="0" err="1">
                  <a:solidFill>
                    <a:srgbClr val="337111"/>
                  </a:solidFill>
                </a:rPr>
                <a:t>Відтворив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київські</a:t>
              </a:r>
              <a:r>
                <a:rPr lang="ru-RU" sz="3000" b="1" dirty="0">
                  <a:solidFill>
                    <a:srgbClr val="337111"/>
                  </a:solidFill>
                </a:rPr>
                <a:t> </a:t>
              </a:r>
              <a:r>
                <a:rPr lang="ru-RU" sz="3000" b="1" dirty="0" err="1">
                  <a:solidFill>
                    <a:srgbClr val="337111"/>
                  </a:solidFill>
                </a:rPr>
                <a:t>враження</a:t>
              </a:r>
              <a:r>
                <a:rPr lang="ru-RU" sz="3000" b="1" dirty="0">
                  <a:solidFill>
                    <a:srgbClr val="337111"/>
                  </a:solidFill>
                </a:rPr>
                <a:t> у </a:t>
              </a:r>
              <a:r>
                <a:rPr lang="ru-RU" sz="3000" b="1" dirty="0" err="1">
                  <a:solidFill>
                    <a:srgbClr val="337111"/>
                  </a:solidFill>
                </a:rPr>
                <a:t>праці</a:t>
              </a:r>
              <a:r>
                <a:rPr lang="ru-RU" sz="3000" b="1" dirty="0">
                  <a:solidFill>
                    <a:srgbClr val="337111"/>
                  </a:solidFill>
                </a:rPr>
                <a:t> «</a:t>
              </a:r>
              <a:r>
                <a:rPr lang="ru-RU" sz="3000" b="1" dirty="0" err="1">
                  <a:solidFill>
                    <a:srgbClr val="337111"/>
                  </a:solidFill>
                </a:rPr>
                <a:t>Дослідження</a:t>
              </a:r>
              <a:r>
                <a:rPr lang="ru-RU" sz="3000" b="1" dirty="0">
                  <a:solidFill>
                    <a:srgbClr val="337111"/>
                  </a:solidFill>
                </a:rPr>
                <a:t> догматичного </a:t>
              </a:r>
              <a:r>
                <a:rPr lang="ru-RU" sz="3000" b="1" dirty="0" err="1">
                  <a:solidFill>
                    <a:srgbClr val="337111"/>
                  </a:solidFill>
                </a:rPr>
                <a:t>богослов'я</a:t>
              </a:r>
              <a:r>
                <a:rPr lang="ru-RU" sz="3000" b="1" dirty="0">
                  <a:solidFill>
                    <a:srgbClr val="337111"/>
                  </a:solidFill>
                </a:rPr>
                <a:t>» та </a:t>
              </a:r>
              <a:r>
                <a:rPr lang="ru-RU" sz="3000" b="1" dirty="0" err="1">
                  <a:solidFill>
                    <a:srgbClr val="337111"/>
                  </a:solidFill>
                </a:rPr>
                <a:t>інших</a:t>
              </a:r>
              <a:r>
                <a:rPr lang="ru-RU" sz="3000" b="1" dirty="0" smtClean="0">
                  <a:solidFill>
                    <a:srgbClr val="337111"/>
                  </a:solidFill>
                </a:rPr>
                <a:t>.</a:t>
              </a:r>
              <a:endParaRPr lang="ru-RU" sz="3000" b="1" dirty="0">
                <a:solidFill>
                  <a:srgbClr val="33711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94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9367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15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Century Schoolbook" panose="02040604050505020304" pitchFamily="18" charset="0"/>
              </a:rPr>
              <a:t>Твори Толстого:</a:t>
            </a:r>
            <a:endParaRPr lang="ru-RU" sz="3600" b="1" i="1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 numCol="2">
            <a:normAutofit fontScale="77500" lnSpcReduction="20000"/>
          </a:bodyPr>
          <a:lstStyle/>
          <a:p>
            <a:pPr>
              <a:buBlip>
                <a:blip r:embed="rId4"/>
              </a:buBlip>
            </a:pPr>
            <a:r>
              <a:rPr lang="ru-RU" b="1" dirty="0"/>
              <a:t>Анна </a:t>
            </a:r>
            <a:r>
              <a:rPr lang="ru-RU" b="1" dirty="0" err="1"/>
              <a:t>Кареніна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/>
              <a:t>Влада </a:t>
            </a:r>
            <a:r>
              <a:rPr lang="ru-RU" b="1" dirty="0" err="1"/>
              <a:t>темряви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Війна</a:t>
            </a:r>
            <a:r>
              <a:rPr lang="ru-RU" b="1" dirty="0"/>
              <a:t> і мир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Воскресіння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/>
              <a:t>Два </a:t>
            </a:r>
            <a:r>
              <a:rPr lang="ru-RU" b="1" dirty="0" err="1"/>
              <a:t>гусари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Дитинство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Живий</a:t>
            </a:r>
            <a:r>
              <a:rPr lang="ru-RU" b="1" dirty="0"/>
              <a:t> труп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Кавказький</a:t>
            </a:r>
            <a:r>
              <a:rPr lang="ru-RU" b="1" dirty="0"/>
              <a:t> </a:t>
            </a:r>
            <a:r>
              <a:rPr lang="ru-RU" b="1" dirty="0" err="1"/>
              <a:t>бранець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/>
              <a:t>Козаки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/>
              <a:t>Корова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Крейцерова</a:t>
            </a:r>
            <a:r>
              <a:rPr lang="ru-RU" b="1" dirty="0"/>
              <a:t> соната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Отроцтво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/>
              <a:t>Плоди </a:t>
            </a:r>
            <a:r>
              <a:rPr lang="ru-RU" b="1" dirty="0" err="1"/>
              <a:t>освіти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Після</a:t>
            </a:r>
            <a:r>
              <a:rPr lang="ru-RU" b="1" dirty="0"/>
              <a:t> балу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Севастопольські</a:t>
            </a:r>
            <a:r>
              <a:rPr lang="ru-RU" b="1" dirty="0"/>
              <a:t> </a:t>
            </a:r>
            <a:r>
              <a:rPr lang="ru-RU" b="1" dirty="0" err="1"/>
              <a:t>оповідання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/>
              <a:t>Смерть </a:t>
            </a:r>
            <a:r>
              <a:rPr lang="ru-RU" b="1" dirty="0" err="1"/>
              <a:t>Івана</a:t>
            </a:r>
            <a:r>
              <a:rPr lang="ru-RU" b="1" dirty="0"/>
              <a:t> </a:t>
            </a:r>
            <a:r>
              <a:rPr lang="ru-RU" b="1" dirty="0" err="1"/>
              <a:t>Ілліча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/>
              <a:t>Три </a:t>
            </a:r>
            <a:r>
              <a:rPr lang="ru-RU" b="1" dirty="0" err="1"/>
              <a:t>смерті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Филипок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/>
              <a:t>Хаджи-Мурат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Холстомер</a:t>
            </a:r>
            <a:r>
              <a:rPr lang="ru-RU" b="1" dirty="0"/>
              <a:t> (Лев Толстой)</a:t>
            </a:r>
          </a:p>
          <a:p>
            <a:pPr>
              <a:buBlip>
                <a:blip r:embed="rId4"/>
              </a:buBlip>
            </a:pPr>
            <a:r>
              <a:rPr lang="ru-RU" b="1" dirty="0" err="1"/>
              <a:t>Юність</a:t>
            </a:r>
            <a:r>
              <a:rPr lang="ru-RU" b="1" dirty="0"/>
              <a:t> (Лев Толстой)</a:t>
            </a:r>
          </a:p>
        </p:txBody>
      </p:sp>
    </p:spTree>
    <p:extLst>
      <p:ext uri="{BB962C8B-B14F-4D97-AF65-F5344CB8AC3E}">
        <p14:creationId xmlns:p14="http://schemas.microsoft.com/office/powerpoint/2010/main" val="153445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3529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151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rgbClr val="337111"/>
                </a:solidFill>
                <a:latin typeface="Century Schoolbook" panose="02040604050505020304" pitchFamily="18" charset="0"/>
              </a:rPr>
              <a:t>Пам</a:t>
            </a:r>
            <a:r>
              <a:rPr lang="en-US" sz="3600" b="1" i="1" dirty="0" smtClean="0">
                <a:solidFill>
                  <a:srgbClr val="337111"/>
                </a:solidFill>
                <a:latin typeface="Century Schoolbook" panose="02040604050505020304" pitchFamily="18" charset="0"/>
              </a:rPr>
              <a:t>’</a:t>
            </a:r>
            <a:r>
              <a:rPr lang="ru-RU" sz="3600" b="1" i="1" dirty="0" err="1" smtClean="0">
                <a:solidFill>
                  <a:srgbClr val="337111"/>
                </a:solidFill>
                <a:latin typeface="Century Schoolbook" panose="02040604050505020304" pitchFamily="18" charset="0"/>
              </a:rPr>
              <a:t>ятник</a:t>
            </a:r>
            <a:r>
              <a:rPr lang="ru-RU" sz="3600" b="1" i="1" dirty="0" smtClean="0">
                <a:solidFill>
                  <a:srgbClr val="337111"/>
                </a:solidFill>
                <a:latin typeface="Century Schoolbook" panose="02040604050505020304" pitchFamily="18" charset="0"/>
              </a:rPr>
              <a:t> </a:t>
            </a:r>
            <a:r>
              <a:rPr lang="ru-RU" sz="3600" b="1" i="1" dirty="0">
                <a:solidFill>
                  <a:srgbClr val="337111"/>
                </a:solidFill>
                <a:latin typeface="Century Schoolbook" panose="02040604050505020304" pitchFamily="18" charset="0"/>
              </a:rPr>
              <a:t>Толстому </a:t>
            </a:r>
            <a:r>
              <a:rPr lang="ru-RU" sz="3600" b="1" i="1" dirty="0" smtClean="0">
                <a:solidFill>
                  <a:srgbClr val="337111"/>
                </a:solidFill>
                <a:latin typeface="Century Schoolbook" panose="02040604050505020304" pitchFamily="18" charset="0"/>
              </a:rPr>
              <a:t>в </a:t>
            </a:r>
            <a:r>
              <a:rPr lang="ru-RU" sz="3600" b="1" i="1" dirty="0" err="1" smtClean="0">
                <a:solidFill>
                  <a:srgbClr val="337111"/>
                </a:solidFill>
                <a:latin typeface="Century Schoolbook" panose="02040604050505020304" pitchFamily="18" charset="0"/>
              </a:rPr>
              <a:t>Москв</a:t>
            </a:r>
            <a:r>
              <a:rPr lang="uk-UA" sz="3600" b="1" i="1" dirty="0" smtClean="0">
                <a:solidFill>
                  <a:srgbClr val="337111"/>
                </a:solidFill>
                <a:latin typeface="Century Schoolbook" panose="02040604050505020304" pitchFamily="18" charset="0"/>
              </a:rPr>
              <a:t>і</a:t>
            </a:r>
            <a:endParaRPr lang="ru-RU" sz="3600" b="1" i="1" dirty="0">
              <a:solidFill>
                <a:srgbClr val="33711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338" name="Picture 2" descr="http://foretime.ru/wp-content/uploads/2011/10/pamyatnik-tolstomu-v-mosk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9388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8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айл:Tolstoj-r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755440"/>
              </p:ext>
            </p:extLst>
          </p:nvPr>
        </p:nvGraphicFramePr>
        <p:xfrm>
          <a:off x="4211960" y="260648"/>
          <a:ext cx="4752528" cy="662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s016.radikal.ru/i334/1103/ef/b9e74236cbd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2" y="709612"/>
            <a:ext cx="3810000" cy="543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6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xppxx.ru/wp-content/uploads/2013/08/Lev_Tolstoy_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3646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77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182060"/>
              </p:ext>
            </p:extLst>
          </p:nvPr>
        </p:nvGraphicFramePr>
        <p:xfrm>
          <a:off x="155607" y="260648"/>
          <a:ext cx="8880889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cdn1.img22.ria.ru/images/72447/51/7244751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07" y="4817773"/>
            <a:ext cx="3600400" cy="20402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2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666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467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707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23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1334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01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otokanal.com/images/58/vesennie-listy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2135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40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761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Лев Микола́йович Толсто́й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Толстой і Україна</vt:lpstr>
      <vt:lpstr>Презентация PowerPoint</vt:lpstr>
      <vt:lpstr>Твори Толстого:</vt:lpstr>
      <vt:lpstr>Презентация PowerPoint</vt:lpstr>
      <vt:lpstr>Пам’ятник Толстому в Москві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Микола́йович Толсто́й</dc:title>
  <dc:creator>admin</dc:creator>
  <cp:lastModifiedBy>admin</cp:lastModifiedBy>
  <cp:revision>15</cp:revision>
  <dcterms:created xsi:type="dcterms:W3CDTF">2014-01-12T10:47:57Z</dcterms:created>
  <dcterms:modified xsi:type="dcterms:W3CDTF">2014-01-12T12:37:50Z</dcterms:modified>
</cp:coreProperties>
</file>