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4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A1%D1%82%D0%B0%D1%80%D0%B8%D0%B3%D0%B0%D0%BD_%D1%96%D0%B7_%D0%BA%D1%80%D0%B8%D0%BB%D0%B0%D0%BC%D0%B8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F%D0%BE%D0%BB%D0%BA%D0%BE%D0%B2%D0%BD%D0%B8%D0%BA%D1%83_%D0%BD%D1%96%D1%85%D1%82%D0%BE_%D0%BD%D0%B5_%D0%BF%D0%B8%D1%88%D0%B5" TargetMode="External"/><Relationship Id="rId7" Type="http://schemas.openxmlformats.org/officeDocument/2006/relationships/hyperlink" Target="http://uk.wikipedia.org/wiki/%D0%9F%D1%80%D0%BE_%D0%BA%D0%BE%D1%85%D0%B0%D0%BD%D0%BD%D1%8F_%D1%82%D0%B0_%D1%96%D0%BD%D1%88%D0%B8%D1%85_%D0%B4%D0%B5%D0%BC%D0%BE%D0%BD%D1%96%D0%B2_/_Del_amor_y_otros_demonios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3%D0%B5%D0%BD%D0%B5%D1%80%D0%B0%D0%BB_%D1%83_%D1%81%D0%B2%D0%BE%D1%94%D0%BC%D1%83_%D0%BB%D0%B0%D0%B1%D1%96%D1%80%D0%B8%D0%BD%D1%82%D1%96_/_El_general_en_su_laberinto" TargetMode="External"/><Relationship Id="rId5" Type="http://schemas.openxmlformats.org/officeDocument/2006/relationships/hyperlink" Target="http://uk.wikipedia.org/w/index.php?title=%D0%9B%D1%8E%D0%B1%D0%BE%D0%B2_%D0%BF%D1%96%D0%B4_%D1%87%D0%B0%D1%81_%D1%85%D0%BE%D0%BB%D0%B5%D1%80%D0%B8&amp;action=edit&amp;redlink=1" TargetMode="External"/><Relationship Id="rId4" Type="http://schemas.openxmlformats.org/officeDocument/2006/relationships/hyperlink" Target="http://uk.wikipedia.org/wiki/%D0%A1%D1%82%D0%BE_%D1%80%D0%BE%D0%BA%D1%96%D0%B2_%D1%81%D0%B0%D0%BC%D0%BE%D1%82%D0%BD%D0%BE%D1%81%D1%82%D1%96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17_%D0%BA%D0%B2%D1%96%D1%82%D0%BD%D1%8F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uk.wikipedia.org/wiki/2014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A%D0%BE%D0%BB%D1%83%D0%BC%D0%B1%D1%96%D1%8F" TargetMode="External"/><Relationship Id="rId13" Type="http://schemas.openxmlformats.org/officeDocument/2006/relationships/hyperlink" Target="http://uk.wikipedia.org/wiki/%D0%9D%D0%B5%D0%B9%D1%88%D1%82%D0%B0%D0%B4%D1%82%D1%81%D1%8C%D0%BA%D0%B0_%D0%BB%D1%96%D1%82%D0%B5%D1%80%D0%B0%D1%82%D1%83%D1%80%D0%BD%D0%B0_%D0%BF%D1%80%D0%B5%D0%BC%D1%96%D1%8F" TargetMode="External"/><Relationship Id="rId18" Type="http://schemas.openxmlformats.org/officeDocument/2006/relationships/hyperlink" Target="http://uk.wikipedia.org/wiki/%D0%9C%D0%B0%D1%80%D1%96%D0%BE_%D0%92%D0%B0%D1%80%D2%91%D0%B0%D1%81_%D0%9B%D1%8C%D0%B9%D0%BE%D1%81%D0%B0" TargetMode="External"/><Relationship Id="rId3" Type="http://schemas.openxmlformats.org/officeDocument/2006/relationships/hyperlink" Target="http://uk.wikipedia.org/wiki/%D0%86%D0%B1%D0%B5%D1%80%D1%96%D0%B9%D1%81%D1%8C%D0%BA%D1%96_%D1%96%D0%BC%D0%B5%D0%BD%D0%B0" TargetMode="External"/><Relationship Id="rId21" Type="http://schemas.openxmlformats.org/officeDocument/2006/relationships/hyperlink" Target="http://uk.wikipedia.org/wiki/%D0%A5%D0%A5_%D1%81%D1%82%D0%BE%D0%BB%D1%96%D1%82%D1%82%D1%8F" TargetMode="External"/><Relationship Id="rId7" Type="http://schemas.openxmlformats.org/officeDocument/2006/relationships/hyperlink" Target="http://uk.wikipedia.org/wiki/%D0%90%D1%80%D0%B0%D0%BA%D0%B0%D1%82%D0%B0%D0%BA%D0%B0" TargetMode="External"/><Relationship Id="rId12" Type="http://schemas.openxmlformats.org/officeDocument/2006/relationships/hyperlink" Target="http://uk.wikipedia.org/wiki/%D0%9C%D0%B5%D0%BA%D1%81%D0%B8%D0%BA%D0%B0" TargetMode="External"/><Relationship Id="rId17" Type="http://schemas.openxmlformats.org/officeDocument/2006/relationships/hyperlink" Target="http://uk.wikipedia.org/wiki/%D0%91%D0%BE%D1%80%D1%85%D0%B5%D1%81_%D0%A5%D0%BE%D1%80%D1%85%D0%B5_%D0%9B%D1%83%D1%97%D1%81" TargetMode="External"/><Relationship Id="rId2" Type="http://schemas.openxmlformats.org/officeDocument/2006/relationships/image" Target="../media/image1.jpeg"/><Relationship Id="rId16" Type="http://schemas.openxmlformats.org/officeDocument/2006/relationships/hyperlink" Target="http://uk.wikipedia.org/wiki/%D0%9C%D0%B0%D0%B3%D1%96%D1%87%D0%BD%D0%B8%D0%B9_%D1%80%D0%B5%D0%B0%D0%BB%D1%96%D0%B7%D0%BC" TargetMode="External"/><Relationship Id="rId20" Type="http://schemas.openxmlformats.org/officeDocument/2006/relationships/hyperlink" Target="http://uk.wikipedia.org/wiki/%D0%9B%D0%B0%D1%82%D0%B8%D0%BD%D1%81%D1%8C%D0%BA%D0%B0_%D0%90%D0%BC%D0%B5%D1%80%D0%B8%D0%BA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1927" TargetMode="External"/><Relationship Id="rId11" Type="http://schemas.openxmlformats.org/officeDocument/2006/relationships/hyperlink" Target="http://uk.wikipedia.org/wiki/%D0%9C%D0%B5%D1%85%D1%96%D0%BA%D0%BE" TargetMode="External"/><Relationship Id="rId5" Type="http://schemas.openxmlformats.org/officeDocument/2006/relationships/hyperlink" Target="http://uk.wikipedia.org/wiki/6_%D0%B1%D0%B5%D1%80%D0%B5%D0%B7%D0%BD%D1%8F" TargetMode="External"/><Relationship Id="rId15" Type="http://schemas.openxmlformats.org/officeDocument/2006/relationships/hyperlink" Target="http://uk.wikipedia.org/wiki/1982" TargetMode="External"/><Relationship Id="rId10" Type="http://schemas.openxmlformats.org/officeDocument/2006/relationships/hyperlink" Target="http://uk.wikipedia.org/wiki/2014" TargetMode="External"/><Relationship Id="rId19" Type="http://schemas.openxmlformats.org/officeDocument/2006/relationships/hyperlink" Target="http://uk.wikipedia.org/wiki/%D0%9A%D0%BE%D1%80%D1%82%D0%B0%D1%81%D0%B0%D1%80_%D0%A5%D1%83%D0%BB%D1%96%D0%BE" TargetMode="External"/><Relationship Id="rId4" Type="http://schemas.openxmlformats.org/officeDocument/2006/relationships/hyperlink" Target="http://uk.wikipedia.org/wiki/%D0%86%D1%81%D0%BF%D0%B0%D0%BD%D1%81%D1%8C%D0%BA%D0%B0_%D0%BC%D0%BE%D0%B2%D0%B0" TargetMode="External"/><Relationship Id="rId9" Type="http://schemas.openxmlformats.org/officeDocument/2006/relationships/hyperlink" Target="http://uk.wikipedia.org/wiki/17_%D0%BA%D0%B2%D1%96%D1%82%D0%BD%D1%8F" TargetMode="External"/><Relationship Id="rId14" Type="http://schemas.openxmlformats.org/officeDocument/2006/relationships/hyperlink" Target="http://uk.wikipedia.org/wiki/%D0%9D%D0%BE%D0%B1%D0%B5%D0%BB%D1%96%D0%B2%D1%81%D1%8C%D0%BA%D0%B0_%D0%BF%D1%80%D0%B5%D0%BC%D1%96%D1%8F_%D0%B7_%D0%BB%D1%96%D1%82%D0%B5%D1%80%D0%B0%D1%82%D1%83%D1%80%D0%B8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1940" TargetMode="External"/><Relationship Id="rId13" Type="http://schemas.openxmlformats.org/officeDocument/2006/relationships/hyperlink" Target="http://uk.wikipedia.org/w/index.php?title=%D0%9D%D0%B0%D1%86%D1%96%D0%BE%D0%BD%D0%B0%D0%BB%D1%8C%D0%BD%D0%B8%D0%B9_%D1%83%D0%BD%D1%96%D0%B2%D0%B5%D1%80%D1%81%D0%B8%D1%82%D0%B5%D1%82_%D0%91%D0%BE%D0%B3%D0%BE%D1%82%D0%B8&amp;action=edit&amp;redlink=1" TargetMode="External"/><Relationship Id="rId3" Type="http://schemas.openxmlformats.org/officeDocument/2006/relationships/hyperlink" Target="http://uk.wikipedia.org/wiki/%D0%90%D1%80%D0%B0%D0%BA%D0%B0%D1%82%D0%B0%D0%BA%D0%B0" TargetMode="External"/><Relationship Id="rId7" Type="http://schemas.openxmlformats.org/officeDocument/2006/relationships/hyperlink" Target="http://uk.wikipedia.org/wiki/%D0%9C%D0%B5%D1%85%D1%96%D0%BA%D0%BE" TargetMode="External"/><Relationship Id="rId12" Type="http://schemas.openxmlformats.org/officeDocument/2006/relationships/hyperlink" Target="http://uk.wikipedia.org/wiki/1946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84%D0%B2%D1%80%D0%BE%D0%BF%D0%B0" TargetMode="External"/><Relationship Id="rId11" Type="http://schemas.openxmlformats.org/officeDocument/2006/relationships/hyperlink" Target="http://uk.wikipedia.org/wiki/%D0%91%D0%BE%D0%B3%D0%BE%D1%82%D0%B0" TargetMode="External"/><Relationship Id="rId5" Type="http://schemas.openxmlformats.org/officeDocument/2006/relationships/hyperlink" Target="http://uk.wikipedia.org/wiki/%D0%9C%D0%B5%D0%BA%D1%81%D0%B8%D0%BA%D0%B0" TargetMode="External"/><Relationship Id="rId10" Type="http://schemas.openxmlformats.org/officeDocument/2006/relationships/hyperlink" Target="http://uk.wikipedia.org/w/index.php?title=%D0%A1%D1%96%D0%BF%D0%B0%D0%BA%D1%96%D1%80%D0%B0&amp;action=edit&amp;redlink=1" TargetMode="External"/><Relationship Id="rId4" Type="http://schemas.openxmlformats.org/officeDocument/2006/relationships/hyperlink" Target="http://uk.wikipedia.org/wiki/%D0%9A%D0%BE%D0%BB%D1%83%D0%BC%D0%B1%D1%96%D1%8F" TargetMode="External"/><Relationship Id="rId9" Type="http://schemas.openxmlformats.org/officeDocument/2006/relationships/hyperlink" Target="http://uk.wikipedia.org/wiki/%D0%84%D0%B7%D1%83%D1%97%D1%82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1%D0%A8%D0%90" TargetMode="External"/><Relationship Id="rId13" Type="http://schemas.openxmlformats.org/officeDocument/2006/relationships/hyperlink" Target="http://uk.wikipedia.org/wiki/1961" TargetMode="External"/><Relationship Id="rId18" Type="http://schemas.openxmlformats.org/officeDocument/2006/relationships/image" Target="../media/image3.jpeg"/><Relationship Id="rId3" Type="http://schemas.openxmlformats.org/officeDocument/2006/relationships/hyperlink" Target="http://uk.wikipedia.org/wiki/1954" TargetMode="External"/><Relationship Id="rId7" Type="http://schemas.openxmlformats.org/officeDocument/2006/relationships/hyperlink" Target="http://uk.wikipedia.org/wiki/%D0%92%D0%B5%D0%BD%D0%B5%D1%81%D1%83%D0%B5%D0%BB%D0%B0" TargetMode="External"/><Relationship Id="rId12" Type="http://schemas.openxmlformats.org/officeDocument/2006/relationships/hyperlink" Target="http://uk.wikipedia.org/wiki/%D0%9A%D1%96%D0%BD%D0%BE%D1%81%D1%86%D0%B5%D0%BD%D0%B0%D1%80%D1%96%D0%B9" TargetMode="External"/><Relationship Id="rId17" Type="http://schemas.openxmlformats.org/officeDocument/2006/relationships/hyperlink" Target="http://uk.wikipedia.org/wiki/%D0%A1%D1%82%D0%BE_%D1%80%D0%BE%D0%BA%D1%96%D0%B2_%D1%81%D0%B0%D0%BC%D0%BE%D1%82%D0%BD%D0%BE%D1%81%D1%82%D1%96" TargetMode="External"/><Relationship Id="rId2" Type="http://schemas.openxmlformats.org/officeDocument/2006/relationships/image" Target="../media/image1.jpeg"/><Relationship Id="rId16" Type="http://schemas.openxmlformats.org/officeDocument/2006/relationships/hyperlink" Target="http://uk.wikipedia.org/wiki/1962" TargetMode="External"/><Relationship Id="rId20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A4%D1%80%D0%B0%D0%BD%D1%86%D1%96%D1%8F" TargetMode="External"/><Relationship Id="rId11" Type="http://schemas.openxmlformats.org/officeDocument/2006/relationships/hyperlink" Target="http://uk.wikipedia.org/wiki/%D0%9E%D0%BF%D0%BE%D0%B2%D1%96%D0%B4%D0%B0%D0%BD%D0%BD%D1%8F" TargetMode="External"/><Relationship Id="rId5" Type="http://schemas.openxmlformats.org/officeDocument/2006/relationships/hyperlink" Target="http://uk.wikipedia.org/wiki/%D0%9F%D0%BE%D0%BB%D1%8C%D1%89%D0%B0" TargetMode="External"/><Relationship Id="rId15" Type="http://schemas.openxmlformats.org/officeDocument/2006/relationships/hyperlink" Target="http://uk.wikipedia.org/wiki/%D0%86%D1%81%D0%BF%D0%B0%D0%BD%D1%81%D1%8C%D0%BA%D0%B0_%D0%BC%D0%BE%D0%B2%D0%B0" TargetMode="External"/><Relationship Id="rId10" Type="http://schemas.openxmlformats.org/officeDocument/2006/relationships/hyperlink" Target="http://uk.wikipedia.org/wiki/%D0%9D%D1%8C%D1%8E-%D0%99%D0%BE%D1%80%D0%BA" TargetMode="External"/><Relationship Id="rId19" Type="http://schemas.openxmlformats.org/officeDocument/2006/relationships/image" Target="../media/image4.jpeg"/><Relationship Id="rId4" Type="http://schemas.openxmlformats.org/officeDocument/2006/relationships/hyperlink" Target="http://uk.wikipedia.org/wiki/%D0%86%D1%82%D0%B0%D0%BB%D1%96%D1%8F" TargetMode="External"/><Relationship Id="rId9" Type="http://schemas.openxmlformats.org/officeDocument/2006/relationships/hyperlink" Target="http://uk.wikipedia.org/wiki/1959" TargetMode="External"/><Relationship Id="rId14" Type="http://schemas.openxmlformats.org/officeDocument/2006/relationships/hyperlink" Target="http://uk.wikipedia.org/wiki/%D0%9F%D0%BE%D0%BB%D0%BA%D0%BE%D0%B2%D0%BD%D0%B8%D0%BA%D1%83_%D0%BD%D1%96%D1%85%D1%82%D0%BE_%D0%BD%D0%B5_%D0%BF%D0%B8%D1%88%D0%B5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1%D0%A8%D0%90" TargetMode="External"/><Relationship Id="rId3" Type="http://schemas.openxmlformats.org/officeDocument/2006/relationships/hyperlink" Target="http://uk.wikipedia.org/wiki/1982" TargetMode="External"/><Relationship Id="rId7" Type="http://schemas.openxmlformats.org/officeDocument/2006/relationships/hyperlink" Target="http://uk.wikipedia.org/wiki/%D0%9B%D1%96%D0%BC%D1%84%D0%BE%D0%BC%D0%B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1992" TargetMode="External"/><Relationship Id="rId5" Type="http://schemas.openxmlformats.org/officeDocument/2006/relationships/hyperlink" Target="http://uk.wikipedia.org/wiki/1989" TargetMode="External"/><Relationship Id="rId4" Type="http://schemas.openxmlformats.org/officeDocument/2006/relationships/hyperlink" Target="http://uk.wikipedia.org/wiki/%D0%9D%D0%BE%D0%B1%D0%B5%D0%BB%D1%96%D0%B2%D1%81%D1%8C%D0%BA%D0%B0_%D0%BF%D1%80%D0%B5%D0%BC%D1%96%D1%8F_%D0%B7_%D0%BB%D1%96%D1%82%D0%B5%D1%80%D0%B0%D1%82%D1%83%D1%80%D0%B8" TargetMode="External"/><Relationship Id="rId9" Type="http://schemas.openxmlformats.org/officeDocument/2006/relationships/hyperlink" Target="http://uk.wikipedia.org/wiki/%D0%9C%D0%B5%D0%BA%D1%81%D0%B8%D0%BA%D0%B0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F%D0%B0%D1%80%D0%B8%D0%B6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3%D0%BE%D0%BB%D0%BB%D1%96%D0%B2%D1%83%D0%B4" TargetMode="External"/><Relationship Id="rId13" Type="http://schemas.openxmlformats.org/officeDocument/2006/relationships/image" Target="../media/image7.jpeg"/><Relationship Id="rId3" Type="http://schemas.openxmlformats.org/officeDocument/2006/relationships/hyperlink" Target="http://uk.wikipedia.org/wiki/2002" TargetMode="External"/><Relationship Id="rId7" Type="http://schemas.openxmlformats.org/officeDocument/2006/relationships/hyperlink" Target="http://uk.wikipedia.org/w/index.php?title=%D0%9A%D0%BE%D1%85%D0%B0%D0%BD%D0%BD%D1%8F_%D0%B2_%D1%87%D0%B0%D1%81_%D1%85%D0%BE%D0%BB%D0%B5%D1%80%D0%B8&amp;action=edit&amp;redlink=1" TargetMode="External"/><Relationship Id="rId12" Type="http://schemas.openxmlformats.org/officeDocument/2006/relationships/hyperlink" Target="http://uk.wikipedia.org/wiki/%D0%9A%D0%BE%D0%BB%D1%83%D0%BC%D0%B1%D1%96%D1%8F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2004" TargetMode="External"/><Relationship Id="rId11" Type="http://schemas.openxmlformats.org/officeDocument/2006/relationships/hyperlink" Target="http://uk.wikipedia.org/wiki/%D0%9A%D0%B0%D1%80%D1%82%D0%B0%D1%85%D0%B5%D0%BD%D0%B0_(%D0%9A%D0%BE%D0%BB%D1%83%D0%BC%D0%B1%D1%96%D1%8F)" TargetMode="External"/><Relationship Id="rId5" Type="http://schemas.openxmlformats.org/officeDocument/2006/relationships/hyperlink" Target="http://uk.wikipedia.org/wiki/%D0%86%D1%81%D0%BF%D0%B0%D0%BD%D1%96%D1%8F" TargetMode="External"/><Relationship Id="rId10" Type="http://schemas.openxmlformats.org/officeDocument/2006/relationships/hyperlink" Target="http://uk.wikipedia.org/wiki/2006" TargetMode="External"/><Relationship Id="rId4" Type="http://schemas.openxmlformats.org/officeDocument/2006/relationships/hyperlink" Target="http://uk.wikipedia.org/wiki/%D0%91%D0%B5%D1%81%D1%82%D1%81%D0%B5%D0%BB%D0%B5%D1%80" TargetMode="External"/><Relationship Id="rId9" Type="http://schemas.openxmlformats.org/officeDocument/2006/relationships/hyperlink" Target="http://uk.wikipedia.org/wiki/%D0%94%D0%BE%D0%BB%D0%B0%D1%80_%D0%A1%D0%A8%D0%90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Ігор Кир'янчук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4214810" y="135729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vi-VN" b="1" dirty="0" smtClean="0"/>
              <a:t>Габріє́ль Хосе́ де ла Конкордія Гарсі́я Ма́ркес</a:t>
            </a:r>
            <a:endParaRPr lang="ru-RU" dirty="0"/>
          </a:p>
        </p:txBody>
      </p:sp>
      <p:pic>
        <p:nvPicPr>
          <p:cNvPr id="1030" name="Picture 6" descr="http://upload.wikimedia.org/wikipedia/commons/thumb/0/0f/Gabriel_Garcia_Marquez.jpg/200px-Gabriel_Garcia_Marquez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357166"/>
            <a:ext cx="3262322" cy="55007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 descr="Ігор Кир'янчук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928926" y="357166"/>
            <a:ext cx="21219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latin typeface="Comic Sans MS" pitchFamily="66" charset="0"/>
              </a:rPr>
              <a:t>Твори</a:t>
            </a:r>
            <a:endParaRPr lang="ru-RU" sz="3600" b="1" dirty="0">
              <a:latin typeface="Comic Sans MS" pitchFamily="66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14414" y="928670"/>
            <a:ext cx="21916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err="1" smtClean="0">
                <a:latin typeface="Comic Sans MS" pitchFamily="66" charset="0"/>
              </a:rPr>
              <a:t>Оповідання</a:t>
            </a:r>
            <a:endParaRPr lang="ru-RU" sz="2800" b="1" dirty="0">
              <a:latin typeface="Comic Sans MS" pitchFamily="66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4282" y="1410355"/>
            <a:ext cx="8286808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smtClean="0"/>
              <a:t>1948: </a:t>
            </a:r>
            <a:r>
              <a:rPr lang="ru-RU" sz="1200" b="1" dirty="0" err="1" smtClean="0"/>
              <a:t>Інший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бік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смерті</a:t>
            </a:r>
            <a:r>
              <a:rPr lang="ru-RU" sz="1200" b="1" dirty="0" smtClean="0"/>
              <a:t> / </a:t>
            </a:r>
            <a:r>
              <a:rPr lang="en-US" sz="1200" b="1" dirty="0" smtClean="0"/>
              <a:t>La </a:t>
            </a:r>
            <a:r>
              <a:rPr lang="en-US" sz="1200" b="1" dirty="0" err="1" smtClean="0"/>
              <a:t>otra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costilla</a:t>
            </a:r>
            <a:r>
              <a:rPr lang="en-US" sz="1200" b="1" dirty="0" smtClean="0"/>
              <a:t> de la </a:t>
            </a:r>
            <a:r>
              <a:rPr lang="en-US" sz="1200" b="1" dirty="0" err="1" smtClean="0"/>
              <a:t>muerte</a:t>
            </a:r>
            <a:endParaRPr lang="en-US" sz="1200" b="1" dirty="0" smtClean="0"/>
          </a:p>
          <a:p>
            <a:r>
              <a:rPr lang="en-US" sz="1200" b="1" dirty="0" smtClean="0"/>
              <a:t>1948: </a:t>
            </a:r>
            <a:r>
              <a:rPr lang="ru-RU" sz="1200" b="1" dirty="0" err="1" smtClean="0"/>
              <a:t>Єва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всередині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свого</a:t>
            </a:r>
            <a:r>
              <a:rPr lang="ru-RU" sz="1200" b="1" dirty="0" smtClean="0"/>
              <a:t> кота / </a:t>
            </a:r>
            <a:r>
              <a:rPr lang="en-US" sz="1200" b="1" dirty="0" smtClean="0"/>
              <a:t>Eva </a:t>
            </a:r>
            <a:r>
              <a:rPr lang="en-US" sz="1200" b="1" dirty="0" err="1" smtClean="0"/>
              <a:t>está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dentro</a:t>
            </a:r>
            <a:r>
              <a:rPr lang="en-US" sz="1200" b="1" dirty="0" smtClean="0"/>
              <a:t> de </a:t>
            </a:r>
            <a:r>
              <a:rPr lang="en-US" sz="1200" b="1" dirty="0" err="1" smtClean="0"/>
              <a:t>su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gato</a:t>
            </a:r>
            <a:endParaRPr lang="en-US" sz="1200" b="1" dirty="0" smtClean="0"/>
          </a:p>
          <a:p>
            <a:r>
              <a:rPr lang="en-US" sz="1200" b="1" dirty="0" smtClean="0"/>
              <a:t>1949: </a:t>
            </a:r>
            <a:r>
              <a:rPr lang="ru-RU" sz="1200" b="1" dirty="0" err="1" smtClean="0"/>
              <a:t>Прикрість</a:t>
            </a:r>
            <a:r>
              <a:rPr lang="ru-RU" sz="1200" b="1" dirty="0" smtClean="0"/>
              <a:t> для </a:t>
            </a:r>
            <a:r>
              <a:rPr lang="ru-RU" sz="1200" b="1" dirty="0" err="1" smtClean="0"/>
              <a:t>трьох</a:t>
            </a:r>
            <a:r>
              <a:rPr lang="ru-RU" sz="1200" b="1" dirty="0" smtClean="0"/>
              <a:t> сомнамбул / </a:t>
            </a:r>
            <a:r>
              <a:rPr lang="en-US" sz="1200" b="1" dirty="0" err="1" smtClean="0"/>
              <a:t>Amargura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para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tres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sonámbulos</a:t>
            </a:r>
            <a:endParaRPr lang="en-US" sz="1200" b="1" dirty="0" smtClean="0"/>
          </a:p>
          <a:p>
            <a:r>
              <a:rPr lang="en-US" sz="1200" b="1" dirty="0" smtClean="0"/>
              <a:t>1949: </a:t>
            </a:r>
            <a:r>
              <a:rPr lang="ru-RU" sz="1200" b="1" dirty="0" err="1" smtClean="0"/>
              <a:t>Діалог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із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дзеркалом</a:t>
            </a:r>
            <a:r>
              <a:rPr lang="ru-RU" sz="1200" b="1" dirty="0" smtClean="0"/>
              <a:t> / </a:t>
            </a:r>
            <a:r>
              <a:rPr lang="en-US" sz="1200" b="1" dirty="0" err="1" smtClean="0"/>
              <a:t>Diálogo</a:t>
            </a:r>
            <a:r>
              <a:rPr lang="en-US" sz="1200" b="1" dirty="0" smtClean="0"/>
              <a:t> del </a:t>
            </a:r>
            <a:r>
              <a:rPr lang="en-US" sz="1200" b="1" dirty="0" err="1" smtClean="0"/>
              <a:t>espejo</a:t>
            </a:r>
            <a:endParaRPr lang="en-US" sz="1200" b="1" dirty="0" smtClean="0"/>
          </a:p>
          <a:p>
            <a:r>
              <a:rPr lang="en-US" sz="1200" b="1" dirty="0" smtClean="0"/>
              <a:t>1950: </a:t>
            </a:r>
            <a:r>
              <a:rPr lang="ru-RU" sz="1200" b="1" dirty="0" err="1" smtClean="0"/>
              <a:t>Очі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блакитного</a:t>
            </a:r>
            <a:r>
              <a:rPr lang="ru-RU" sz="1200" b="1" dirty="0" smtClean="0"/>
              <a:t> пса / </a:t>
            </a:r>
            <a:r>
              <a:rPr lang="en-US" sz="1200" b="1" dirty="0" smtClean="0"/>
              <a:t>Ojos de </a:t>
            </a:r>
            <a:r>
              <a:rPr lang="en-US" sz="1200" b="1" dirty="0" err="1" smtClean="0"/>
              <a:t>perro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azul</a:t>
            </a:r>
            <a:endParaRPr lang="en-US" sz="1200" b="1" dirty="0" smtClean="0"/>
          </a:p>
          <a:p>
            <a:r>
              <a:rPr lang="en-US" sz="1200" b="1" dirty="0" smtClean="0"/>
              <a:t>1950: </a:t>
            </a:r>
            <a:r>
              <a:rPr lang="ru-RU" sz="1200" b="1" dirty="0" err="1" smtClean="0"/>
              <a:t>Жінка</a:t>
            </a:r>
            <a:r>
              <a:rPr lang="ru-RU" sz="1200" b="1" dirty="0" smtClean="0"/>
              <a:t>, яка приходила о </a:t>
            </a:r>
            <a:r>
              <a:rPr lang="ru-RU" sz="1200" b="1" dirty="0" err="1" smtClean="0"/>
              <a:t>шостій</a:t>
            </a:r>
            <a:r>
              <a:rPr lang="ru-RU" sz="1200" b="1" dirty="0" smtClean="0"/>
              <a:t> / </a:t>
            </a:r>
            <a:r>
              <a:rPr lang="en-US" sz="1200" b="1" dirty="0" smtClean="0"/>
              <a:t>La </a:t>
            </a:r>
            <a:r>
              <a:rPr lang="en-US" sz="1200" b="1" dirty="0" err="1" smtClean="0"/>
              <a:t>mujer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que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llegaba</a:t>
            </a:r>
            <a:r>
              <a:rPr lang="en-US" sz="1200" b="1" dirty="0" smtClean="0"/>
              <a:t> a </a:t>
            </a:r>
            <a:r>
              <a:rPr lang="en-US" sz="1200" b="1" dirty="0" err="1" smtClean="0"/>
              <a:t>las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seis</a:t>
            </a:r>
            <a:r>
              <a:rPr lang="en-US" sz="1200" b="1" dirty="0" smtClean="0"/>
              <a:t> </a:t>
            </a:r>
            <a:r>
              <a:rPr lang="en-US" sz="1200" b="1" baseline="30000" dirty="0" smtClean="0">
                <a:hlinkClick r:id="" action="ppaction://hlinkfile"/>
              </a:rPr>
              <a:t>[12]</a:t>
            </a:r>
            <a:endParaRPr lang="en-US" sz="1200" b="1" dirty="0" smtClean="0"/>
          </a:p>
          <a:p>
            <a:r>
              <a:rPr lang="en-US" sz="1200" b="1" dirty="0" smtClean="0"/>
              <a:t>1951: </a:t>
            </a:r>
            <a:r>
              <a:rPr lang="ru-RU" sz="1200" b="1" dirty="0" err="1" smtClean="0"/>
              <a:t>Набо</a:t>
            </a:r>
            <a:r>
              <a:rPr lang="ru-RU" sz="1200" b="1" dirty="0" smtClean="0"/>
              <a:t>, </a:t>
            </a:r>
            <a:r>
              <a:rPr lang="ru-RU" sz="1200" b="1" dirty="0" err="1" smtClean="0"/>
              <a:t>негр</a:t>
            </a:r>
            <a:r>
              <a:rPr lang="ru-RU" sz="1200" b="1" dirty="0" smtClean="0"/>
              <a:t>, </a:t>
            </a:r>
            <a:r>
              <a:rPr lang="ru-RU" sz="1200" b="1" dirty="0" err="1" smtClean="0"/>
              <a:t>який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змусив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чекати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ангелів</a:t>
            </a:r>
            <a:r>
              <a:rPr lang="ru-RU" sz="1200" b="1" dirty="0" smtClean="0"/>
              <a:t> / </a:t>
            </a:r>
            <a:r>
              <a:rPr lang="en-US" sz="1200" b="1" dirty="0" err="1" smtClean="0"/>
              <a:t>Nabo</a:t>
            </a:r>
            <a:r>
              <a:rPr lang="en-US" sz="1200" b="1" dirty="0" smtClean="0"/>
              <a:t>, el negro </a:t>
            </a:r>
            <a:r>
              <a:rPr lang="en-US" sz="1200" b="1" dirty="0" err="1" smtClean="0"/>
              <a:t>que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hizo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esperar</a:t>
            </a:r>
            <a:r>
              <a:rPr lang="en-US" sz="1200" b="1" dirty="0" smtClean="0"/>
              <a:t> a los </a:t>
            </a:r>
            <a:r>
              <a:rPr lang="en-US" sz="1200" b="1" dirty="0" err="1" smtClean="0"/>
              <a:t>ángeles</a:t>
            </a:r>
            <a:endParaRPr lang="en-US" sz="1200" b="1" dirty="0" smtClean="0"/>
          </a:p>
          <a:p>
            <a:r>
              <a:rPr lang="en-US" sz="1200" b="1" dirty="0" smtClean="0"/>
              <a:t>1951 :</a:t>
            </a:r>
            <a:r>
              <a:rPr lang="ru-RU" sz="1200" b="1" dirty="0" smtClean="0"/>
              <a:t>Опале </a:t>
            </a:r>
            <a:r>
              <a:rPr lang="ru-RU" sz="1200" b="1" dirty="0" err="1" smtClean="0"/>
              <a:t>листя</a:t>
            </a:r>
            <a:r>
              <a:rPr lang="ru-RU" sz="1200" b="1" dirty="0" smtClean="0"/>
              <a:t> /</a:t>
            </a:r>
            <a:r>
              <a:rPr lang="en-US" sz="1200" b="1" dirty="0" smtClean="0"/>
              <a:t>La </a:t>
            </a:r>
            <a:r>
              <a:rPr lang="en-US" sz="1200" b="1" dirty="0" err="1" smtClean="0"/>
              <a:t>hojarasca</a:t>
            </a:r>
            <a:endParaRPr lang="en-US" sz="1200" b="1" dirty="0" smtClean="0"/>
          </a:p>
          <a:p>
            <a:r>
              <a:rPr lang="en-US" sz="1200" b="1" dirty="0" smtClean="0"/>
              <a:t>1952: </a:t>
            </a:r>
            <a:r>
              <a:rPr lang="ru-RU" sz="1200" b="1" dirty="0" err="1" smtClean="0"/>
              <a:t>Хтось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розкидає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ці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троянди</a:t>
            </a:r>
            <a:r>
              <a:rPr lang="ru-RU" sz="1200" b="1" dirty="0" smtClean="0"/>
              <a:t> / </a:t>
            </a:r>
            <a:r>
              <a:rPr lang="en-US" sz="1200" b="1" dirty="0" err="1" smtClean="0"/>
              <a:t>Alguien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desordena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estas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rosas</a:t>
            </a:r>
            <a:endParaRPr lang="en-US" sz="1200" b="1" dirty="0" smtClean="0"/>
          </a:p>
          <a:p>
            <a:r>
              <a:rPr lang="en-US" sz="1200" b="1" dirty="0" smtClean="0"/>
              <a:t>1953: </a:t>
            </a:r>
            <a:r>
              <a:rPr lang="ru-RU" sz="1200" b="1" dirty="0" err="1" smtClean="0"/>
              <a:t>Ніч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куликів</a:t>
            </a:r>
            <a:r>
              <a:rPr lang="ru-RU" sz="1200" b="1" dirty="0" smtClean="0"/>
              <a:t> / </a:t>
            </a:r>
            <a:r>
              <a:rPr lang="en-US" sz="1200" b="1" dirty="0" smtClean="0"/>
              <a:t>La </a:t>
            </a:r>
            <a:r>
              <a:rPr lang="en-US" sz="1200" b="1" dirty="0" err="1" smtClean="0"/>
              <a:t>noche</a:t>
            </a:r>
            <a:r>
              <a:rPr lang="en-US" sz="1200" b="1" dirty="0" smtClean="0"/>
              <a:t> de los </a:t>
            </a:r>
            <a:r>
              <a:rPr lang="en-US" sz="1200" b="1" dirty="0" err="1" smtClean="0"/>
              <a:t>alcaravanes</a:t>
            </a:r>
            <a:endParaRPr lang="en-US" sz="1200" b="1" dirty="0" smtClean="0"/>
          </a:p>
          <a:p>
            <a:r>
              <a:rPr lang="en-US" sz="1200" b="1" dirty="0" smtClean="0"/>
              <a:t>1955: </a:t>
            </a:r>
            <a:r>
              <a:rPr lang="ru-RU" sz="1200" b="1" dirty="0" smtClean="0"/>
              <a:t>Монолог </a:t>
            </a:r>
            <a:r>
              <a:rPr lang="ru-RU" sz="1200" b="1" dirty="0" err="1" smtClean="0"/>
              <a:t>Ісабель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під</a:t>
            </a:r>
            <a:r>
              <a:rPr lang="ru-RU" sz="1200" b="1" dirty="0" smtClean="0"/>
              <a:t> час </a:t>
            </a:r>
            <a:r>
              <a:rPr lang="ru-RU" sz="1200" b="1" dirty="0" err="1" smtClean="0"/>
              <a:t>дощу</a:t>
            </a:r>
            <a:r>
              <a:rPr lang="ru-RU" sz="1200" b="1" dirty="0" smtClean="0"/>
              <a:t> в </a:t>
            </a:r>
            <a:r>
              <a:rPr lang="ru-RU" sz="1200" b="1" dirty="0" err="1" smtClean="0"/>
              <a:t>Макондо</a:t>
            </a:r>
            <a:r>
              <a:rPr lang="ru-RU" sz="1200" b="1" dirty="0" smtClean="0"/>
              <a:t> / </a:t>
            </a:r>
            <a:r>
              <a:rPr lang="en-US" sz="1200" b="1" dirty="0" err="1" smtClean="0"/>
              <a:t>Monólogo</a:t>
            </a:r>
            <a:r>
              <a:rPr lang="en-US" sz="1200" b="1" dirty="0" smtClean="0"/>
              <a:t> de Isabel </a:t>
            </a:r>
            <a:r>
              <a:rPr lang="en-US" sz="1200" b="1" dirty="0" err="1" smtClean="0"/>
              <a:t>viendo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llover</a:t>
            </a:r>
            <a:r>
              <a:rPr lang="en-US" sz="1200" b="1" dirty="0" smtClean="0"/>
              <a:t> en </a:t>
            </a:r>
            <a:r>
              <a:rPr lang="en-US" sz="1200" b="1" dirty="0" err="1" smtClean="0"/>
              <a:t>Macondo</a:t>
            </a:r>
            <a:endParaRPr lang="en-US" sz="1200" b="1" dirty="0" smtClean="0"/>
          </a:p>
          <a:p>
            <a:r>
              <a:rPr lang="en-US" sz="1200" b="1" dirty="0" smtClean="0"/>
              <a:t>1961: </a:t>
            </a:r>
            <a:r>
              <a:rPr lang="ru-RU" sz="1200" b="1" dirty="0" smtClean="0"/>
              <a:t>Море </a:t>
            </a:r>
            <a:r>
              <a:rPr lang="ru-RU" sz="1200" b="1" dirty="0" err="1" smtClean="0"/>
              <a:t>втраченого</a:t>
            </a:r>
            <a:r>
              <a:rPr lang="ru-RU" sz="1200" b="1" dirty="0" smtClean="0"/>
              <a:t> часу / </a:t>
            </a:r>
            <a:r>
              <a:rPr lang="en-US" sz="1200" b="1" dirty="0" smtClean="0"/>
              <a:t>El mar del </a:t>
            </a:r>
            <a:r>
              <a:rPr lang="en-US" sz="1200" b="1" dirty="0" err="1" smtClean="0"/>
              <a:t>tiempo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perdido</a:t>
            </a:r>
            <a:endParaRPr lang="en-US" sz="1200" b="1" dirty="0" smtClean="0"/>
          </a:p>
          <a:p>
            <a:r>
              <a:rPr lang="en-US" sz="1200" b="1" dirty="0" smtClean="0"/>
              <a:t>1962: </a:t>
            </a:r>
            <a:r>
              <a:rPr lang="ru-RU" sz="1200" b="1" dirty="0" err="1" smtClean="0"/>
              <a:t>Сієста</a:t>
            </a:r>
            <a:r>
              <a:rPr lang="ru-RU" sz="1200" b="1" dirty="0" smtClean="0"/>
              <a:t> у </a:t>
            </a:r>
            <a:r>
              <a:rPr lang="ru-RU" sz="1200" b="1" dirty="0" err="1" smtClean="0"/>
              <a:t>вівторок</a:t>
            </a:r>
            <a:r>
              <a:rPr lang="ru-RU" sz="1200" b="1" dirty="0" smtClean="0"/>
              <a:t> / </a:t>
            </a:r>
            <a:r>
              <a:rPr lang="en-US" sz="1200" b="1" dirty="0" smtClean="0"/>
              <a:t>La siesta del </a:t>
            </a:r>
            <a:r>
              <a:rPr lang="en-US" sz="1200" b="1" dirty="0" err="1" smtClean="0"/>
              <a:t>martes</a:t>
            </a:r>
            <a:endParaRPr lang="en-US" sz="1200" b="1" dirty="0" smtClean="0"/>
          </a:p>
          <a:p>
            <a:r>
              <a:rPr lang="en-US" sz="1200" b="1" dirty="0" smtClean="0"/>
              <a:t>1962: </a:t>
            </a:r>
            <a:r>
              <a:rPr lang="ru-RU" sz="1200" b="1" dirty="0" smtClean="0"/>
              <a:t>Один </a:t>
            </a:r>
            <a:r>
              <a:rPr lang="ru-RU" sz="1200" b="1" dirty="0" err="1" smtClean="0"/>
              <a:t>із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цих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днів</a:t>
            </a:r>
            <a:r>
              <a:rPr lang="ru-RU" sz="1200" b="1" dirty="0" smtClean="0"/>
              <a:t> / </a:t>
            </a:r>
            <a:r>
              <a:rPr lang="en-US" sz="1200" b="1" dirty="0" smtClean="0"/>
              <a:t>Un </a:t>
            </a:r>
            <a:r>
              <a:rPr lang="en-US" sz="1200" b="1" dirty="0" err="1" smtClean="0"/>
              <a:t>día</a:t>
            </a:r>
            <a:r>
              <a:rPr lang="en-US" sz="1200" b="1" dirty="0" smtClean="0"/>
              <a:t> de </a:t>
            </a:r>
            <a:r>
              <a:rPr lang="en-US" sz="1200" b="1" dirty="0" err="1" smtClean="0"/>
              <a:t>éstos</a:t>
            </a:r>
            <a:endParaRPr lang="en-US" sz="1200" b="1" dirty="0" smtClean="0"/>
          </a:p>
          <a:p>
            <a:r>
              <a:rPr lang="en-US" sz="1200" b="1" dirty="0" smtClean="0"/>
              <a:t>1962: </a:t>
            </a:r>
            <a:r>
              <a:rPr lang="ru-RU" sz="1200" b="1" dirty="0" smtClean="0"/>
              <a:t>У </a:t>
            </a:r>
            <a:r>
              <a:rPr lang="ru-RU" sz="1200" b="1" dirty="0" err="1" smtClean="0"/>
              <a:t>цьому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місті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немає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злодіїв</a:t>
            </a:r>
            <a:r>
              <a:rPr lang="ru-RU" sz="1200" b="1" dirty="0" smtClean="0"/>
              <a:t> / </a:t>
            </a:r>
            <a:r>
              <a:rPr lang="en-US" sz="1200" b="1" dirty="0" smtClean="0"/>
              <a:t>En </a:t>
            </a:r>
            <a:r>
              <a:rPr lang="en-US" sz="1200" b="1" dirty="0" err="1" smtClean="0"/>
              <a:t>este</a:t>
            </a:r>
            <a:r>
              <a:rPr lang="en-US" sz="1200" b="1" dirty="0" smtClean="0"/>
              <a:t> pueblo no hay </a:t>
            </a:r>
            <a:r>
              <a:rPr lang="en-US" sz="1200" b="1" dirty="0" err="1" smtClean="0"/>
              <a:t>ladrones</a:t>
            </a:r>
            <a:endParaRPr lang="en-US" sz="1200" b="1" dirty="0" smtClean="0"/>
          </a:p>
          <a:p>
            <a:r>
              <a:rPr lang="en-US" sz="1200" b="1" dirty="0" smtClean="0"/>
              <a:t>1962: </a:t>
            </a:r>
            <a:r>
              <a:rPr lang="ru-RU" sz="1200" b="1" dirty="0" err="1" smtClean="0"/>
              <a:t>Незабутній</a:t>
            </a:r>
            <a:r>
              <a:rPr lang="ru-RU" sz="1200" b="1" dirty="0" smtClean="0"/>
              <a:t> день </a:t>
            </a:r>
            <a:r>
              <a:rPr lang="ru-RU" sz="1200" b="1" dirty="0" err="1" smtClean="0"/>
              <a:t>Бальтасара</a:t>
            </a:r>
            <a:r>
              <a:rPr lang="ru-RU" sz="1200" b="1" dirty="0" smtClean="0"/>
              <a:t> / </a:t>
            </a:r>
            <a:r>
              <a:rPr lang="en-US" sz="1200" b="1" dirty="0" smtClean="0"/>
              <a:t>La </a:t>
            </a:r>
            <a:r>
              <a:rPr lang="en-US" sz="1200" b="1" dirty="0" err="1" smtClean="0"/>
              <a:t>prodigiosa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tarde</a:t>
            </a:r>
            <a:r>
              <a:rPr lang="en-US" sz="1200" b="1" dirty="0" smtClean="0"/>
              <a:t> de </a:t>
            </a:r>
            <a:r>
              <a:rPr lang="en-US" sz="1200" b="1" dirty="0" err="1" smtClean="0"/>
              <a:t>Baltazar</a:t>
            </a:r>
            <a:endParaRPr lang="en-US" sz="1200" b="1" dirty="0" smtClean="0"/>
          </a:p>
          <a:p>
            <a:r>
              <a:rPr lang="en-US" sz="1200" b="1" dirty="0" smtClean="0"/>
              <a:t>1962: </a:t>
            </a:r>
            <a:r>
              <a:rPr lang="ru-RU" sz="1200" b="1" dirty="0" smtClean="0"/>
              <a:t>Вдова </a:t>
            </a:r>
            <a:r>
              <a:rPr lang="ru-RU" sz="1200" b="1" dirty="0" err="1" smtClean="0"/>
              <a:t>Монтьєль</a:t>
            </a:r>
            <a:r>
              <a:rPr lang="ru-RU" sz="1200" b="1" dirty="0" smtClean="0"/>
              <a:t> / </a:t>
            </a:r>
            <a:r>
              <a:rPr lang="en-US" sz="1200" b="1" dirty="0" smtClean="0"/>
              <a:t>La </a:t>
            </a:r>
            <a:r>
              <a:rPr lang="en-US" sz="1200" b="1" dirty="0" err="1" smtClean="0"/>
              <a:t>viuda</a:t>
            </a:r>
            <a:r>
              <a:rPr lang="en-US" sz="1200" b="1" dirty="0" smtClean="0"/>
              <a:t> de </a:t>
            </a:r>
            <a:r>
              <a:rPr lang="en-US" sz="1200" b="1" dirty="0" err="1" smtClean="0"/>
              <a:t>Montiel</a:t>
            </a:r>
            <a:r>
              <a:rPr lang="en-US" sz="1200" b="1" dirty="0" smtClean="0"/>
              <a:t> </a:t>
            </a:r>
            <a:r>
              <a:rPr lang="en-US" sz="1200" b="1" baseline="30000" dirty="0" smtClean="0">
                <a:hlinkClick r:id="" action="ppaction://hlinkfile"/>
              </a:rPr>
              <a:t>[13]</a:t>
            </a:r>
            <a:endParaRPr lang="en-US" sz="1200" b="1" dirty="0" smtClean="0"/>
          </a:p>
          <a:p>
            <a:r>
              <a:rPr lang="en-US" sz="1200" b="1" dirty="0" smtClean="0"/>
              <a:t>1962: </a:t>
            </a:r>
            <a:r>
              <a:rPr lang="ru-RU" sz="1200" b="1" dirty="0" smtClean="0"/>
              <a:t>День </a:t>
            </a:r>
            <a:r>
              <a:rPr lang="ru-RU" sz="1200" b="1" dirty="0" err="1" smtClean="0"/>
              <a:t>після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суботи</a:t>
            </a:r>
            <a:r>
              <a:rPr lang="ru-RU" sz="1200" b="1" dirty="0" smtClean="0"/>
              <a:t> / </a:t>
            </a:r>
            <a:r>
              <a:rPr lang="en-US" sz="1200" b="1" dirty="0" smtClean="0"/>
              <a:t>Un </a:t>
            </a:r>
            <a:r>
              <a:rPr lang="en-US" sz="1200" b="1" dirty="0" err="1" smtClean="0"/>
              <a:t>día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después</a:t>
            </a:r>
            <a:r>
              <a:rPr lang="en-US" sz="1200" b="1" dirty="0" smtClean="0"/>
              <a:t> del </a:t>
            </a:r>
            <a:r>
              <a:rPr lang="en-US" sz="1200" b="1" dirty="0" err="1" smtClean="0"/>
              <a:t>sábado</a:t>
            </a:r>
            <a:endParaRPr lang="en-US" sz="1200" b="1" dirty="0" smtClean="0"/>
          </a:p>
          <a:p>
            <a:r>
              <a:rPr lang="en-US" sz="1200" b="1" dirty="0" smtClean="0"/>
              <a:t>1962: </a:t>
            </a:r>
            <a:r>
              <a:rPr lang="ru-RU" sz="1200" b="1" dirty="0" err="1" smtClean="0"/>
              <a:t>Штучні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троянди</a:t>
            </a:r>
            <a:r>
              <a:rPr lang="ru-RU" sz="1200" b="1" dirty="0" smtClean="0"/>
              <a:t> / </a:t>
            </a:r>
            <a:r>
              <a:rPr lang="en-US" sz="1200" b="1" dirty="0" smtClean="0"/>
              <a:t>Rosas </a:t>
            </a:r>
            <a:r>
              <a:rPr lang="en-US" sz="1200" b="1" dirty="0" err="1" smtClean="0"/>
              <a:t>artificiales</a:t>
            </a:r>
            <a:endParaRPr lang="en-US" sz="1200" b="1" dirty="0" smtClean="0"/>
          </a:p>
          <a:p>
            <a:r>
              <a:rPr lang="en-US" sz="1200" b="1" dirty="0" smtClean="0"/>
              <a:t>1962: </a:t>
            </a:r>
            <a:r>
              <a:rPr lang="ru-RU" sz="1200" b="1" dirty="0" smtClean="0"/>
              <a:t>Похорони </a:t>
            </a:r>
            <a:r>
              <a:rPr lang="ru-RU" sz="1200" b="1" dirty="0" err="1" smtClean="0"/>
              <a:t>Великої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Мами</a:t>
            </a:r>
            <a:r>
              <a:rPr lang="ru-RU" sz="1200" b="1" dirty="0" smtClean="0"/>
              <a:t> / </a:t>
            </a:r>
            <a:r>
              <a:rPr lang="en-US" sz="1200" b="1" dirty="0" smtClean="0"/>
              <a:t>Los </a:t>
            </a:r>
            <a:r>
              <a:rPr lang="en-US" sz="1200" b="1" dirty="0" err="1" smtClean="0"/>
              <a:t>funerales</a:t>
            </a:r>
            <a:r>
              <a:rPr lang="en-US" sz="1200" b="1" dirty="0" smtClean="0"/>
              <a:t> de la </a:t>
            </a:r>
            <a:r>
              <a:rPr lang="en-US" sz="1200" b="1" dirty="0" err="1" smtClean="0"/>
              <a:t>Mamá</a:t>
            </a:r>
            <a:r>
              <a:rPr lang="en-US" sz="1200" b="1" dirty="0" smtClean="0"/>
              <a:t> Grande</a:t>
            </a:r>
          </a:p>
          <a:p>
            <a:r>
              <a:rPr lang="en-US" sz="1200" b="1" dirty="0" smtClean="0"/>
              <a:t>1968: </a:t>
            </a:r>
            <a:r>
              <a:rPr lang="ru-RU" sz="1200" b="1" dirty="0" err="1" smtClean="0">
                <a:hlinkClick r:id="rId3" action="ppaction://hlinkfile" tooltip="Стариган із крилами"/>
              </a:rPr>
              <a:t>Стариган</a:t>
            </a:r>
            <a:r>
              <a:rPr lang="ru-RU" sz="1200" b="1" dirty="0" smtClean="0">
                <a:hlinkClick r:id="rId3" action="ppaction://hlinkfile" tooltip="Стариган із крилами"/>
              </a:rPr>
              <a:t> </a:t>
            </a:r>
            <a:r>
              <a:rPr lang="ru-RU" sz="1200" b="1" dirty="0" err="1" smtClean="0">
                <a:hlinkClick r:id="rId3" action="ppaction://hlinkfile" tooltip="Стариган із крилами"/>
              </a:rPr>
              <a:t>із</a:t>
            </a:r>
            <a:r>
              <a:rPr lang="ru-RU" sz="1200" b="1" dirty="0" smtClean="0">
                <a:hlinkClick r:id="rId3" action="ppaction://hlinkfile" tooltip="Стариган із крилами"/>
              </a:rPr>
              <a:t> </a:t>
            </a:r>
            <a:r>
              <a:rPr lang="ru-RU" sz="1200" b="1" dirty="0" err="1" smtClean="0">
                <a:hlinkClick r:id="rId3" action="ppaction://hlinkfile" tooltip="Стариган із крилами"/>
              </a:rPr>
              <a:t>крилами</a:t>
            </a:r>
            <a:r>
              <a:rPr lang="ru-RU" sz="1200" b="1" dirty="0" smtClean="0"/>
              <a:t> / </a:t>
            </a:r>
            <a:r>
              <a:rPr lang="en-US" sz="1200" b="1" dirty="0" smtClean="0"/>
              <a:t>Un </a:t>
            </a:r>
            <a:r>
              <a:rPr lang="en-US" sz="1200" b="1" dirty="0" err="1" smtClean="0"/>
              <a:t>señor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muy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viejo</a:t>
            </a:r>
            <a:r>
              <a:rPr lang="en-US" sz="1200" b="1" dirty="0" smtClean="0"/>
              <a:t> con </a:t>
            </a:r>
            <a:r>
              <a:rPr lang="en-US" sz="1200" b="1" dirty="0" err="1" smtClean="0"/>
              <a:t>unas</a:t>
            </a:r>
            <a:r>
              <a:rPr lang="en-US" sz="1200" b="1" dirty="0" smtClean="0"/>
              <a:t> alas </a:t>
            </a:r>
            <a:r>
              <a:rPr lang="en-US" sz="1200" b="1" dirty="0" err="1" smtClean="0"/>
              <a:t>enormes</a:t>
            </a:r>
            <a:endParaRPr lang="en-US" sz="1200" b="1" dirty="0" smtClean="0"/>
          </a:p>
          <a:p>
            <a:r>
              <a:rPr lang="en-US" sz="1200" b="1" dirty="0" smtClean="0"/>
              <a:t>1968: </a:t>
            </a:r>
            <a:r>
              <a:rPr lang="ru-RU" sz="1200" b="1" dirty="0" err="1" smtClean="0"/>
              <a:t>Світло</a:t>
            </a:r>
            <a:r>
              <a:rPr lang="ru-RU" sz="1200" b="1" dirty="0" smtClean="0"/>
              <a:t> як вода / </a:t>
            </a:r>
            <a:r>
              <a:rPr lang="en-US" sz="1200" b="1" dirty="0" smtClean="0"/>
              <a:t>La </a:t>
            </a:r>
            <a:r>
              <a:rPr lang="en-US" sz="1200" b="1" dirty="0" err="1" smtClean="0"/>
              <a:t>luz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es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como</a:t>
            </a:r>
            <a:r>
              <a:rPr lang="en-US" sz="1200" b="1" dirty="0" smtClean="0"/>
              <a:t> el </a:t>
            </a:r>
            <a:r>
              <a:rPr lang="en-US" sz="1200" b="1" dirty="0" err="1" smtClean="0"/>
              <a:t>agua</a:t>
            </a:r>
            <a:endParaRPr lang="en-US" sz="1200" b="1" dirty="0" smtClean="0"/>
          </a:p>
          <a:p>
            <a:r>
              <a:rPr lang="en-US" sz="1200" b="1" dirty="0" smtClean="0"/>
              <a:t>1968: </a:t>
            </a:r>
            <a:r>
              <a:rPr lang="ru-RU" sz="1200" b="1" dirty="0" err="1" smtClean="0"/>
              <a:t>Найкрасивіший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потопельник</a:t>
            </a:r>
            <a:r>
              <a:rPr lang="ru-RU" sz="1200" b="1" dirty="0" smtClean="0"/>
              <a:t> у </a:t>
            </a:r>
            <a:r>
              <a:rPr lang="ru-RU" sz="1200" b="1" dirty="0" err="1" smtClean="0"/>
              <a:t>світі</a:t>
            </a:r>
            <a:r>
              <a:rPr lang="ru-RU" sz="1200" b="1" dirty="0" smtClean="0"/>
              <a:t> / </a:t>
            </a:r>
            <a:r>
              <a:rPr lang="en-US" sz="1200" b="1" dirty="0" smtClean="0"/>
              <a:t>El </a:t>
            </a:r>
            <a:r>
              <a:rPr lang="en-US" sz="1200" b="1" dirty="0" err="1" smtClean="0"/>
              <a:t>ahogado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más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hermoso</a:t>
            </a:r>
            <a:r>
              <a:rPr lang="en-US" sz="1200" b="1" dirty="0" smtClean="0"/>
              <a:t> del </a:t>
            </a:r>
            <a:r>
              <a:rPr lang="en-US" sz="1200" b="1" dirty="0" err="1" smtClean="0"/>
              <a:t>mundo</a:t>
            </a:r>
            <a:endParaRPr lang="en-US" sz="1200" b="1" dirty="0" smtClean="0"/>
          </a:p>
          <a:p>
            <a:r>
              <a:rPr lang="en-US" sz="1200" b="1" dirty="0" smtClean="0"/>
              <a:t>1968: </a:t>
            </a:r>
            <a:r>
              <a:rPr lang="ru-RU" sz="1200" b="1" dirty="0" err="1" smtClean="0"/>
              <a:t>Остання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подорож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корабля-привида</a:t>
            </a:r>
            <a:r>
              <a:rPr lang="ru-RU" sz="1200" b="1" dirty="0" smtClean="0"/>
              <a:t> / </a:t>
            </a:r>
            <a:r>
              <a:rPr lang="en-US" sz="1200" b="1" dirty="0" smtClean="0"/>
              <a:t>El </a:t>
            </a:r>
            <a:r>
              <a:rPr lang="en-US" sz="1200" b="1" dirty="0" err="1" smtClean="0"/>
              <a:t>último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viaje</a:t>
            </a:r>
            <a:r>
              <a:rPr lang="en-US" sz="1200" b="1" dirty="0" smtClean="0"/>
              <a:t> del </a:t>
            </a:r>
            <a:r>
              <a:rPr lang="en-US" sz="1200" b="1" dirty="0" err="1" smtClean="0"/>
              <a:t>buque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fantasma</a:t>
            </a:r>
            <a:endParaRPr lang="en-US" sz="1200" b="1" dirty="0" smtClean="0"/>
          </a:p>
          <a:p>
            <a:r>
              <a:rPr lang="en-US" sz="1200" b="1" dirty="0" smtClean="0"/>
              <a:t>1968: </a:t>
            </a:r>
            <a:r>
              <a:rPr lang="ru-RU" sz="1200" b="1" dirty="0" err="1" smtClean="0"/>
              <a:t>Блакаман</a:t>
            </a:r>
            <a:r>
              <a:rPr lang="ru-RU" sz="1200" b="1" dirty="0" smtClean="0"/>
              <a:t>, </a:t>
            </a:r>
            <a:r>
              <a:rPr lang="ru-RU" sz="1200" b="1" dirty="0" err="1" smtClean="0"/>
              <a:t>добрий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продавець</a:t>
            </a:r>
            <a:r>
              <a:rPr lang="ru-RU" sz="1200" b="1" dirty="0" smtClean="0"/>
              <a:t> див / </a:t>
            </a:r>
            <a:r>
              <a:rPr lang="en-US" sz="1200" b="1" dirty="0" err="1" smtClean="0"/>
              <a:t>Blacamán</a:t>
            </a:r>
            <a:r>
              <a:rPr lang="en-US" sz="1200" b="1" dirty="0" smtClean="0"/>
              <a:t> el </a:t>
            </a:r>
            <a:r>
              <a:rPr lang="en-US" sz="1200" b="1" dirty="0" err="1" smtClean="0"/>
              <a:t>bueno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vendedor</a:t>
            </a:r>
            <a:r>
              <a:rPr lang="en-US" sz="1200" b="1" dirty="0" smtClean="0"/>
              <a:t> de </a:t>
            </a:r>
            <a:r>
              <a:rPr lang="en-US" sz="1200" b="1" dirty="0" err="1" smtClean="0"/>
              <a:t>milagros</a:t>
            </a:r>
            <a:endParaRPr lang="en-US" sz="1200" b="1" dirty="0" smtClean="0"/>
          </a:p>
          <a:p>
            <a:r>
              <a:rPr lang="en-US" sz="1200" b="1" dirty="0" smtClean="0"/>
              <a:t>1970: </a:t>
            </a:r>
            <a:r>
              <a:rPr lang="ru-RU" sz="1200" b="1" dirty="0" smtClean="0"/>
              <a:t>За </a:t>
            </a:r>
            <a:r>
              <a:rPr lang="ru-RU" sz="1200" b="1" dirty="0" err="1" smtClean="0"/>
              <a:t>коханням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неминучість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смерті</a:t>
            </a:r>
            <a:r>
              <a:rPr lang="ru-RU" sz="1200" b="1" dirty="0" smtClean="0"/>
              <a:t> / </a:t>
            </a:r>
            <a:r>
              <a:rPr lang="en-US" sz="1200" b="1" dirty="0" err="1" smtClean="0"/>
              <a:t>Muerte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constante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más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allá</a:t>
            </a:r>
            <a:r>
              <a:rPr lang="en-US" sz="1200" b="1" dirty="0" smtClean="0"/>
              <a:t> del </a:t>
            </a:r>
            <a:r>
              <a:rPr lang="en-US" sz="1200" b="1" dirty="0" err="1" smtClean="0"/>
              <a:t>amor</a:t>
            </a:r>
            <a:endParaRPr lang="en-US" sz="1200" b="1" dirty="0" smtClean="0"/>
          </a:p>
          <a:p>
            <a:r>
              <a:rPr lang="en-US" sz="1200" b="1" dirty="0" smtClean="0"/>
              <a:t>1972: </a:t>
            </a:r>
            <a:r>
              <a:rPr lang="ru-RU" sz="1200" b="1" dirty="0" err="1" smtClean="0"/>
              <a:t>Неймовірна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сумна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історія</a:t>
            </a:r>
            <a:r>
              <a:rPr lang="ru-RU" sz="1200" b="1" dirty="0" smtClean="0"/>
              <a:t> про </a:t>
            </a:r>
            <a:r>
              <a:rPr lang="ru-RU" sz="1200" b="1" dirty="0" err="1" smtClean="0"/>
              <a:t>простодушну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Ерендіру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і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її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безсердечну</a:t>
            </a:r>
            <a:r>
              <a:rPr lang="ru-RU" sz="1200" b="1" dirty="0" smtClean="0"/>
              <a:t> бабусю / </a:t>
            </a:r>
            <a:r>
              <a:rPr lang="en-US" sz="1200" b="1" dirty="0" smtClean="0"/>
              <a:t>La </a:t>
            </a:r>
            <a:r>
              <a:rPr lang="en-US" sz="1200" b="1" dirty="0" err="1" smtClean="0"/>
              <a:t>increíble</a:t>
            </a:r>
            <a:r>
              <a:rPr lang="en-US" sz="1200" b="1" dirty="0" smtClean="0"/>
              <a:t> y </a:t>
            </a:r>
            <a:r>
              <a:rPr lang="en-US" sz="1200" b="1" dirty="0" err="1" smtClean="0"/>
              <a:t>triste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historia</a:t>
            </a:r>
            <a:r>
              <a:rPr lang="en-US" sz="1200" b="1" dirty="0" smtClean="0"/>
              <a:t> de la </a:t>
            </a:r>
            <a:r>
              <a:rPr lang="en-US" sz="1200" b="1" dirty="0" err="1" smtClean="0"/>
              <a:t>cándida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Eréndira</a:t>
            </a:r>
            <a:r>
              <a:rPr lang="en-US" sz="1200" b="1" dirty="0" smtClean="0"/>
              <a:t> y de </a:t>
            </a:r>
            <a:r>
              <a:rPr lang="en-US" sz="1200" b="1" dirty="0" err="1" smtClean="0"/>
              <a:t>su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abuela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desalmada</a:t>
            </a:r>
            <a:endParaRPr lang="en-US" sz="1200" b="1" dirty="0" smtClean="0"/>
          </a:p>
          <a:p>
            <a:r>
              <a:rPr lang="en-US" sz="1200" b="1" dirty="0" smtClean="0"/>
              <a:t>1992: </a:t>
            </a:r>
            <a:r>
              <a:rPr lang="ru-RU" sz="1200" b="1" dirty="0" err="1" smtClean="0"/>
              <a:t>Дванадцять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дорожніх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історій</a:t>
            </a:r>
            <a:r>
              <a:rPr lang="ru-RU" sz="1200" b="1" dirty="0" smtClean="0"/>
              <a:t> / </a:t>
            </a:r>
            <a:r>
              <a:rPr lang="en-US" sz="1200" b="1" dirty="0" err="1" smtClean="0"/>
              <a:t>Doce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cuentos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peregrinos</a:t>
            </a:r>
            <a:endParaRPr lang="en-US" sz="12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 descr="Ігор Кир'янчук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714348" y="142852"/>
            <a:ext cx="41408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err="1" smtClean="0">
                <a:latin typeface="Comic Sans MS" pitchFamily="66" charset="0"/>
              </a:rPr>
              <a:t>Романи</a:t>
            </a:r>
            <a:r>
              <a:rPr lang="ru-RU" sz="2800" b="1" dirty="0" smtClean="0">
                <a:latin typeface="Comic Sans MS" pitchFamily="66" charset="0"/>
              </a:rPr>
              <a:t>, </a:t>
            </a:r>
            <a:r>
              <a:rPr lang="ru-RU" sz="2800" b="1" dirty="0" err="1" smtClean="0">
                <a:latin typeface="Comic Sans MS" pitchFamily="66" charset="0"/>
              </a:rPr>
              <a:t>збірки</a:t>
            </a:r>
            <a:r>
              <a:rPr lang="ru-RU" sz="2800" b="1" dirty="0" smtClean="0">
                <a:latin typeface="Comic Sans MS" pitchFamily="66" charset="0"/>
              </a:rPr>
              <a:t>, </a:t>
            </a:r>
            <a:r>
              <a:rPr lang="ru-RU" sz="2800" b="1" dirty="0" err="1" smtClean="0">
                <a:latin typeface="Comic Sans MS" pitchFamily="66" charset="0"/>
              </a:rPr>
              <a:t>статті</a:t>
            </a:r>
            <a:endParaRPr lang="ru-RU" sz="2800" b="1" dirty="0">
              <a:latin typeface="Comic Sans MS" pitchFamily="66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7158" y="785794"/>
            <a:ext cx="807249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smtClean="0"/>
              <a:t>1961: </a:t>
            </a:r>
            <a:r>
              <a:rPr lang="ru-RU" sz="1200" b="1" dirty="0" err="1" smtClean="0">
                <a:hlinkClick r:id="rId3" action="ppaction://hlinkfile" tooltip="Полковнику ніхто не пише"/>
              </a:rPr>
              <a:t>Полковникові</a:t>
            </a:r>
            <a:r>
              <a:rPr lang="ru-RU" sz="1200" b="1" dirty="0" smtClean="0">
                <a:hlinkClick r:id="rId3" action="ppaction://hlinkfile" tooltip="Полковнику ніхто не пише"/>
              </a:rPr>
              <a:t> </a:t>
            </a:r>
            <a:r>
              <a:rPr lang="ru-RU" sz="1200" b="1" dirty="0" err="1" smtClean="0">
                <a:hlinkClick r:id="rId3" action="ppaction://hlinkfile" tooltip="Полковнику ніхто не пише"/>
              </a:rPr>
              <a:t>ніхто</a:t>
            </a:r>
            <a:r>
              <a:rPr lang="ru-RU" sz="1200" b="1" dirty="0" smtClean="0">
                <a:hlinkClick r:id="rId3" action="ppaction://hlinkfile" tooltip="Полковнику ніхто не пише"/>
              </a:rPr>
              <a:t> не </a:t>
            </a:r>
            <a:r>
              <a:rPr lang="ru-RU" sz="1200" b="1" dirty="0" err="1" smtClean="0">
                <a:hlinkClick r:id="rId3" action="ppaction://hlinkfile" tooltip="Полковнику ніхто не пише"/>
              </a:rPr>
              <a:t>пише</a:t>
            </a:r>
            <a:r>
              <a:rPr lang="ru-RU" sz="1200" b="1" dirty="0" smtClean="0"/>
              <a:t> / </a:t>
            </a:r>
            <a:r>
              <a:rPr lang="en-US" sz="1200" b="1" dirty="0" smtClean="0"/>
              <a:t>El coronel no </a:t>
            </a:r>
            <a:r>
              <a:rPr lang="en-US" sz="1200" b="1" dirty="0" err="1" smtClean="0"/>
              <a:t>tiene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quien</a:t>
            </a:r>
            <a:r>
              <a:rPr lang="en-US" sz="1200" b="1" dirty="0" smtClean="0"/>
              <a:t> le </a:t>
            </a:r>
            <a:r>
              <a:rPr lang="en-US" sz="1200" b="1" dirty="0" err="1" smtClean="0"/>
              <a:t>escriba</a:t>
            </a:r>
            <a:endParaRPr lang="en-US" sz="1200" b="1" dirty="0" smtClean="0"/>
          </a:p>
          <a:p>
            <a:r>
              <a:rPr lang="en-US" sz="1200" b="1" dirty="0" smtClean="0"/>
              <a:t>1962: </a:t>
            </a:r>
            <a:r>
              <a:rPr lang="ru-RU" sz="1200" b="1" dirty="0" err="1" smtClean="0"/>
              <a:t>Недобрий</a:t>
            </a:r>
            <a:r>
              <a:rPr lang="ru-RU" sz="1200" b="1" dirty="0" smtClean="0"/>
              <a:t> час / </a:t>
            </a:r>
            <a:r>
              <a:rPr lang="en-US" sz="1200" b="1" dirty="0" smtClean="0"/>
              <a:t>La mala </a:t>
            </a:r>
            <a:r>
              <a:rPr lang="en-US" sz="1200" b="1" dirty="0" err="1" smtClean="0"/>
              <a:t>hora</a:t>
            </a:r>
            <a:endParaRPr lang="en-US" sz="1200" b="1" dirty="0" smtClean="0"/>
          </a:p>
          <a:p>
            <a:r>
              <a:rPr lang="en-US" sz="1200" b="1" dirty="0" smtClean="0"/>
              <a:t>1962: </a:t>
            </a:r>
            <a:r>
              <a:rPr lang="ru-RU" sz="1200" b="1" dirty="0" smtClean="0"/>
              <a:t>Похорони </a:t>
            </a:r>
            <a:r>
              <a:rPr lang="ru-RU" sz="1200" b="1" dirty="0" err="1" smtClean="0"/>
              <a:t>Великої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Мами</a:t>
            </a:r>
            <a:r>
              <a:rPr lang="ru-RU" sz="1200" b="1" dirty="0" smtClean="0"/>
              <a:t> / </a:t>
            </a:r>
            <a:r>
              <a:rPr lang="en-US" sz="1200" b="1" dirty="0" smtClean="0"/>
              <a:t>Los </a:t>
            </a:r>
            <a:r>
              <a:rPr lang="en-US" sz="1200" b="1" dirty="0" err="1" smtClean="0"/>
              <a:t>funerales</a:t>
            </a:r>
            <a:r>
              <a:rPr lang="en-US" sz="1200" b="1" dirty="0" smtClean="0"/>
              <a:t> de la </a:t>
            </a:r>
            <a:r>
              <a:rPr lang="en-US" sz="1200" b="1" dirty="0" err="1" smtClean="0"/>
              <a:t>Mamá</a:t>
            </a:r>
            <a:r>
              <a:rPr lang="en-US" sz="1200" b="1" dirty="0" smtClean="0"/>
              <a:t> Grande</a:t>
            </a:r>
          </a:p>
          <a:p>
            <a:r>
              <a:rPr lang="en-US" sz="1200" b="1" dirty="0" smtClean="0"/>
              <a:t>1967: </a:t>
            </a:r>
            <a:r>
              <a:rPr lang="ru-RU" sz="1200" b="1" dirty="0" smtClean="0">
                <a:hlinkClick r:id="rId4" action="ppaction://hlinkfile" tooltip="Сто років самотності"/>
              </a:rPr>
              <a:t>Сто </a:t>
            </a:r>
            <a:r>
              <a:rPr lang="ru-RU" sz="1200" b="1" dirty="0" err="1" smtClean="0">
                <a:hlinkClick r:id="rId4" action="ppaction://hlinkfile" tooltip="Сто років самотності"/>
              </a:rPr>
              <a:t>років</a:t>
            </a:r>
            <a:r>
              <a:rPr lang="ru-RU" sz="1200" b="1" dirty="0" smtClean="0">
                <a:hlinkClick r:id="rId4" action="ppaction://hlinkfile" tooltip="Сто років самотності"/>
              </a:rPr>
              <a:t> </a:t>
            </a:r>
            <a:r>
              <a:rPr lang="ru-RU" sz="1200" b="1" dirty="0" err="1" smtClean="0">
                <a:hlinkClick r:id="rId4" action="ppaction://hlinkfile" tooltip="Сто років самотності"/>
              </a:rPr>
              <a:t>самотності</a:t>
            </a:r>
            <a:r>
              <a:rPr lang="ru-RU" sz="1200" b="1" dirty="0" smtClean="0"/>
              <a:t> / </a:t>
            </a:r>
            <a:r>
              <a:rPr lang="en-US" sz="1200" b="1" dirty="0" err="1" smtClean="0"/>
              <a:t>Cien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años</a:t>
            </a:r>
            <a:r>
              <a:rPr lang="en-US" sz="1200" b="1" dirty="0" smtClean="0"/>
              <a:t> de </a:t>
            </a:r>
            <a:r>
              <a:rPr lang="en-US" sz="1200" b="1" dirty="0" err="1" smtClean="0"/>
              <a:t>soledad</a:t>
            </a:r>
            <a:endParaRPr lang="en-US" sz="1200" b="1" dirty="0" smtClean="0"/>
          </a:p>
          <a:p>
            <a:r>
              <a:rPr lang="en-US" sz="1200" b="1" dirty="0" smtClean="0"/>
              <a:t>1968: </a:t>
            </a:r>
            <a:r>
              <a:rPr lang="ru-RU" sz="1200" b="1" dirty="0" smtClean="0"/>
              <a:t>Монолог </a:t>
            </a:r>
            <a:r>
              <a:rPr lang="ru-RU" sz="1200" b="1" dirty="0" err="1" smtClean="0"/>
              <a:t>Ісабель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під</a:t>
            </a:r>
            <a:r>
              <a:rPr lang="ru-RU" sz="1200" b="1" dirty="0" smtClean="0"/>
              <a:t> час </a:t>
            </a:r>
            <a:r>
              <a:rPr lang="ru-RU" sz="1200" b="1" dirty="0" err="1" smtClean="0"/>
              <a:t>дощу</a:t>
            </a:r>
            <a:r>
              <a:rPr lang="ru-RU" sz="1200" b="1" dirty="0" smtClean="0"/>
              <a:t> в </a:t>
            </a:r>
            <a:r>
              <a:rPr lang="ru-RU" sz="1200" b="1" dirty="0" err="1" smtClean="0"/>
              <a:t>Макондо</a:t>
            </a:r>
            <a:r>
              <a:rPr lang="ru-RU" sz="1200" b="1" dirty="0" smtClean="0"/>
              <a:t> / </a:t>
            </a:r>
            <a:r>
              <a:rPr lang="en-US" sz="1200" b="1" dirty="0" err="1" smtClean="0"/>
              <a:t>Monólogo</a:t>
            </a:r>
            <a:r>
              <a:rPr lang="en-US" sz="1200" b="1" dirty="0" smtClean="0"/>
              <a:t> de Isabel </a:t>
            </a:r>
            <a:r>
              <a:rPr lang="en-US" sz="1200" b="1" dirty="0" err="1" smtClean="0"/>
              <a:t>viendo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llover</a:t>
            </a:r>
            <a:r>
              <a:rPr lang="en-US" sz="1200" b="1" dirty="0" smtClean="0"/>
              <a:t> en </a:t>
            </a:r>
            <a:r>
              <a:rPr lang="en-US" sz="1200" b="1" dirty="0" err="1" smtClean="0"/>
              <a:t>Macondo</a:t>
            </a:r>
            <a:endParaRPr lang="en-US" sz="1200" b="1" dirty="0" smtClean="0"/>
          </a:p>
          <a:p>
            <a:r>
              <a:rPr lang="en-US" sz="1200" b="1" dirty="0" smtClean="0"/>
              <a:t>1970: </a:t>
            </a:r>
            <a:r>
              <a:rPr lang="ru-RU" sz="1200" b="1" dirty="0" err="1" smtClean="0"/>
              <a:t>Оповідь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непотопельника</a:t>
            </a:r>
            <a:r>
              <a:rPr lang="ru-RU" sz="1200" b="1" dirty="0" smtClean="0"/>
              <a:t> / </a:t>
            </a:r>
            <a:r>
              <a:rPr lang="en-US" sz="1200" b="1" dirty="0" err="1" smtClean="0"/>
              <a:t>Relato</a:t>
            </a:r>
            <a:r>
              <a:rPr lang="en-US" sz="1200" b="1" dirty="0" smtClean="0"/>
              <a:t> de un </a:t>
            </a:r>
            <a:r>
              <a:rPr lang="en-US" sz="1200" b="1" dirty="0" err="1" smtClean="0"/>
              <a:t>náufrago</a:t>
            </a:r>
            <a:endParaRPr lang="en-US" sz="1200" b="1" dirty="0" smtClean="0"/>
          </a:p>
          <a:p>
            <a:r>
              <a:rPr lang="en-US" sz="1200" b="1" dirty="0" smtClean="0"/>
              <a:t>1973: </a:t>
            </a:r>
            <a:r>
              <a:rPr lang="ru-RU" sz="1200" b="1" dirty="0" err="1" smtClean="0"/>
              <a:t>Очі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блакитного</a:t>
            </a:r>
            <a:r>
              <a:rPr lang="ru-RU" sz="1200" b="1" dirty="0" smtClean="0"/>
              <a:t> пса / </a:t>
            </a:r>
            <a:r>
              <a:rPr lang="en-US" sz="1200" b="1" dirty="0" smtClean="0"/>
              <a:t>Ojos de </a:t>
            </a:r>
            <a:r>
              <a:rPr lang="en-US" sz="1200" b="1" dirty="0" err="1" smtClean="0"/>
              <a:t>perro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azul</a:t>
            </a:r>
            <a:endParaRPr lang="en-US" sz="1200" b="1" dirty="0" smtClean="0"/>
          </a:p>
          <a:p>
            <a:r>
              <a:rPr lang="en-US" sz="1200" b="1" dirty="0" smtClean="0"/>
              <a:t>1973: </a:t>
            </a:r>
            <a:r>
              <a:rPr lang="ru-RU" sz="1200" b="1" dirty="0" smtClean="0"/>
              <a:t>Коли я </a:t>
            </a:r>
            <a:r>
              <a:rPr lang="ru-RU" sz="1200" b="1" dirty="0" err="1" smtClean="0"/>
              <a:t>був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щасливий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і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дурний</a:t>
            </a:r>
            <a:r>
              <a:rPr lang="ru-RU" sz="1200" b="1" dirty="0" smtClean="0"/>
              <a:t> / </a:t>
            </a:r>
            <a:r>
              <a:rPr lang="en-US" sz="1200" b="1" dirty="0" err="1" smtClean="0"/>
              <a:t>Cuando</a:t>
            </a:r>
            <a:r>
              <a:rPr lang="en-US" sz="1200" b="1" dirty="0" smtClean="0"/>
              <a:t> era </a:t>
            </a:r>
            <a:r>
              <a:rPr lang="en-US" sz="1200" b="1" dirty="0" err="1" smtClean="0"/>
              <a:t>feliz</a:t>
            </a:r>
            <a:r>
              <a:rPr lang="en-US" sz="1200" b="1" dirty="0" smtClean="0"/>
              <a:t> e </a:t>
            </a:r>
            <a:r>
              <a:rPr lang="en-US" sz="1200" b="1" dirty="0" err="1" smtClean="0"/>
              <a:t>indocumentado</a:t>
            </a:r>
            <a:endParaRPr lang="en-US" sz="1200" b="1" dirty="0" smtClean="0"/>
          </a:p>
          <a:p>
            <a:r>
              <a:rPr lang="en-US" sz="1200" b="1" dirty="0" smtClean="0"/>
              <a:t>1974: </a:t>
            </a:r>
            <a:r>
              <a:rPr lang="ru-RU" sz="1200" b="1" dirty="0" err="1" smtClean="0"/>
              <a:t>Чилі</a:t>
            </a:r>
            <a:r>
              <a:rPr lang="ru-RU" sz="1200" b="1" dirty="0" smtClean="0"/>
              <a:t>, переворот </a:t>
            </a:r>
            <a:r>
              <a:rPr lang="ru-RU" sz="1200" b="1" dirty="0" err="1" smtClean="0"/>
              <a:t>і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грінго</a:t>
            </a:r>
            <a:r>
              <a:rPr lang="ru-RU" sz="1200" b="1" dirty="0" smtClean="0"/>
              <a:t> / </a:t>
            </a:r>
            <a:r>
              <a:rPr lang="en-US" sz="1200" b="1" dirty="0" smtClean="0"/>
              <a:t>Chile, el </a:t>
            </a:r>
            <a:r>
              <a:rPr lang="en-US" sz="1200" b="1" dirty="0" err="1" smtClean="0"/>
              <a:t>golpe</a:t>
            </a:r>
            <a:r>
              <a:rPr lang="en-US" sz="1200" b="1" dirty="0" smtClean="0"/>
              <a:t> y los gringos</a:t>
            </a:r>
          </a:p>
          <a:p>
            <a:r>
              <a:rPr lang="en-US" sz="1200" b="1" dirty="0" smtClean="0"/>
              <a:t>1975: </a:t>
            </a:r>
            <a:r>
              <a:rPr lang="ru-RU" sz="1200" b="1" dirty="0" err="1" smtClean="0"/>
              <a:t>Осінь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патріарха</a:t>
            </a:r>
            <a:r>
              <a:rPr lang="ru-RU" sz="1200" b="1" dirty="0" smtClean="0"/>
              <a:t> / </a:t>
            </a:r>
            <a:r>
              <a:rPr lang="en-US" sz="1200" b="1" dirty="0" smtClean="0"/>
              <a:t>El </a:t>
            </a:r>
            <a:r>
              <a:rPr lang="en-US" sz="1200" b="1" dirty="0" err="1" smtClean="0"/>
              <a:t>otoño</a:t>
            </a:r>
            <a:r>
              <a:rPr lang="en-US" sz="1200" b="1" dirty="0" smtClean="0"/>
              <a:t> del </a:t>
            </a:r>
            <a:r>
              <a:rPr lang="en-US" sz="1200" b="1" dirty="0" err="1" smtClean="0"/>
              <a:t>patriarca</a:t>
            </a:r>
            <a:endParaRPr lang="en-US" sz="1200" b="1" dirty="0" smtClean="0"/>
          </a:p>
          <a:p>
            <a:r>
              <a:rPr lang="en-US" sz="1200" b="1" dirty="0" smtClean="0"/>
              <a:t>1947–1972, 1976: </a:t>
            </a:r>
            <a:r>
              <a:rPr lang="ru-RU" sz="1200" b="1" dirty="0" err="1" smtClean="0"/>
              <a:t>Усі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оповідання</a:t>
            </a:r>
            <a:r>
              <a:rPr lang="ru-RU" sz="1200" b="1" dirty="0" smtClean="0"/>
              <a:t> / </a:t>
            </a:r>
            <a:r>
              <a:rPr lang="en-US" sz="1200" b="1" dirty="0" err="1" smtClean="0"/>
              <a:t>Todos</a:t>
            </a:r>
            <a:r>
              <a:rPr lang="en-US" sz="1200" b="1" dirty="0" smtClean="0"/>
              <a:t> los </a:t>
            </a:r>
            <a:r>
              <a:rPr lang="en-US" sz="1200" b="1" dirty="0" err="1" smtClean="0"/>
              <a:t>cuentos</a:t>
            </a:r>
            <a:endParaRPr lang="en-US" sz="1200" b="1" dirty="0" smtClean="0"/>
          </a:p>
          <a:p>
            <a:r>
              <a:rPr lang="en-US" sz="1200" b="1" dirty="0" smtClean="0"/>
              <a:t>1978: </a:t>
            </a:r>
            <a:r>
              <a:rPr lang="ru-RU" sz="1200" b="1" dirty="0" err="1" smtClean="0"/>
              <a:t>Подорож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соціалістичними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країнами</a:t>
            </a:r>
            <a:r>
              <a:rPr lang="ru-RU" sz="1200" b="1" dirty="0" smtClean="0"/>
              <a:t> / </a:t>
            </a:r>
            <a:r>
              <a:rPr lang="en-US" sz="1200" b="1" dirty="0" smtClean="0"/>
              <a:t>De </a:t>
            </a:r>
            <a:r>
              <a:rPr lang="en-US" sz="1200" b="1" dirty="0" err="1" smtClean="0"/>
              <a:t>viaje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por</a:t>
            </a:r>
            <a:r>
              <a:rPr lang="en-US" sz="1200" b="1" dirty="0" smtClean="0"/>
              <a:t> los </a:t>
            </a:r>
            <a:r>
              <a:rPr lang="en-US" sz="1200" b="1" dirty="0" err="1" smtClean="0"/>
              <a:t>países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socialistas</a:t>
            </a:r>
            <a:endParaRPr lang="en-US" sz="1200" b="1" dirty="0" smtClean="0"/>
          </a:p>
          <a:p>
            <a:r>
              <a:rPr lang="en-US" sz="1200" b="1" dirty="0" smtClean="0"/>
              <a:t>1948–1952: </a:t>
            </a:r>
            <a:r>
              <a:rPr lang="ru-RU" sz="1200" b="1" dirty="0" err="1" smtClean="0"/>
              <a:t>Журналістика</a:t>
            </a:r>
            <a:r>
              <a:rPr lang="ru-RU" sz="1200" b="1" dirty="0" smtClean="0"/>
              <a:t> 1: </a:t>
            </a:r>
            <a:r>
              <a:rPr lang="ru-RU" sz="1200" b="1" dirty="0" err="1" smtClean="0"/>
              <a:t>Берегові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тексти</a:t>
            </a:r>
            <a:r>
              <a:rPr lang="ru-RU" sz="1200" b="1" dirty="0" smtClean="0"/>
              <a:t> / </a:t>
            </a:r>
            <a:r>
              <a:rPr lang="en-US" sz="1200" b="1" dirty="0" err="1" smtClean="0"/>
              <a:t>Obra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periodística</a:t>
            </a:r>
            <a:r>
              <a:rPr lang="en-US" sz="1200" b="1" dirty="0" smtClean="0"/>
              <a:t> 1: </a:t>
            </a:r>
            <a:r>
              <a:rPr lang="en-US" sz="1200" b="1" dirty="0" err="1" smtClean="0"/>
              <a:t>Textos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costeños</a:t>
            </a:r>
            <a:endParaRPr lang="en-US" sz="1200" b="1" dirty="0" smtClean="0"/>
          </a:p>
          <a:p>
            <a:r>
              <a:rPr lang="en-US" sz="1200" b="1" dirty="0" smtClean="0"/>
              <a:t>1954–1955: </a:t>
            </a:r>
            <a:r>
              <a:rPr lang="ru-RU" sz="1200" b="1" dirty="0" err="1" smtClean="0"/>
              <a:t>Журналістика</a:t>
            </a:r>
            <a:r>
              <a:rPr lang="ru-RU" sz="1200" b="1" dirty="0" smtClean="0"/>
              <a:t> 2: </a:t>
            </a:r>
            <a:r>
              <a:rPr lang="ru-RU" sz="1200" b="1" dirty="0" err="1" smtClean="0"/>
              <a:t>Серед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франтів</a:t>
            </a:r>
            <a:r>
              <a:rPr lang="ru-RU" sz="1200" b="1" dirty="0" smtClean="0"/>
              <a:t> / </a:t>
            </a:r>
            <a:r>
              <a:rPr lang="en-US" sz="1200" b="1" dirty="0" err="1" smtClean="0"/>
              <a:t>Obra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periodística</a:t>
            </a:r>
            <a:r>
              <a:rPr lang="en-US" sz="1200" b="1" dirty="0" smtClean="0"/>
              <a:t> 2: Entre </a:t>
            </a:r>
            <a:r>
              <a:rPr lang="en-US" sz="1200" b="1" dirty="0" err="1" smtClean="0"/>
              <a:t>cachacos</a:t>
            </a:r>
            <a:endParaRPr lang="en-US" sz="1200" b="1" dirty="0" smtClean="0"/>
          </a:p>
          <a:p>
            <a:r>
              <a:rPr lang="en-US" sz="1200" b="1" dirty="0" smtClean="0"/>
              <a:t>1955–1960: </a:t>
            </a:r>
            <a:r>
              <a:rPr lang="ru-RU" sz="1200" b="1" dirty="0" err="1" smtClean="0"/>
              <a:t>Журналістика</a:t>
            </a:r>
            <a:r>
              <a:rPr lang="ru-RU" sz="1200" b="1" dirty="0" smtClean="0"/>
              <a:t> 3: З </a:t>
            </a:r>
            <a:r>
              <a:rPr lang="ru-RU" sz="1200" b="1" dirty="0" err="1" smtClean="0"/>
              <a:t>Європи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і</a:t>
            </a:r>
            <a:r>
              <a:rPr lang="ru-RU" sz="1200" b="1" dirty="0" smtClean="0"/>
              <a:t> Америки / </a:t>
            </a:r>
            <a:r>
              <a:rPr lang="en-US" sz="1200" b="1" dirty="0" err="1" smtClean="0"/>
              <a:t>Obra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periodística</a:t>
            </a:r>
            <a:r>
              <a:rPr lang="en-US" sz="1200" b="1" dirty="0" smtClean="0"/>
              <a:t> 3: De </a:t>
            </a:r>
            <a:r>
              <a:rPr lang="en-US" sz="1200" b="1" dirty="0" err="1" smtClean="0"/>
              <a:t>Europa</a:t>
            </a:r>
            <a:r>
              <a:rPr lang="en-US" sz="1200" b="1" dirty="0" smtClean="0"/>
              <a:t> y </a:t>
            </a:r>
            <a:r>
              <a:rPr lang="en-US" sz="1200" b="1" dirty="0" err="1" smtClean="0"/>
              <a:t>América</a:t>
            </a:r>
            <a:endParaRPr lang="en-US" sz="1200" b="1" dirty="0" smtClean="0"/>
          </a:p>
          <a:p>
            <a:r>
              <a:rPr lang="en-US" sz="1200" b="1" dirty="0" smtClean="0"/>
              <a:t>1974–1995: </a:t>
            </a:r>
            <a:r>
              <a:rPr lang="ru-RU" sz="1200" b="1" dirty="0" err="1" smtClean="0"/>
              <a:t>Журналістика</a:t>
            </a:r>
            <a:r>
              <a:rPr lang="ru-RU" sz="1200" b="1" dirty="0" smtClean="0"/>
              <a:t> 4: Задарма / </a:t>
            </a:r>
            <a:r>
              <a:rPr lang="en-US" sz="1200" b="1" dirty="0" err="1" smtClean="0"/>
              <a:t>Obra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periodística</a:t>
            </a:r>
            <a:r>
              <a:rPr lang="en-US" sz="1200" b="1" dirty="0" smtClean="0"/>
              <a:t> 4: </a:t>
            </a:r>
            <a:r>
              <a:rPr lang="en-US" sz="1200" b="1" dirty="0" err="1" smtClean="0"/>
              <a:t>Por</a:t>
            </a:r>
            <a:r>
              <a:rPr lang="en-US" sz="1200" b="1" dirty="0" smtClean="0"/>
              <a:t> la </a:t>
            </a:r>
            <a:r>
              <a:rPr lang="en-US" sz="1200" b="1" dirty="0" err="1" smtClean="0"/>
              <a:t>libre</a:t>
            </a:r>
            <a:endParaRPr lang="en-US" sz="1200" b="1" dirty="0" smtClean="0"/>
          </a:p>
          <a:p>
            <a:r>
              <a:rPr lang="en-US" sz="1200" b="1" dirty="0" smtClean="0"/>
              <a:t>1980–1984: </a:t>
            </a:r>
            <a:r>
              <a:rPr lang="ru-RU" sz="1200" b="1" dirty="0" err="1" smtClean="0"/>
              <a:t>Журналістика</a:t>
            </a:r>
            <a:r>
              <a:rPr lang="ru-RU" sz="1200" b="1" dirty="0" smtClean="0"/>
              <a:t> 5: </a:t>
            </a:r>
            <a:r>
              <a:rPr lang="ru-RU" sz="1200" b="1" dirty="0" err="1" smtClean="0"/>
              <a:t>Прес-релізи</a:t>
            </a:r>
            <a:r>
              <a:rPr lang="ru-RU" sz="1200" b="1" dirty="0" smtClean="0"/>
              <a:t> / </a:t>
            </a:r>
            <a:r>
              <a:rPr lang="en-US" sz="1200" b="1" dirty="0" err="1" smtClean="0"/>
              <a:t>Obra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periodística</a:t>
            </a:r>
            <a:r>
              <a:rPr lang="en-US" sz="1200" b="1" dirty="0" smtClean="0"/>
              <a:t> 5: </a:t>
            </a:r>
            <a:r>
              <a:rPr lang="en-US" sz="1200" b="1" dirty="0" err="1" smtClean="0"/>
              <a:t>Notas</a:t>
            </a:r>
            <a:r>
              <a:rPr lang="en-US" sz="1200" b="1" dirty="0" smtClean="0"/>
              <a:t> de </a:t>
            </a:r>
            <a:r>
              <a:rPr lang="en-US" sz="1200" b="1" dirty="0" err="1" smtClean="0"/>
              <a:t>prensa</a:t>
            </a:r>
            <a:endParaRPr lang="en-US" sz="1200" b="1" dirty="0" smtClean="0"/>
          </a:p>
          <a:p>
            <a:r>
              <a:rPr lang="en-US" sz="1200" b="1" dirty="0" smtClean="0"/>
              <a:t>1981: </a:t>
            </a:r>
            <a:r>
              <a:rPr lang="ru-RU" sz="1200" b="1" dirty="0" err="1" smtClean="0"/>
              <a:t>Хроніка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смерті</a:t>
            </a:r>
            <a:r>
              <a:rPr lang="ru-RU" sz="1200" b="1" dirty="0" smtClean="0"/>
              <a:t>, про яку </a:t>
            </a:r>
            <a:r>
              <a:rPr lang="ru-RU" sz="1200" b="1" dirty="0" err="1" smtClean="0"/>
              <a:t>всі</a:t>
            </a:r>
            <a:r>
              <a:rPr lang="ru-RU" sz="1200" b="1" dirty="0" smtClean="0"/>
              <a:t> знали </a:t>
            </a:r>
            <a:r>
              <a:rPr lang="ru-RU" sz="1200" b="1" dirty="0" err="1" smtClean="0"/>
              <a:t>заздалегідь</a:t>
            </a:r>
            <a:r>
              <a:rPr lang="ru-RU" sz="1200" b="1" dirty="0" smtClean="0"/>
              <a:t> / </a:t>
            </a:r>
            <a:r>
              <a:rPr lang="en-US" sz="1200" b="1" dirty="0" err="1" smtClean="0"/>
              <a:t>Crónica</a:t>
            </a:r>
            <a:r>
              <a:rPr lang="en-US" sz="1200" b="1" dirty="0" smtClean="0"/>
              <a:t> de </a:t>
            </a:r>
            <a:r>
              <a:rPr lang="en-US" sz="1200" b="1" dirty="0" err="1" smtClean="0"/>
              <a:t>una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muerte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anunciada</a:t>
            </a:r>
            <a:endParaRPr lang="en-US" sz="1200" b="1" dirty="0" smtClean="0"/>
          </a:p>
          <a:p>
            <a:r>
              <a:rPr lang="en-US" sz="1200" b="1" dirty="0" smtClean="0"/>
              <a:t>1982: </a:t>
            </a:r>
            <a:r>
              <a:rPr lang="ru-RU" sz="1200" b="1" dirty="0" smtClean="0"/>
              <a:t>Хай </a:t>
            </a:r>
            <a:r>
              <a:rPr lang="ru-RU" sz="1200" b="1" dirty="0" err="1" smtClean="0"/>
              <a:t>живе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Сандіно</a:t>
            </a:r>
            <a:r>
              <a:rPr lang="ru-RU" sz="1200" b="1" dirty="0" smtClean="0"/>
              <a:t> / </a:t>
            </a:r>
            <a:r>
              <a:rPr lang="en-US" sz="1200" b="1" dirty="0" smtClean="0"/>
              <a:t>Viva Sandino</a:t>
            </a:r>
          </a:p>
          <a:p>
            <a:r>
              <a:rPr lang="en-US" sz="1200" b="1" dirty="0" smtClean="0"/>
              <a:t>1982: </a:t>
            </a:r>
            <a:r>
              <a:rPr lang="ru-RU" sz="1200" b="1" dirty="0" err="1" smtClean="0"/>
              <a:t>Викрадення</a:t>
            </a:r>
            <a:r>
              <a:rPr lang="ru-RU" sz="1200" b="1" dirty="0" smtClean="0"/>
              <a:t> / </a:t>
            </a:r>
            <a:r>
              <a:rPr lang="en-US" sz="1200" b="1" dirty="0" smtClean="0"/>
              <a:t>El </a:t>
            </a:r>
            <a:r>
              <a:rPr lang="en-US" sz="1200" b="1" dirty="0" err="1" smtClean="0"/>
              <a:t>secuestro</a:t>
            </a:r>
            <a:endParaRPr lang="en-US" sz="1200" b="1" dirty="0" smtClean="0"/>
          </a:p>
          <a:p>
            <a:r>
              <a:rPr lang="en-US" sz="1200" b="1" dirty="0" smtClean="0"/>
              <a:t>1982: </a:t>
            </a:r>
            <a:r>
              <a:rPr lang="ru-RU" sz="1200" b="1" dirty="0" smtClean="0"/>
              <a:t>Запах </a:t>
            </a:r>
            <a:r>
              <a:rPr lang="ru-RU" sz="1200" b="1" dirty="0" err="1" smtClean="0"/>
              <a:t>гуаяви</a:t>
            </a:r>
            <a:r>
              <a:rPr lang="ru-RU" sz="1200" b="1" dirty="0" smtClean="0"/>
              <a:t> / </a:t>
            </a:r>
            <a:r>
              <a:rPr lang="en-US" sz="1200" b="1" dirty="0" smtClean="0"/>
              <a:t>El </a:t>
            </a:r>
            <a:r>
              <a:rPr lang="en-US" sz="1200" b="1" dirty="0" err="1" smtClean="0"/>
              <a:t>olor</a:t>
            </a:r>
            <a:r>
              <a:rPr lang="en-US" sz="1200" b="1" dirty="0" smtClean="0"/>
              <a:t> de la </a:t>
            </a:r>
            <a:r>
              <a:rPr lang="en-US" sz="1200" b="1" dirty="0" err="1" smtClean="0"/>
              <a:t>guayaba</a:t>
            </a:r>
            <a:endParaRPr lang="en-US" sz="1200" b="1" dirty="0" smtClean="0"/>
          </a:p>
          <a:p>
            <a:r>
              <a:rPr lang="en-US" sz="1200" b="1" dirty="0" smtClean="0"/>
              <a:t>1983: </a:t>
            </a:r>
            <a:r>
              <a:rPr lang="ru-RU" sz="1200" b="1" dirty="0" smtClean="0"/>
              <a:t>Штурм / </a:t>
            </a:r>
            <a:r>
              <a:rPr lang="en-US" sz="1200" b="1" dirty="0" smtClean="0"/>
              <a:t>El </a:t>
            </a:r>
            <a:r>
              <a:rPr lang="en-US" sz="1200" b="1" dirty="0" err="1" smtClean="0"/>
              <a:t>asalto</a:t>
            </a:r>
            <a:r>
              <a:rPr lang="en-US" sz="1200" b="1" dirty="0" smtClean="0"/>
              <a:t>: el </a:t>
            </a:r>
            <a:r>
              <a:rPr lang="en-US" sz="1200" b="1" dirty="0" err="1" smtClean="0"/>
              <a:t>operativo</a:t>
            </a:r>
            <a:r>
              <a:rPr lang="en-US" sz="1200" b="1" dirty="0" smtClean="0"/>
              <a:t> con el </a:t>
            </a:r>
            <a:r>
              <a:rPr lang="en-US" sz="1200" b="1" dirty="0" err="1" smtClean="0"/>
              <a:t>que</a:t>
            </a:r>
            <a:r>
              <a:rPr lang="en-US" sz="1200" b="1" dirty="0" smtClean="0"/>
              <a:t> el FSLN se </a:t>
            </a:r>
            <a:r>
              <a:rPr lang="en-US" sz="1200" b="1" dirty="0" err="1" smtClean="0"/>
              <a:t>lanzó</a:t>
            </a:r>
            <a:r>
              <a:rPr lang="en-US" sz="1200" b="1" dirty="0" smtClean="0"/>
              <a:t> al </a:t>
            </a:r>
            <a:r>
              <a:rPr lang="en-US" sz="1200" b="1" dirty="0" err="1" smtClean="0"/>
              <a:t>mundo</a:t>
            </a:r>
            <a:endParaRPr lang="en-US" sz="1200" b="1" dirty="0" smtClean="0"/>
          </a:p>
          <a:p>
            <a:r>
              <a:rPr lang="en-US" sz="1200" b="1" dirty="0" smtClean="0"/>
              <a:t>1983: </a:t>
            </a:r>
            <a:r>
              <a:rPr lang="ru-RU" sz="1200" b="1" dirty="0" err="1" smtClean="0"/>
              <a:t>Ередіра</a:t>
            </a:r>
            <a:r>
              <a:rPr lang="ru-RU" sz="1200" b="1" dirty="0" smtClean="0"/>
              <a:t> / </a:t>
            </a:r>
            <a:r>
              <a:rPr lang="en-US" sz="1200" b="1" dirty="0" err="1" smtClean="0"/>
              <a:t>Eréndira</a:t>
            </a:r>
            <a:endParaRPr lang="en-US" sz="1200" b="1" dirty="0" smtClean="0"/>
          </a:p>
          <a:p>
            <a:r>
              <a:rPr lang="en-US" sz="1200" b="1" dirty="0" smtClean="0"/>
              <a:t>1985: </a:t>
            </a:r>
            <a:r>
              <a:rPr lang="ru-RU" sz="1200" b="1" dirty="0" err="1" smtClean="0">
                <a:hlinkClick r:id="rId5" action="ppaction://hlinkfile" tooltip="Любов під час холери (ще не написана)"/>
              </a:rPr>
              <a:t>Любов</a:t>
            </a:r>
            <a:r>
              <a:rPr lang="ru-RU" sz="1200" b="1" dirty="0" smtClean="0">
                <a:hlinkClick r:id="rId5" action="ppaction://hlinkfile" tooltip="Любов під час холери (ще не написана)"/>
              </a:rPr>
              <a:t> </a:t>
            </a:r>
            <a:r>
              <a:rPr lang="ru-RU" sz="1200" b="1" dirty="0" err="1" smtClean="0">
                <a:hlinkClick r:id="rId5" action="ppaction://hlinkfile" tooltip="Любов під час холери (ще не написана)"/>
              </a:rPr>
              <a:t>під</a:t>
            </a:r>
            <a:r>
              <a:rPr lang="ru-RU" sz="1200" b="1" dirty="0" smtClean="0">
                <a:hlinkClick r:id="rId5" action="ppaction://hlinkfile" tooltip="Любов під час холери (ще не написана)"/>
              </a:rPr>
              <a:t> час </a:t>
            </a:r>
            <a:r>
              <a:rPr lang="ru-RU" sz="1200" b="1" dirty="0" err="1" smtClean="0">
                <a:hlinkClick r:id="rId5" action="ppaction://hlinkfile" tooltip="Любов під час холери (ще не написана)"/>
              </a:rPr>
              <a:t>холери</a:t>
            </a:r>
            <a:r>
              <a:rPr lang="ru-RU" sz="1200" b="1" dirty="0" smtClean="0"/>
              <a:t> / </a:t>
            </a:r>
            <a:r>
              <a:rPr lang="en-US" sz="1200" b="1" dirty="0" smtClean="0"/>
              <a:t>El </a:t>
            </a:r>
            <a:r>
              <a:rPr lang="en-US" sz="1200" b="1" dirty="0" err="1" smtClean="0"/>
              <a:t>amor</a:t>
            </a:r>
            <a:r>
              <a:rPr lang="en-US" sz="1200" b="1" dirty="0" smtClean="0"/>
              <a:t> en los </a:t>
            </a:r>
            <a:r>
              <a:rPr lang="en-US" sz="1200" b="1" dirty="0" err="1" smtClean="0"/>
              <a:t>tiempos</a:t>
            </a:r>
            <a:r>
              <a:rPr lang="en-US" sz="1200" b="1" dirty="0" smtClean="0"/>
              <a:t> del </a:t>
            </a:r>
            <a:r>
              <a:rPr lang="en-US" sz="1200" b="1" dirty="0" err="1" smtClean="0"/>
              <a:t>cólera</a:t>
            </a:r>
            <a:endParaRPr lang="en-US" sz="1200" b="1" dirty="0" smtClean="0"/>
          </a:p>
          <a:p>
            <a:r>
              <a:rPr lang="en-US" sz="1200" b="1" dirty="0" smtClean="0"/>
              <a:t>1986: </a:t>
            </a:r>
            <a:r>
              <a:rPr lang="ru-RU" sz="1200" b="1" dirty="0" err="1" smtClean="0"/>
              <a:t>Таємна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пригода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Мігеля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Літтіна</a:t>
            </a:r>
            <a:r>
              <a:rPr lang="ru-RU" sz="1200" b="1" dirty="0" smtClean="0"/>
              <a:t> у </a:t>
            </a:r>
            <a:r>
              <a:rPr lang="ru-RU" sz="1200" b="1" dirty="0" err="1" smtClean="0"/>
              <a:t>Чилі</a:t>
            </a:r>
            <a:r>
              <a:rPr lang="ru-RU" sz="1200" b="1" dirty="0" smtClean="0"/>
              <a:t> / </a:t>
            </a:r>
            <a:r>
              <a:rPr lang="en-US" sz="1200" b="1" dirty="0" smtClean="0"/>
              <a:t>La </a:t>
            </a:r>
            <a:r>
              <a:rPr lang="en-US" sz="1200" b="1" dirty="0" err="1" smtClean="0"/>
              <a:t>aventura</a:t>
            </a:r>
            <a:r>
              <a:rPr lang="en-US" sz="1200" b="1" dirty="0" smtClean="0"/>
              <a:t> de Miguel </a:t>
            </a:r>
            <a:r>
              <a:rPr lang="en-US" sz="1200" b="1" dirty="0" err="1" smtClean="0"/>
              <a:t>Littín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clandestino</a:t>
            </a:r>
            <a:r>
              <a:rPr lang="en-US" sz="1200" b="1" dirty="0" smtClean="0"/>
              <a:t> en Chile</a:t>
            </a:r>
          </a:p>
          <a:p>
            <a:r>
              <a:rPr lang="en-US" sz="1200" b="1" dirty="0" smtClean="0"/>
              <a:t>1989: </a:t>
            </a:r>
            <a:r>
              <a:rPr lang="ru-RU" sz="1200" b="1" dirty="0" smtClean="0">
                <a:hlinkClick r:id="rId6" action="ppaction://hlinkfile" tooltip="Генерал у своєму лабіринті / El general en su laberinto"/>
              </a:rPr>
              <a:t>Генерал у </a:t>
            </a:r>
            <a:r>
              <a:rPr lang="ru-RU" sz="1200" b="1" dirty="0" err="1" smtClean="0">
                <a:hlinkClick r:id="rId6" action="ppaction://hlinkfile" tooltip="Генерал у своєму лабіринті / El general en su laberinto"/>
              </a:rPr>
              <a:t>своєму</a:t>
            </a:r>
            <a:r>
              <a:rPr lang="ru-RU" sz="1200" b="1" dirty="0" smtClean="0">
                <a:hlinkClick r:id="rId6" action="ppaction://hlinkfile" tooltip="Генерал у своєму лабіринті / El general en su laberinto"/>
              </a:rPr>
              <a:t> </a:t>
            </a:r>
            <a:r>
              <a:rPr lang="ru-RU" sz="1200" b="1" dirty="0" err="1" smtClean="0">
                <a:hlinkClick r:id="rId6" action="ppaction://hlinkfile" tooltip="Генерал у своєму лабіринті / El general en su laberinto"/>
              </a:rPr>
              <a:t>лабіринті</a:t>
            </a:r>
            <a:r>
              <a:rPr lang="ru-RU" sz="1200" b="1" dirty="0" smtClean="0">
                <a:hlinkClick r:id="rId6" action="ppaction://hlinkfile" tooltip="Генерал у своєму лабіринті / El general en su laberinto"/>
              </a:rPr>
              <a:t> / </a:t>
            </a:r>
            <a:r>
              <a:rPr lang="en-US" sz="1200" b="1" dirty="0" smtClean="0">
                <a:hlinkClick r:id="rId6" action="ppaction://hlinkfile" tooltip="Генерал у своєму лабіринті / El general en su laberinto"/>
              </a:rPr>
              <a:t>El general en </a:t>
            </a:r>
            <a:r>
              <a:rPr lang="en-US" sz="1200" b="1" dirty="0" err="1" smtClean="0">
                <a:hlinkClick r:id="rId6" action="ppaction://hlinkfile" tooltip="Генерал у своєму лабіринті / El general en su laberinto"/>
              </a:rPr>
              <a:t>su</a:t>
            </a:r>
            <a:r>
              <a:rPr lang="en-US" sz="1200" b="1" dirty="0" smtClean="0">
                <a:hlinkClick r:id="rId6" action="ppaction://hlinkfile" tooltip="Генерал у своєму лабіринті / El general en su laberinto"/>
              </a:rPr>
              <a:t> </a:t>
            </a:r>
            <a:r>
              <a:rPr lang="en-US" sz="1200" b="1" dirty="0" err="1" smtClean="0">
                <a:hlinkClick r:id="rId6" action="ppaction://hlinkfile" tooltip="Генерал у своєму лабіринті / El general en su laberinto"/>
              </a:rPr>
              <a:t>laberinto</a:t>
            </a:r>
            <a:endParaRPr lang="en-US" sz="1200" b="1" dirty="0" smtClean="0"/>
          </a:p>
          <a:p>
            <a:r>
              <a:rPr lang="en-US" sz="1200" b="1" dirty="0" smtClean="0"/>
              <a:t>1992: </a:t>
            </a:r>
            <a:r>
              <a:rPr lang="ru-RU" sz="1200" b="1" dirty="0" err="1" smtClean="0"/>
              <a:t>Дванадцять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дорожніх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оповідань</a:t>
            </a:r>
            <a:r>
              <a:rPr lang="ru-RU" sz="1200" b="1" dirty="0" smtClean="0"/>
              <a:t> / </a:t>
            </a:r>
            <a:r>
              <a:rPr lang="en-US" sz="1200" b="1" dirty="0" err="1" smtClean="0"/>
              <a:t>Doce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cuentos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peregrinos</a:t>
            </a:r>
            <a:endParaRPr lang="en-US" sz="1200" b="1" dirty="0" smtClean="0"/>
          </a:p>
          <a:p>
            <a:r>
              <a:rPr lang="en-US" sz="1200" b="1" dirty="0" smtClean="0"/>
              <a:t>1994: </a:t>
            </a:r>
            <a:r>
              <a:rPr lang="ru-RU" sz="1200" b="1" dirty="0" smtClean="0">
                <a:hlinkClick r:id="rId7" action="ppaction://hlinkfile" tooltip="Про кохання та інших демонів / Del amor y otros demonios"/>
              </a:rPr>
              <a:t>Про </a:t>
            </a:r>
            <a:r>
              <a:rPr lang="ru-RU" sz="1200" b="1" dirty="0" err="1" smtClean="0">
                <a:hlinkClick r:id="rId7" action="ppaction://hlinkfile" tooltip="Про кохання та інших демонів / Del amor y otros demonios"/>
              </a:rPr>
              <a:t>кохання</a:t>
            </a:r>
            <a:r>
              <a:rPr lang="ru-RU" sz="1200" b="1" dirty="0" smtClean="0">
                <a:hlinkClick r:id="rId7" action="ppaction://hlinkfile" tooltip="Про кохання та інших демонів / Del amor y otros demonios"/>
              </a:rPr>
              <a:t> та </a:t>
            </a:r>
            <a:r>
              <a:rPr lang="ru-RU" sz="1200" b="1" dirty="0" err="1" smtClean="0">
                <a:hlinkClick r:id="rId7" action="ppaction://hlinkfile" tooltip="Про кохання та інших демонів / Del amor y otros demonios"/>
              </a:rPr>
              <a:t>інших</a:t>
            </a:r>
            <a:r>
              <a:rPr lang="ru-RU" sz="1200" b="1" dirty="0" smtClean="0">
                <a:hlinkClick r:id="rId7" action="ppaction://hlinkfile" tooltip="Про кохання та інших демонів / Del amor y otros demonios"/>
              </a:rPr>
              <a:t> </a:t>
            </a:r>
            <a:r>
              <a:rPr lang="ru-RU" sz="1200" b="1" dirty="0" err="1" smtClean="0">
                <a:hlinkClick r:id="rId7" action="ppaction://hlinkfile" tooltip="Про кохання та інших демонів / Del amor y otros demonios"/>
              </a:rPr>
              <a:t>демонів</a:t>
            </a:r>
            <a:r>
              <a:rPr lang="ru-RU" sz="1200" b="1" dirty="0" smtClean="0">
                <a:hlinkClick r:id="rId7" action="ppaction://hlinkfile" tooltip="Про кохання та інших демонів / Del amor y otros demonios"/>
              </a:rPr>
              <a:t> / </a:t>
            </a:r>
            <a:r>
              <a:rPr lang="en-US" sz="1200" b="1" dirty="0" smtClean="0">
                <a:hlinkClick r:id="rId7" action="ppaction://hlinkfile" tooltip="Про кохання та інших демонів / Del amor y otros demonios"/>
              </a:rPr>
              <a:t>Del </a:t>
            </a:r>
            <a:r>
              <a:rPr lang="en-US" sz="1200" b="1" dirty="0" err="1" smtClean="0">
                <a:hlinkClick r:id="rId7" action="ppaction://hlinkfile" tooltip="Про кохання та інших демонів / Del amor y otros demonios"/>
              </a:rPr>
              <a:t>amor</a:t>
            </a:r>
            <a:r>
              <a:rPr lang="en-US" sz="1200" b="1" dirty="0" smtClean="0">
                <a:hlinkClick r:id="rId7" action="ppaction://hlinkfile" tooltip="Про кохання та інших демонів / Del amor y otros demonios"/>
              </a:rPr>
              <a:t> y </a:t>
            </a:r>
            <a:r>
              <a:rPr lang="en-US" sz="1200" b="1" dirty="0" err="1" smtClean="0">
                <a:hlinkClick r:id="rId7" action="ppaction://hlinkfile" tooltip="Про кохання та інших демонів / Del amor y otros demonios"/>
              </a:rPr>
              <a:t>otros</a:t>
            </a:r>
            <a:r>
              <a:rPr lang="en-US" sz="1200" b="1" dirty="0" smtClean="0">
                <a:hlinkClick r:id="rId7" action="ppaction://hlinkfile" tooltip="Про кохання та інших демонів / Del amor y otros demonios"/>
              </a:rPr>
              <a:t> </a:t>
            </a:r>
            <a:r>
              <a:rPr lang="en-US" sz="1200" b="1" dirty="0" err="1" smtClean="0">
                <a:hlinkClick r:id="rId7" action="ppaction://hlinkfile" tooltip="Про кохання та інших демонів / Del amor y otros demonios"/>
              </a:rPr>
              <a:t>demonios</a:t>
            </a:r>
            <a:endParaRPr lang="en-US" sz="1200" b="1" dirty="0" smtClean="0"/>
          </a:p>
          <a:p>
            <a:r>
              <a:rPr lang="en-US" sz="1200" b="1" dirty="0" smtClean="0"/>
              <a:t>1996: </a:t>
            </a:r>
            <a:r>
              <a:rPr lang="ru-RU" sz="1200" b="1" dirty="0" smtClean="0"/>
              <a:t>Новина про </a:t>
            </a:r>
            <a:r>
              <a:rPr lang="ru-RU" sz="1200" b="1" dirty="0" err="1" smtClean="0"/>
              <a:t>викрадення</a:t>
            </a:r>
            <a:r>
              <a:rPr lang="ru-RU" sz="1200" b="1" dirty="0" smtClean="0"/>
              <a:t> / </a:t>
            </a:r>
            <a:r>
              <a:rPr lang="en-US" sz="1200" b="1" dirty="0" err="1" smtClean="0"/>
              <a:t>Noticia</a:t>
            </a:r>
            <a:r>
              <a:rPr lang="en-US" sz="1200" b="1" dirty="0" smtClean="0"/>
              <a:t> de un </a:t>
            </a:r>
            <a:r>
              <a:rPr lang="en-US" sz="1200" b="1" dirty="0" err="1" smtClean="0"/>
              <a:t>secuestro</a:t>
            </a:r>
            <a:endParaRPr lang="en-US" sz="1200" b="1" dirty="0" smtClean="0"/>
          </a:p>
          <a:p>
            <a:r>
              <a:rPr lang="en-US" sz="1200" b="1" dirty="0" smtClean="0"/>
              <a:t>2002: </a:t>
            </a:r>
            <a:r>
              <a:rPr lang="ru-RU" sz="1200" b="1" dirty="0" err="1" smtClean="0"/>
              <a:t>Жити</a:t>
            </a:r>
            <a:r>
              <a:rPr lang="ru-RU" sz="1200" b="1" dirty="0" smtClean="0"/>
              <a:t>, </a:t>
            </a:r>
            <a:r>
              <a:rPr lang="ru-RU" sz="1200" b="1" dirty="0" err="1" smtClean="0"/>
              <a:t>щоб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розповісти</a:t>
            </a:r>
            <a:r>
              <a:rPr lang="ru-RU" sz="1200" b="1" dirty="0" smtClean="0"/>
              <a:t> про </a:t>
            </a:r>
            <a:r>
              <a:rPr lang="ru-RU" sz="1200" b="1" dirty="0" err="1" smtClean="0"/>
              <a:t>це</a:t>
            </a:r>
            <a:r>
              <a:rPr lang="ru-RU" sz="1200" b="1" dirty="0" smtClean="0"/>
              <a:t> / </a:t>
            </a:r>
            <a:r>
              <a:rPr lang="en-US" sz="1200" b="1" dirty="0" err="1" smtClean="0"/>
              <a:t>Vivir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para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contarla</a:t>
            </a:r>
            <a:endParaRPr lang="en-US" sz="1200" b="1" dirty="0" smtClean="0"/>
          </a:p>
          <a:p>
            <a:r>
              <a:rPr lang="en-US" sz="1200" b="1" dirty="0" smtClean="0"/>
              <a:t>2004: </a:t>
            </a:r>
            <a:r>
              <a:rPr lang="ru-RU" sz="1200" b="1" dirty="0" err="1" smtClean="0"/>
              <a:t>Записник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з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моїми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сумними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курвами</a:t>
            </a:r>
            <a:r>
              <a:rPr lang="ru-RU" sz="1200" b="1" dirty="0" smtClean="0"/>
              <a:t> / </a:t>
            </a:r>
            <a:r>
              <a:rPr lang="en-US" sz="1200" b="1" dirty="0" err="1" smtClean="0"/>
              <a:t>Memoria</a:t>
            </a:r>
            <a:r>
              <a:rPr lang="en-US" sz="1200" b="1" dirty="0" smtClean="0"/>
              <a:t> de </a:t>
            </a:r>
            <a:r>
              <a:rPr lang="en-US" sz="1200" b="1" dirty="0" err="1" smtClean="0"/>
              <a:t>mis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putas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tristes</a:t>
            </a:r>
            <a:endParaRPr lang="en-US" sz="1200" b="1" dirty="0" smtClean="0"/>
          </a:p>
          <a:p>
            <a:r>
              <a:rPr lang="en-US" sz="1200" b="1" dirty="0" smtClean="0"/>
              <a:t>2010: </a:t>
            </a:r>
            <a:r>
              <a:rPr lang="ru-RU" sz="1200" b="1" dirty="0" smtClean="0"/>
              <a:t>Я тут не для того, </a:t>
            </a:r>
            <a:r>
              <a:rPr lang="ru-RU" sz="1200" b="1" dirty="0" err="1" smtClean="0"/>
              <a:t>щоб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робити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промови</a:t>
            </a:r>
            <a:r>
              <a:rPr lang="ru-RU" sz="1200" b="1" dirty="0" smtClean="0"/>
              <a:t> / </a:t>
            </a:r>
            <a:r>
              <a:rPr lang="en-US" sz="1200" b="1" dirty="0" err="1" smtClean="0"/>
              <a:t>Yo</a:t>
            </a:r>
            <a:r>
              <a:rPr lang="en-US" sz="1200" b="1" dirty="0" smtClean="0"/>
              <a:t> no </a:t>
            </a:r>
            <a:r>
              <a:rPr lang="en-US" sz="1200" b="1" dirty="0" err="1" smtClean="0"/>
              <a:t>vengo</a:t>
            </a:r>
            <a:r>
              <a:rPr lang="en-US" sz="1200" b="1" dirty="0" smtClean="0"/>
              <a:t> a </a:t>
            </a:r>
            <a:r>
              <a:rPr lang="en-US" sz="1200" b="1" dirty="0" err="1" smtClean="0"/>
              <a:t>decir</a:t>
            </a:r>
            <a:r>
              <a:rPr lang="en-US" sz="1200" b="1" dirty="0" smtClean="0"/>
              <a:t> un </a:t>
            </a:r>
            <a:r>
              <a:rPr lang="en-US" sz="1200" b="1" dirty="0" err="1" smtClean="0"/>
              <a:t>discurso</a:t>
            </a:r>
            <a:endParaRPr lang="en-US" sz="12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 descr="Ігор Кир'янчук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71472" y="2071678"/>
            <a:ext cx="821537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latin typeface="Comic Sans MS" pitchFamily="66" charset="0"/>
              </a:rPr>
              <a:t>Помер </a:t>
            </a:r>
            <a:r>
              <a:rPr lang="ru-RU" sz="3600" b="1" dirty="0" err="1" smtClean="0">
                <a:latin typeface="Comic Sans MS" pitchFamily="66" charset="0"/>
              </a:rPr>
              <a:t>Ґабрієль</a:t>
            </a:r>
            <a:r>
              <a:rPr lang="ru-RU" sz="3600" b="1" dirty="0" smtClean="0">
                <a:latin typeface="Comic Sans MS" pitchFamily="66" charset="0"/>
              </a:rPr>
              <a:t> </a:t>
            </a:r>
            <a:r>
              <a:rPr lang="ru-RU" sz="3600" b="1" dirty="0" err="1" smtClean="0">
                <a:latin typeface="Comic Sans MS" pitchFamily="66" charset="0"/>
              </a:rPr>
              <a:t>Ґарсія</a:t>
            </a:r>
            <a:r>
              <a:rPr lang="ru-RU" sz="3600" b="1" dirty="0" smtClean="0">
                <a:latin typeface="Comic Sans MS" pitchFamily="66" charset="0"/>
              </a:rPr>
              <a:t> Маркес </a:t>
            </a:r>
            <a:r>
              <a:rPr lang="ru-RU" sz="3600" b="1" dirty="0" smtClean="0">
                <a:latin typeface="Comic Sans MS" pitchFamily="66" charset="0"/>
                <a:hlinkClick r:id="rId3" action="ppaction://hlinkfile" tooltip="17 квітня"/>
              </a:rPr>
              <a:t>17 </a:t>
            </a:r>
            <a:r>
              <a:rPr lang="ru-RU" sz="3600" b="1" dirty="0" err="1" smtClean="0">
                <a:latin typeface="Comic Sans MS" pitchFamily="66" charset="0"/>
                <a:hlinkClick r:id="rId3" action="ppaction://hlinkfile" tooltip="17 квітня"/>
              </a:rPr>
              <a:t>квітня</a:t>
            </a:r>
            <a:r>
              <a:rPr lang="ru-RU" sz="3600" b="1" dirty="0" smtClean="0">
                <a:latin typeface="Comic Sans MS" pitchFamily="66" charset="0"/>
              </a:rPr>
              <a:t> </a:t>
            </a:r>
            <a:r>
              <a:rPr lang="ru-RU" sz="3600" b="1" dirty="0" smtClean="0">
                <a:latin typeface="Comic Sans MS" pitchFamily="66" charset="0"/>
                <a:hlinkClick r:id="rId4" action="ppaction://hlinkfile" tooltip="2014"/>
              </a:rPr>
              <a:t>2014</a:t>
            </a:r>
            <a:r>
              <a:rPr lang="ru-RU" sz="3600" b="1" dirty="0" smtClean="0">
                <a:latin typeface="Comic Sans MS" pitchFamily="66" charset="0"/>
              </a:rPr>
              <a:t> на 88-му </a:t>
            </a:r>
            <a:r>
              <a:rPr lang="ru-RU" sz="3600" b="1" dirty="0" err="1" smtClean="0">
                <a:latin typeface="Comic Sans MS" pitchFamily="66" charset="0"/>
              </a:rPr>
              <a:t>році</a:t>
            </a:r>
            <a:r>
              <a:rPr lang="ru-RU" sz="3600" b="1" dirty="0" smtClean="0">
                <a:latin typeface="Comic Sans MS" pitchFamily="66" charset="0"/>
              </a:rPr>
              <a:t> </a:t>
            </a:r>
            <a:r>
              <a:rPr lang="ru-RU" sz="3600" b="1" dirty="0" err="1" smtClean="0">
                <a:latin typeface="Comic Sans MS" pitchFamily="66" charset="0"/>
              </a:rPr>
              <a:t>життя</a:t>
            </a:r>
            <a:r>
              <a:rPr lang="ru-RU" sz="3600" b="1" dirty="0" smtClean="0">
                <a:latin typeface="Comic Sans MS" pitchFamily="66" charset="0"/>
              </a:rPr>
              <a:t> у </a:t>
            </a:r>
            <a:r>
              <a:rPr lang="ru-RU" sz="3600" b="1" dirty="0" err="1" smtClean="0">
                <a:latin typeface="Comic Sans MS" pitchFamily="66" charset="0"/>
              </a:rPr>
              <a:t>своєму</a:t>
            </a:r>
            <a:r>
              <a:rPr lang="ru-RU" sz="3600" b="1" dirty="0" smtClean="0">
                <a:latin typeface="Comic Sans MS" pitchFamily="66" charset="0"/>
              </a:rPr>
              <a:t> </a:t>
            </a:r>
            <a:r>
              <a:rPr lang="ru-RU" sz="3600" b="1" dirty="0" err="1" smtClean="0">
                <a:latin typeface="Comic Sans MS" pitchFamily="66" charset="0"/>
              </a:rPr>
              <a:t>будинку</a:t>
            </a:r>
            <a:r>
              <a:rPr lang="ru-RU" sz="3600" b="1" dirty="0" smtClean="0">
                <a:latin typeface="Comic Sans MS" pitchFamily="66" charset="0"/>
              </a:rPr>
              <a:t> в </a:t>
            </a:r>
            <a:r>
              <a:rPr lang="ru-RU" sz="3600" b="1" dirty="0" err="1" smtClean="0">
                <a:latin typeface="Comic Sans MS" pitchFamily="66" charset="0"/>
              </a:rPr>
              <a:t>Мехіко</a:t>
            </a:r>
            <a:r>
              <a:rPr lang="ru-RU" sz="3600" b="1" dirty="0" smtClean="0">
                <a:latin typeface="Comic Sans MS" pitchFamily="66" charset="0"/>
              </a:rPr>
              <a:t>.</a:t>
            </a:r>
            <a:endParaRPr lang="ru-RU" sz="3600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071678"/>
            <a:ext cx="8229600" cy="1143000"/>
          </a:xfrm>
        </p:spPr>
        <p:txBody>
          <a:bodyPr/>
          <a:lstStyle/>
          <a:p>
            <a:r>
              <a:rPr lang="uk-UA" dirty="0" smtClean="0"/>
              <a:t>Дякую за увагу !!!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4" descr="Ігор Кир'янчук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000364" y="500042"/>
            <a:ext cx="42330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 err="1" smtClean="0">
                <a:latin typeface="Comic Sans MS" pitchFamily="66" charset="0"/>
              </a:rPr>
              <a:t>З</a:t>
            </a:r>
            <a:r>
              <a:rPr lang="ru-RU" sz="3200" dirty="0" err="1" smtClean="0">
                <a:latin typeface="Comic Sans MS" pitchFamily="66" charset="0"/>
              </a:rPr>
              <a:t>агальний</a:t>
            </a:r>
            <a:r>
              <a:rPr lang="ru-RU" sz="3200" dirty="0" smtClean="0">
                <a:latin typeface="Comic Sans MS" pitchFamily="66" charset="0"/>
              </a:rPr>
              <a:t> </a:t>
            </a:r>
            <a:r>
              <a:rPr lang="ru-RU" sz="3200" dirty="0" err="1" smtClean="0">
                <a:latin typeface="Comic Sans MS" pitchFamily="66" charset="0"/>
              </a:rPr>
              <a:t>огляд</a:t>
            </a:r>
            <a:r>
              <a:rPr lang="ru-RU" sz="3200" dirty="0" smtClean="0">
                <a:latin typeface="Comic Sans MS" pitchFamily="66" charset="0"/>
              </a:rPr>
              <a:t> </a:t>
            </a:r>
            <a:endParaRPr lang="ru-RU" sz="3200" dirty="0">
              <a:latin typeface="Comic Sans MS" pitchFamily="66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00100" y="1643050"/>
            <a:ext cx="771530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b="1" dirty="0" smtClean="0"/>
              <a:t>Габріє́ль Хосе́ де ла Конкордія Гарсі́я Ма́ркес (</a:t>
            </a:r>
            <a:r>
              <a:rPr lang="vi-VN" b="1" dirty="0" smtClean="0">
                <a:hlinkClick r:id="rId3" action="ppaction://hlinkfile" tooltip="Іберійські імена"/>
              </a:rPr>
              <a:t>повне ім'я</a:t>
            </a:r>
            <a:r>
              <a:rPr lang="vi-VN" b="1" dirty="0" smtClean="0"/>
              <a:t>: </a:t>
            </a:r>
            <a:r>
              <a:rPr lang="vi-VN" b="1" dirty="0" smtClean="0">
                <a:hlinkClick r:id="rId4" action="ppaction://hlinkfile" tooltip="Іспанська мова"/>
              </a:rPr>
              <a:t>ісп.</a:t>
            </a:r>
            <a:r>
              <a:rPr lang="vi-VN" b="1" dirty="0" smtClean="0"/>
              <a:t> </a:t>
            </a:r>
            <a:r>
              <a:rPr lang="en-US" b="1" i="1" dirty="0" smtClean="0">
                <a:latin typeface="Comic Sans MS" pitchFamily="66" charset="0"/>
              </a:rPr>
              <a:t>Gabriel José de la Concordia </a:t>
            </a:r>
            <a:r>
              <a:rPr lang="en-US" b="1" i="1" dirty="0" err="1" smtClean="0">
                <a:latin typeface="Comic Sans MS" pitchFamily="66" charset="0"/>
              </a:rPr>
              <a:t>García</a:t>
            </a:r>
            <a:r>
              <a:rPr lang="en-US" b="1" i="1" dirty="0" smtClean="0">
                <a:latin typeface="Comic Sans MS" pitchFamily="66" charset="0"/>
              </a:rPr>
              <a:t> </a:t>
            </a:r>
            <a:r>
              <a:rPr lang="en-US" b="1" i="1" dirty="0" err="1" smtClean="0">
                <a:latin typeface="Comic Sans MS" pitchFamily="66" charset="0"/>
              </a:rPr>
              <a:t>Márquez</a:t>
            </a:r>
            <a:r>
              <a:rPr lang="en-US" b="1" dirty="0" smtClean="0">
                <a:latin typeface="Comic Sans MS" pitchFamily="66" charset="0"/>
              </a:rPr>
              <a:t>, </a:t>
            </a:r>
            <a:r>
              <a:rPr lang="vi-VN" b="1" dirty="0" smtClean="0"/>
              <a:t>шанувальники доброзичливо називали його Габо; * </a:t>
            </a:r>
            <a:r>
              <a:rPr lang="vi-VN" b="1" dirty="0" smtClean="0">
                <a:hlinkClick r:id="rId5" action="ppaction://hlinkfile" tooltip="6 березня"/>
              </a:rPr>
              <a:t>6 березня</a:t>
            </a:r>
            <a:r>
              <a:rPr lang="vi-VN" b="1" dirty="0" smtClean="0"/>
              <a:t> </a:t>
            </a:r>
            <a:r>
              <a:rPr lang="vi-VN" b="1" dirty="0" smtClean="0">
                <a:hlinkClick r:id="rId6" action="ppaction://hlinkfile" tooltip="1927"/>
              </a:rPr>
              <a:t>1927</a:t>
            </a:r>
            <a:r>
              <a:rPr lang="vi-VN" b="1" baseline="30000" dirty="0" smtClean="0">
                <a:hlinkClick r:id="" action="ppaction://hlinkfile"/>
              </a:rPr>
              <a:t>[1]</a:t>
            </a:r>
            <a:r>
              <a:rPr lang="vi-VN" b="1" dirty="0" smtClean="0"/>
              <a:t>, </a:t>
            </a:r>
            <a:r>
              <a:rPr lang="vi-VN" b="1" dirty="0" smtClean="0">
                <a:hlinkClick r:id="rId7" action="ppaction://hlinkfile" tooltip="Аракатака"/>
              </a:rPr>
              <a:t>Аракатака</a:t>
            </a:r>
            <a:r>
              <a:rPr lang="vi-VN" b="1" dirty="0" smtClean="0"/>
              <a:t>, </a:t>
            </a:r>
            <a:r>
              <a:rPr lang="vi-VN" b="1" dirty="0" smtClean="0">
                <a:hlinkClick r:id="rId8" action="ppaction://hlinkfile" tooltip="Колумбія"/>
              </a:rPr>
              <a:t>Колумбія</a:t>
            </a:r>
            <a:r>
              <a:rPr lang="vi-VN" b="1" dirty="0" smtClean="0"/>
              <a:t> — † </a:t>
            </a:r>
            <a:r>
              <a:rPr lang="vi-VN" b="1" dirty="0" smtClean="0">
                <a:hlinkClick r:id="rId9" action="ppaction://hlinkfile" tooltip="17 квітня"/>
              </a:rPr>
              <a:t>17 квітня</a:t>
            </a:r>
            <a:r>
              <a:rPr lang="vi-VN" b="1" dirty="0" smtClean="0"/>
              <a:t> </a:t>
            </a:r>
            <a:r>
              <a:rPr lang="vi-VN" b="1" dirty="0" smtClean="0">
                <a:hlinkClick r:id="rId10" action="ppaction://hlinkfile" tooltip="2014"/>
              </a:rPr>
              <a:t>2014</a:t>
            </a:r>
            <a:r>
              <a:rPr lang="vi-VN" b="1" dirty="0" smtClean="0"/>
              <a:t>, </a:t>
            </a:r>
            <a:r>
              <a:rPr lang="vi-VN" b="1" dirty="0" smtClean="0">
                <a:hlinkClick r:id="rId11" action="ppaction://hlinkfile" tooltip="Мехіко"/>
              </a:rPr>
              <a:t>Мехіко</a:t>
            </a:r>
            <a:r>
              <a:rPr lang="vi-VN" b="1" dirty="0" smtClean="0"/>
              <a:t>, </a:t>
            </a:r>
            <a:r>
              <a:rPr lang="vi-VN" b="1" dirty="0" smtClean="0">
                <a:hlinkClick r:id="rId12" action="ppaction://hlinkfile" tooltip="Мексика"/>
              </a:rPr>
              <a:t>Мексика</a:t>
            </a:r>
            <a:r>
              <a:rPr lang="vi-VN" b="1" dirty="0" smtClean="0"/>
              <a:t>) —</a:t>
            </a:r>
            <a:r>
              <a:rPr lang="vi-VN" b="1" dirty="0" smtClean="0">
                <a:hlinkClick r:id="rId8" action="ppaction://hlinkfile" tooltip="Колумбія"/>
              </a:rPr>
              <a:t>колумбійський</a:t>
            </a:r>
            <a:r>
              <a:rPr lang="vi-VN" b="1" dirty="0" smtClean="0"/>
              <a:t> письменник-прозаїк, журналіст, видавець і політичний діяч; лауреат </a:t>
            </a:r>
            <a:r>
              <a:rPr lang="vi-VN" b="1" dirty="0" smtClean="0">
                <a:hlinkClick r:id="rId13" action="ppaction://hlinkfile" tooltip="Нейштадтська літературна премія"/>
              </a:rPr>
              <a:t>Нейштадтської літературної премії</a:t>
            </a:r>
            <a:r>
              <a:rPr lang="vi-VN" b="1" dirty="0" smtClean="0"/>
              <a:t> 1972 року, лауреат </a:t>
            </a:r>
            <a:r>
              <a:rPr lang="vi-VN" b="1" dirty="0" smtClean="0">
                <a:hlinkClick r:id="rId14" action="ppaction://hlinkfile" tooltip="Нобелівська премія з літератури"/>
              </a:rPr>
              <a:t>Нобелівської премії з літератури</a:t>
            </a:r>
            <a:r>
              <a:rPr lang="vi-VN" b="1" dirty="0" smtClean="0"/>
              <a:t> </a:t>
            </a:r>
            <a:r>
              <a:rPr lang="vi-VN" b="1" dirty="0" smtClean="0">
                <a:hlinkClick r:id="rId15" action="ppaction://hlinkfile" tooltip="1982"/>
              </a:rPr>
              <a:t>1982</a:t>
            </a:r>
            <a:r>
              <a:rPr lang="vi-VN" b="1" dirty="0" smtClean="0"/>
              <a:t> року.</a:t>
            </a:r>
          </a:p>
          <a:p>
            <a:r>
              <a:rPr lang="vi-VN" b="1" dirty="0" smtClean="0"/>
              <a:t>Представник літературного напрямку </a:t>
            </a:r>
            <a:r>
              <a:rPr lang="vi-VN" b="1" dirty="0" smtClean="0">
                <a:hlinkClick r:id="rId16" action="ppaction://hlinkfile" tooltip="Магічний реалізм"/>
              </a:rPr>
              <a:t>«магічного реалізму»</a:t>
            </a:r>
            <a:r>
              <a:rPr lang="vi-VN" b="1" dirty="0" smtClean="0"/>
              <a:t>.</a:t>
            </a:r>
          </a:p>
          <a:p>
            <a:r>
              <a:rPr lang="vi-VN" b="1" dirty="0" smtClean="0"/>
              <a:t>Його ім'я стоїть поряд з іменами </a:t>
            </a:r>
            <a:r>
              <a:rPr lang="vi-VN" b="1" dirty="0" smtClean="0">
                <a:hlinkClick r:id="rId17" action="ppaction://hlinkfile" tooltip="Борхес Хорхе Луїс"/>
              </a:rPr>
              <a:t>Хорхе Луїса Борхеса</a:t>
            </a:r>
            <a:r>
              <a:rPr lang="vi-VN" b="1" dirty="0" smtClean="0"/>
              <a:t>, </a:t>
            </a:r>
            <a:r>
              <a:rPr lang="vi-VN" b="1" dirty="0" smtClean="0">
                <a:hlinkClick r:id="rId18" action="ppaction://hlinkfile" tooltip="Маріо Варґас Льйоса"/>
              </a:rPr>
              <a:t>Маріо Варгаса Льоси</a:t>
            </a:r>
            <a:r>
              <a:rPr lang="vi-VN" b="1" dirty="0" smtClean="0"/>
              <a:t>, </a:t>
            </a:r>
            <a:r>
              <a:rPr lang="vi-VN" b="1" dirty="0" smtClean="0">
                <a:hlinkClick r:id="rId19" action="ppaction://hlinkfile" tooltip="Кортасар Хуліо"/>
              </a:rPr>
              <a:t>Хуліо Кортасара</a:t>
            </a:r>
            <a:r>
              <a:rPr lang="vi-VN" b="1" dirty="0" smtClean="0"/>
              <a:t> як одного з найвизначніших письменників </a:t>
            </a:r>
            <a:r>
              <a:rPr lang="vi-VN" b="1" dirty="0" smtClean="0">
                <a:hlinkClick r:id="rId20" action="ppaction://hlinkfile" tooltip="Латинська Америка"/>
              </a:rPr>
              <a:t>Латинської Америки</a:t>
            </a:r>
            <a:r>
              <a:rPr lang="vi-VN" b="1" dirty="0" smtClean="0"/>
              <a:t> </a:t>
            </a:r>
            <a:r>
              <a:rPr lang="vi-VN" b="1" dirty="0" smtClean="0">
                <a:hlinkClick r:id="rId21" action="ppaction://hlinkfile" tooltip="ХХ століття"/>
              </a:rPr>
              <a:t>ХХ </a:t>
            </a:r>
            <a:r>
              <a:rPr lang="vi-VN" b="1" dirty="0" smtClean="0">
                <a:hlinkClick r:id="rId21" action="ppaction://hlinkfile" tooltip="ХХ століття"/>
              </a:rPr>
              <a:t>століття</a:t>
            </a:r>
            <a:r>
              <a:rPr lang="uk-UA" dirty="0" smtClean="0">
                <a:latin typeface="Comic Sans MS" pitchFamily="66" charset="0"/>
              </a:rPr>
              <a:t>.</a:t>
            </a:r>
            <a:endParaRPr lang="vi-V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 descr="Ігор Кир'янчук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143240" y="571480"/>
            <a:ext cx="32095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err="1" smtClean="0">
                <a:latin typeface="Comic Sans MS" pitchFamily="66" charset="0"/>
              </a:rPr>
              <a:t>Біографія</a:t>
            </a:r>
            <a:endParaRPr lang="ru-RU" sz="3200" dirty="0">
              <a:latin typeface="Comic Sans MS" pitchFamily="66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71736" y="1285860"/>
            <a:ext cx="35317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err="1" smtClean="0">
                <a:latin typeface="Comic Sans MS" pitchFamily="66" charset="0"/>
              </a:rPr>
              <a:t>Дитинство</a:t>
            </a:r>
            <a:r>
              <a:rPr lang="ru-RU" sz="2400" dirty="0" smtClean="0">
                <a:latin typeface="Comic Sans MS" pitchFamily="66" charset="0"/>
              </a:rPr>
              <a:t> та </a:t>
            </a:r>
            <a:r>
              <a:rPr lang="ru-RU" sz="2400" dirty="0" err="1" smtClean="0">
                <a:latin typeface="Comic Sans MS" pitchFamily="66" charset="0"/>
              </a:rPr>
              <a:t>юнацтво</a:t>
            </a:r>
            <a:endParaRPr lang="ru-RU" sz="2400" dirty="0">
              <a:latin typeface="Comic Sans MS" pitchFamily="66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71538" y="2000240"/>
            <a:ext cx="671517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>
                <a:latin typeface="Comic Sans MS" pitchFamily="66" charset="0"/>
              </a:rPr>
              <a:t>Габрієль</a:t>
            </a:r>
            <a:r>
              <a:rPr lang="ru-RU" b="1" dirty="0" smtClean="0">
                <a:latin typeface="Comic Sans MS" pitchFamily="66" charset="0"/>
              </a:rPr>
              <a:t> </a:t>
            </a:r>
            <a:r>
              <a:rPr lang="ru-RU" b="1" dirty="0" err="1" smtClean="0">
                <a:latin typeface="Comic Sans MS" pitchFamily="66" charset="0"/>
              </a:rPr>
              <a:t>Гарсія</a:t>
            </a:r>
            <a:r>
              <a:rPr lang="ru-RU" b="1" dirty="0" smtClean="0">
                <a:latin typeface="Comic Sans MS" pitchFamily="66" charset="0"/>
              </a:rPr>
              <a:t> Маркес </a:t>
            </a:r>
            <a:r>
              <a:rPr lang="ru-RU" b="1" dirty="0" err="1" smtClean="0">
                <a:latin typeface="Comic Sans MS" pitchFamily="66" charset="0"/>
              </a:rPr>
              <a:t>народився</a:t>
            </a:r>
            <a:r>
              <a:rPr lang="ru-RU" b="1" dirty="0" smtClean="0">
                <a:latin typeface="Comic Sans MS" pitchFamily="66" charset="0"/>
              </a:rPr>
              <a:t> в </a:t>
            </a:r>
            <a:r>
              <a:rPr lang="ru-RU" b="1" dirty="0" err="1" smtClean="0">
                <a:latin typeface="Comic Sans MS" pitchFamily="66" charset="0"/>
              </a:rPr>
              <a:t>місті</a:t>
            </a:r>
            <a:r>
              <a:rPr lang="ru-RU" b="1" dirty="0" smtClean="0">
                <a:latin typeface="Comic Sans MS" pitchFamily="66" charset="0"/>
              </a:rPr>
              <a:t> </a:t>
            </a:r>
            <a:r>
              <a:rPr lang="ru-RU" b="1" dirty="0" err="1" smtClean="0">
                <a:latin typeface="Comic Sans MS" pitchFamily="66" charset="0"/>
                <a:hlinkClick r:id="rId3" action="ppaction://hlinkfile" tooltip="Аракатака"/>
              </a:rPr>
              <a:t>Аракатака</a:t>
            </a:r>
            <a:r>
              <a:rPr lang="ru-RU" b="1" dirty="0" smtClean="0">
                <a:latin typeface="Comic Sans MS" pitchFamily="66" charset="0"/>
              </a:rPr>
              <a:t>, </a:t>
            </a:r>
            <a:r>
              <a:rPr lang="ru-RU" b="1" dirty="0" err="1" smtClean="0">
                <a:latin typeface="Comic Sans MS" pitchFamily="66" charset="0"/>
              </a:rPr>
              <a:t>провінція</a:t>
            </a:r>
            <a:r>
              <a:rPr lang="ru-RU" b="1" dirty="0" smtClean="0">
                <a:latin typeface="Comic Sans MS" pitchFamily="66" charset="0"/>
              </a:rPr>
              <a:t> Магдалена, </a:t>
            </a:r>
            <a:r>
              <a:rPr lang="ru-RU" b="1" dirty="0" err="1" smtClean="0">
                <a:latin typeface="Comic Sans MS" pitchFamily="66" charset="0"/>
                <a:hlinkClick r:id="rId4" action="ppaction://hlinkfile" tooltip="Колумбія"/>
              </a:rPr>
              <a:t>Колумбія</a:t>
            </a:r>
            <a:r>
              <a:rPr lang="ru-RU" b="1" dirty="0" smtClean="0">
                <a:latin typeface="Comic Sans MS" pitchFamily="66" charset="0"/>
              </a:rPr>
              <a:t>, жив </a:t>
            </a:r>
            <a:r>
              <a:rPr lang="ru-RU" b="1" dirty="0" err="1" smtClean="0">
                <a:latin typeface="Comic Sans MS" pitchFamily="66" charset="0"/>
              </a:rPr>
              <a:t>у</a:t>
            </a:r>
            <a:r>
              <a:rPr lang="ru-RU" b="1" dirty="0" err="1" smtClean="0">
                <a:latin typeface="Comic Sans MS" pitchFamily="66" charset="0"/>
                <a:hlinkClick r:id="rId5" action="ppaction://hlinkfile" tooltip="Мексика"/>
              </a:rPr>
              <a:t>Мексиці</a:t>
            </a:r>
            <a:r>
              <a:rPr lang="ru-RU" b="1" dirty="0" smtClean="0">
                <a:latin typeface="Comic Sans MS" pitchFamily="66" charset="0"/>
              </a:rPr>
              <a:t> та </a:t>
            </a:r>
            <a:r>
              <a:rPr lang="ru-RU" b="1" dirty="0" err="1" smtClean="0">
                <a:latin typeface="Comic Sans MS" pitchFamily="66" charset="0"/>
                <a:hlinkClick r:id="rId6" action="ppaction://hlinkfile" tooltip="Європа"/>
              </a:rPr>
              <a:t>Європі</a:t>
            </a:r>
            <a:r>
              <a:rPr lang="ru-RU" b="1" dirty="0" smtClean="0">
                <a:latin typeface="Comic Sans MS" pitchFamily="66" charset="0"/>
              </a:rPr>
              <a:t>, перед </a:t>
            </a:r>
            <a:r>
              <a:rPr lang="ru-RU" b="1" dirty="0" err="1" smtClean="0">
                <a:latin typeface="Comic Sans MS" pitchFamily="66" charset="0"/>
              </a:rPr>
              <a:t>смертю</a:t>
            </a:r>
            <a:r>
              <a:rPr lang="ru-RU" b="1" dirty="0" smtClean="0">
                <a:latin typeface="Comic Sans MS" pitchFamily="66" charset="0"/>
              </a:rPr>
              <a:t> </a:t>
            </a:r>
            <a:r>
              <a:rPr lang="ru-RU" b="1" dirty="0" err="1" smtClean="0">
                <a:latin typeface="Comic Sans MS" pitchFamily="66" charset="0"/>
              </a:rPr>
              <a:t>переважно</a:t>
            </a:r>
            <a:r>
              <a:rPr lang="ru-RU" b="1" dirty="0" smtClean="0">
                <a:latin typeface="Comic Sans MS" pitchFamily="66" charset="0"/>
              </a:rPr>
              <a:t> жив в </a:t>
            </a:r>
            <a:r>
              <a:rPr lang="ru-RU" b="1" dirty="0" err="1" smtClean="0">
                <a:latin typeface="Comic Sans MS" pitchFamily="66" charset="0"/>
                <a:hlinkClick r:id="rId7" action="ppaction://hlinkfile" tooltip="Мехіко"/>
              </a:rPr>
              <a:t>Мехіко</a:t>
            </a:r>
            <a:r>
              <a:rPr lang="ru-RU" b="1" dirty="0" smtClean="0">
                <a:latin typeface="Comic Sans MS" pitchFamily="66" charset="0"/>
              </a:rPr>
              <a:t>.</a:t>
            </a:r>
          </a:p>
          <a:p>
            <a:r>
              <a:rPr lang="ru-RU" b="1" dirty="0" smtClean="0">
                <a:latin typeface="Comic Sans MS" pitchFamily="66" charset="0"/>
              </a:rPr>
              <a:t>У </a:t>
            </a:r>
            <a:r>
              <a:rPr lang="ru-RU" b="1" dirty="0" err="1" smtClean="0">
                <a:latin typeface="Comic Sans MS" pitchFamily="66" charset="0"/>
              </a:rPr>
              <a:t>дитинстві</a:t>
            </a:r>
            <a:r>
              <a:rPr lang="ru-RU" b="1" dirty="0" smtClean="0">
                <a:latin typeface="Comic Sans MS" pitchFamily="66" charset="0"/>
              </a:rPr>
              <a:t> </a:t>
            </a:r>
            <a:r>
              <a:rPr lang="ru-RU" b="1" dirty="0" err="1" smtClean="0">
                <a:latin typeface="Comic Sans MS" pitchFamily="66" charset="0"/>
              </a:rPr>
              <a:t>виховувався</a:t>
            </a:r>
            <a:r>
              <a:rPr lang="ru-RU" b="1" dirty="0" smtClean="0">
                <a:latin typeface="Comic Sans MS" pitchFamily="66" charset="0"/>
              </a:rPr>
              <a:t> батьками </a:t>
            </a:r>
            <a:r>
              <a:rPr lang="ru-RU" b="1" dirty="0" err="1" smtClean="0">
                <a:latin typeface="Comic Sans MS" pitchFamily="66" charset="0"/>
              </a:rPr>
              <a:t>матері</a:t>
            </a:r>
            <a:r>
              <a:rPr lang="ru-RU" b="1" dirty="0" smtClean="0">
                <a:latin typeface="Comic Sans MS" pitchFamily="66" charset="0"/>
              </a:rPr>
              <a:t>. </a:t>
            </a:r>
            <a:r>
              <a:rPr lang="ru-RU" b="1" dirty="0" err="1" smtClean="0">
                <a:latin typeface="Comic Sans MS" pitchFamily="66" charset="0"/>
              </a:rPr>
              <a:t>Саме</a:t>
            </a:r>
            <a:r>
              <a:rPr lang="ru-RU" b="1" dirty="0" smtClean="0">
                <a:latin typeface="Comic Sans MS" pitchFamily="66" charset="0"/>
              </a:rPr>
              <a:t> вони </a:t>
            </a:r>
            <a:r>
              <a:rPr lang="ru-RU" b="1" dirty="0" err="1" smtClean="0">
                <a:latin typeface="Comic Sans MS" pitchFamily="66" charset="0"/>
              </a:rPr>
              <a:t>познайомили</a:t>
            </a:r>
            <a:r>
              <a:rPr lang="ru-RU" b="1" dirty="0" smtClean="0">
                <a:latin typeface="Comic Sans MS" pitchFamily="66" charset="0"/>
              </a:rPr>
              <a:t> </a:t>
            </a:r>
            <a:r>
              <a:rPr lang="ru-RU" b="1" dirty="0" err="1" smtClean="0">
                <a:latin typeface="Comic Sans MS" pitchFamily="66" charset="0"/>
              </a:rPr>
              <a:t>майбутнього</a:t>
            </a:r>
            <a:r>
              <a:rPr lang="ru-RU" b="1" dirty="0" smtClean="0">
                <a:latin typeface="Comic Sans MS" pitchFamily="66" charset="0"/>
              </a:rPr>
              <a:t> </a:t>
            </a:r>
            <a:r>
              <a:rPr lang="ru-RU" b="1" dirty="0" err="1" smtClean="0">
                <a:latin typeface="Comic Sans MS" pitchFamily="66" charset="0"/>
              </a:rPr>
              <a:t>письменника</a:t>
            </a:r>
            <a:r>
              <a:rPr lang="ru-RU" b="1" dirty="0" smtClean="0">
                <a:latin typeface="Comic Sans MS" pitchFamily="66" charset="0"/>
              </a:rPr>
              <a:t> </a:t>
            </a:r>
            <a:r>
              <a:rPr lang="ru-RU" b="1" dirty="0" err="1" smtClean="0">
                <a:latin typeface="Comic Sans MS" pitchFamily="66" charset="0"/>
              </a:rPr>
              <a:t>з</a:t>
            </a:r>
            <a:r>
              <a:rPr lang="ru-RU" b="1" dirty="0" smtClean="0">
                <a:latin typeface="Comic Sans MS" pitchFamily="66" charset="0"/>
              </a:rPr>
              <a:t> </a:t>
            </a:r>
            <a:r>
              <a:rPr lang="ru-RU" b="1" dirty="0" err="1" smtClean="0">
                <a:latin typeface="Comic Sans MS" pitchFamily="66" charset="0"/>
              </a:rPr>
              <a:t>мовними</a:t>
            </a:r>
            <a:r>
              <a:rPr lang="ru-RU" b="1" dirty="0" smtClean="0">
                <a:latin typeface="Comic Sans MS" pitchFamily="66" charset="0"/>
              </a:rPr>
              <a:t> </a:t>
            </a:r>
            <a:r>
              <a:rPr lang="ru-RU" b="1" dirty="0" err="1" smtClean="0">
                <a:latin typeface="Comic Sans MS" pitchFamily="66" charset="0"/>
              </a:rPr>
              <a:t>особливостями</a:t>
            </a:r>
            <a:r>
              <a:rPr lang="ru-RU" b="1" dirty="0" smtClean="0">
                <a:latin typeface="Comic Sans MS" pitchFamily="66" charset="0"/>
              </a:rPr>
              <a:t>, </a:t>
            </a:r>
            <a:r>
              <a:rPr lang="ru-RU" b="1" dirty="0" err="1" smtClean="0">
                <a:latin typeface="Comic Sans MS" pitchFamily="66" charset="0"/>
              </a:rPr>
              <a:t>що</a:t>
            </a:r>
            <a:r>
              <a:rPr lang="ru-RU" b="1" dirty="0" smtClean="0">
                <a:latin typeface="Comic Sans MS" pitchFamily="66" charset="0"/>
              </a:rPr>
              <a:t> в </a:t>
            </a:r>
            <a:r>
              <a:rPr lang="ru-RU" b="1" dirty="0" err="1" smtClean="0">
                <a:latin typeface="Comic Sans MS" pitchFamily="66" charset="0"/>
              </a:rPr>
              <a:t>подальшому</a:t>
            </a:r>
            <a:r>
              <a:rPr lang="ru-RU" b="1" dirty="0" smtClean="0">
                <a:latin typeface="Comic Sans MS" pitchFamily="66" charset="0"/>
              </a:rPr>
              <a:t> стали </a:t>
            </a:r>
            <a:r>
              <a:rPr lang="ru-RU" b="1" dirty="0" err="1" smtClean="0">
                <a:latin typeface="Comic Sans MS" pitchFamily="66" charset="0"/>
              </a:rPr>
              <a:t>важливою</a:t>
            </a:r>
            <a:r>
              <a:rPr lang="ru-RU" b="1" dirty="0" smtClean="0">
                <a:latin typeface="Comic Sans MS" pitchFamily="66" charset="0"/>
              </a:rPr>
              <a:t> </a:t>
            </a:r>
            <a:r>
              <a:rPr lang="ru-RU" b="1" dirty="0" err="1" smtClean="0">
                <a:latin typeface="Comic Sans MS" pitchFamily="66" charset="0"/>
              </a:rPr>
              <a:t>частиною</a:t>
            </a:r>
            <a:r>
              <a:rPr lang="ru-RU" b="1" dirty="0" smtClean="0">
                <a:latin typeface="Comic Sans MS" pitchFamily="66" charset="0"/>
              </a:rPr>
              <a:t> </a:t>
            </a:r>
            <a:r>
              <a:rPr lang="ru-RU" b="1" dirty="0" err="1" smtClean="0">
                <a:latin typeface="Comic Sans MS" pitchFamily="66" charset="0"/>
              </a:rPr>
              <a:t>його</a:t>
            </a:r>
            <a:r>
              <a:rPr lang="ru-RU" b="1" dirty="0" smtClean="0">
                <a:latin typeface="Comic Sans MS" pitchFamily="66" charset="0"/>
              </a:rPr>
              <a:t> </a:t>
            </a:r>
            <a:r>
              <a:rPr lang="ru-RU" b="1" dirty="0" err="1" smtClean="0">
                <a:latin typeface="Comic Sans MS" pitchFamily="66" charset="0"/>
              </a:rPr>
              <a:t>творчості</a:t>
            </a:r>
            <a:r>
              <a:rPr lang="ru-RU" b="1" dirty="0" smtClean="0">
                <a:latin typeface="Comic Sans MS" pitchFamily="66" charset="0"/>
              </a:rPr>
              <a:t>.</a:t>
            </a:r>
            <a:r>
              <a:rPr lang="ru-RU" b="1" baseline="30000" dirty="0" smtClean="0">
                <a:latin typeface="Comic Sans MS" pitchFamily="66" charset="0"/>
                <a:hlinkClick r:id="" action="ppaction://hlinkfile"/>
              </a:rPr>
              <a:t>[3]</a:t>
            </a:r>
            <a:r>
              <a:rPr lang="ru-RU" b="1" baseline="30000" dirty="0" smtClean="0">
                <a:latin typeface="Comic Sans MS" pitchFamily="66" charset="0"/>
                <a:hlinkClick r:id="" action="ppaction://hlinkfile"/>
              </a:rPr>
              <a:t>[4]</a:t>
            </a:r>
            <a:endParaRPr lang="ru-RU" b="1" dirty="0" smtClean="0">
              <a:latin typeface="Comic Sans MS" pitchFamily="66" charset="0"/>
            </a:endParaRPr>
          </a:p>
          <a:p>
            <a:r>
              <a:rPr lang="ru-RU" b="1" dirty="0" smtClean="0">
                <a:latin typeface="Comic Sans MS" pitchFamily="66" charset="0"/>
              </a:rPr>
              <a:t>У </a:t>
            </a:r>
            <a:r>
              <a:rPr lang="ru-RU" b="1" dirty="0" smtClean="0">
                <a:latin typeface="Comic Sans MS" pitchFamily="66" charset="0"/>
                <a:hlinkClick r:id="rId8" action="ppaction://hlinkfile" tooltip="1940"/>
              </a:rPr>
              <a:t>1940</a:t>
            </a:r>
            <a:r>
              <a:rPr lang="ru-RU" b="1" dirty="0" smtClean="0">
                <a:latin typeface="Comic Sans MS" pitchFamily="66" charset="0"/>
              </a:rPr>
              <a:t> </a:t>
            </a:r>
            <a:r>
              <a:rPr lang="ru-RU" b="1" dirty="0" err="1" smtClean="0">
                <a:latin typeface="Comic Sans MS" pitchFamily="66" charset="0"/>
              </a:rPr>
              <a:t>році</a:t>
            </a:r>
            <a:r>
              <a:rPr lang="ru-RU" b="1" dirty="0" smtClean="0">
                <a:latin typeface="Comic Sans MS" pitchFamily="66" charset="0"/>
              </a:rPr>
              <a:t>, в 12-річному </a:t>
            </a:r>
            <a:r>
              <a:rPr lang="ru-RU" b="1" dirty="0" err="1" smtClean="0">
                <a:latin typeface="Comic Sans MS" pitchFamily="66" charset="0"/>
              </a:rPr>
              <a:t>віці</a:t>
            </a:r>
            <a:r>
              <a:rPr lang="ru-RU" b="1" dirty="0" smtClean="0">
                <a:latin typeface="Comic Sans MS" pitchFamily="66" charset="0"/>
              </a:rPr>
              <a:t>, </a:t>
            </a:r>
            <a:r>
              <a:rPr lang="ru-RU" b="1" dirty="0" err="1" smtClean="0">
                <a:latin typeface="Comic Sans MS" pitchFamily="66" charset="0"/>
              </a:rPr>
              <a:t>Ґабрієль</a:t>
            </a:r>
            <a:r>
              <a:rPr lang="ru-RU" b="1" dirty="0" smtClean="0">
                <a:latin typeface="Comic Sans MS" pitchFamily="66" charset="0"/>
              </a:rPr>
              <a:t> </a:t>
            </a:r>
            <a:r>
              <a:rPr lang="ru-RU" b="1" dirty="0" err="1" smtClean="0">
                <a:latin typeface="Comic Sans MS" pitchFamily="66" charset="0"/>
              </a:rPr>
              <a:t>отримав</a:t>
            </a:r>
            <a:r>
              <a:rPr lang="ru-RU" b="1" dirty="0" smtClean="0">
                <a:latin typeface="Comic Sans MS" pitchFamily="66" charset="0"/>
              </a:rPr>
              <a:t> </a:t>
            </a:r>
            <a:r>
              <a:rPr lang="ru-RU" b="1" dirty="0" err="1" smtClean="0">
                <a:latin typeface="Comic Sans MS" pitchFamily="66" charset="0"/>
              </a:rPr>
              <a:t>стипендію</a:t>
            </a:r>
            <a:r>
              <a:rPr lang="ru-RU" b="1" dirty="0" smtClean="0">
                <a:latin typeface="Comic Sans MS" pitchFamily="66" charset="0"/>
              </a:rPr>
              <a:t> </a:t>
            </a:r>
            <a:r>
              <a:rPr lang="ru-RU" b="1" dirty="0" err="1" smtClean="0">
                <a:latin typeface="Comic Sans MS" pitchFamily="66" charset="0"/>
              </a:rPr>
              <a:t>і</a:t>
            </a:r>
            <a:r>
              <a:rPr lang="ru-RU" b="1" dirty="0" smtClean="0">
                <a:latin typeface="Comic Sans MS" pitchFamily="66" charset="0"/>
              </a:rPr>
              <a:t> почав </a:t>
            </a:r>
            <a:r>
              <a:rPr lang="ru-RU" b="1" dirty="0" err="1" smtClean="0">
                <a:latin typeface="Comic Sans MS" pitchFamily="66" charset="0"/>
              </a:rPr>
              <a:t>навчання</a:t>
            </a:r>
            <a:r>
              <a:rPr lang="ru-RU" b="1" dirty="0" smtClean="0">
                <a:latin typeface="Comic Sans MS" pitchFamily="66" charset="0"/>
              </a:rPr>
              <a:t> в </a:t>
            </a:r>
            <a:r>
              <a:rPr lang="ru-RU" b="1" dirty="0" err="1" smtClean="0">
                <a:latin typeface="Comic Sans MS" pitchFamily="66" charset="0"/>
                <a:hlinkClick r:id="rId9" action="ppaction://hlinkfile" tooltip="Єзуїт"/>
              </a:rPr>
              <a:t>єзуїтському</a:t>
            </a:r>
            <a:r>
              <a:rPr lang="ru-RU" b="1" dirty="0" err="1" smtClean="0">
                <a:latin typeface="Comic Sans MS" pitchFamily="66" charset="0"/>
              </a:rPr>
              <a:t>коледжі</a:t>
            </a:r>
            <a:r>
              <a:rPr lang="ru-RU" b="1" dirty="0" smtClean="0">
                <a:latin typeface="Comic Sans MS" pitchFamily="66" charset="0"/>
              </a:rPr>
              <a:t> </a:t>
            </a:r>
            <a:r>
              <a:rPr lang="ru-RU" b="1" dirty="0" err="1" smtClean="0">
                <a:latin typeface="Comic Sans MS" pitchFamily="66" charset="0"/>
              </a:rPr>
              <a:t>містечка</a:t>
            </a:r>
            <a:r>
              <a:rPr lang="ru-RU" b="1" dirty="0" smtClean="0">
                <a:latin typeface="Comic Sans MS" pitchFamily="66" charset="0"/>
              </a:rPr>
              <a:t> </a:t>
            </a:r>
            <a:r>
              <a:rPr lang="ru-RU" b="1" dirty="0" err="1" smtClean="0">
                <a:latin typeface="Comic Sans MS" pitchFamily="66" charset="0"/>
                <a:hlinkClick r:id="rId10" action="ppaction://hlinkfile" tooltip="Сіпакіра (ще не написана)"/>
              </a:rPr>
              <a:t>Сіпакіра</a:t>
            </a:r>
            <a:r>
              <a:rPr lang="ru-RU" b="1" dirty="0" smtClean="0">
                <a:latin typeface="Comic Sans MS" pitchFamily="66" charset="0"/>
              </a:rPr>
              <a:t>, </a:t>
            </a:r>
            <a:r>
              <a:rPr lang="ru-RU" b="1" dirty="0" err="1" smtClean="0">
                <a:latin typeface="Comic Sans MS" pitchFamily="66" charset="0"/>
              </a:rPr>
              <a:t>що</a:t>
            </a:r>
            <a:r>
              <a:rPr lang="ru-RU" b="1" dirty="0" smtClean="0">
                <a:latin typeface="Comic Sans MS" pitchFamily="66" charset="0"/>
              </a:rPr>
              <a:t> за 30 км на </a:t>
            </a:r>
            <a:r>
              <a:rPr lang="ru-RU" b="1" dirty="0" err="1" smtClean="0">
                <a:latin typeface="Comic Sans MS" pitchFamily="66" charset="0"/>
              </a:rPr>
              <a:t>північ</a:t>
            </a:r>
            <a:r>
              <a:rPr lang="ru-RU" b="1" dirty="0" smtClean="0">
                <a:latin typeface="Comic Sans MS" pitchFamily="66" charset="0"/>
              </a:rPr>
              <a:t> </a:t>
            </a:r>
            <a:r>
              <a:rPr lang="ru-RU" b="1" dirty="0" err="1" smtClean="0">
                <a:latin typeface="Comic Sans MS" pitchFamily="66" charset="0"/>
              </a:rPr>
              <a:t>від</a:t>
            </a:r>
            <a:r>
              <a:rPr lang="ru-RU" b="1" dirty="0" smtClean="0">
                <a:latin typeface="Comic Sans MS" pitchFamily="66" charset="0"/>
              </a:rPr>
              <a:t> </a:t>
            </a:r>
            <a:r>
              <a:rPr lang="ru-RU" b="1" dirty="0" err="1" smtClean="0">
                <a:latin typeface="Comic Sans MS" pitchFamily="66" charset="0"/>
                <a:hlinkClick r:id="rId11" action="ppaction://hlinkfile" tooltip="Богота"/>
              </a:rPr>
              <a:t>Боготи</a:t>
            </a:r>
            <a:r>
              <a:rPr lang="ru-RU" b="1" baseline="30000" dirty="0" smtClean="0">
                <a:latin typeface="Comic Sans MS" pitchFamily="66" charset="0"/>
                <a:hlinkClick r:id="" action="ppaction://hlinkfile"/>
              </a:rPr>
              <a:t>[5]</a:t>
            </a:r>
            <a:r>
              <a:rPr lang="ru-RU" b="1" dirty="0" smtClean="0">
                <a:latin typeface="Comic Sans MS" pitchFamily="66" charset="0"/>
              </a:rPr>
              <a:t>. У </a:t>
            </a:r>
            <a:r>
              <a:rPr lang="ru-RU" b="1" dirty="0" smtClean="0">
                <a:latin typeface="Comic Sans MS" pitchFamily="66" charset="0"/>
                <a:hlinkClick r:id="rId12" action="ppaction://hlinkfile" tooltip="1946"/>
              </a:rPr>
              <a:t>1946</a:t>
            </a:r>
            <a:r>
              <a:rPr lang="ru-RU" b="1" dirty="0" smtClean="0">
                <a:latin typeface="Comic Sans MS" pitchFamily="66" charset="0"/>
              </a:rPr>
              <a:t> </a:t>
            </a:r>
            <a:r>
              <a:rPr lang="ru-RU" b="1" dirty="0" err="1" smtClean="0">
                <a:latin typeface="Comic Sans MS" pitchFamily="66" charset="0"/>
              </a:rPr>
              <a:t>році</a:t>
            </a:r>
            <a:r>
              <a:rPr lang="ru-RU" b="1" dirty="0" smtClean="0">
                <a:latin typeface="Comic Sans MS" pitchFamily="66" charset="0"/>
              </a:rPr>
              <a:t> </a:t>
            </a:r>
            <a:r>
              <a:rPr lang="ru-RU" b="1" dirty="0" err="1" smtClean="0">
                <a:latin typeface="Comic Sans MS" pitchFamily="66" charset="0"/>
              </a:rPr>
              <a:t>він</a:t>
            </a:r>
            <a:r>
              <a:rPr lang="ru-RU" b="1" dirty="0" smtClean="0">
                <a:latin typeface="Comic Sans MS" pitchFamily="66" charset="0"/>
              </a:rPr>
              <a:t> вступив </a:t>
            </a:r>
            <a:r>
              <a:rPr lang="ru-RU" b="1" dirty="0" err="1" smtClean="0">
                <a:latin typeface="Comic Sans MS" pitchFamily="66" charset="0"/>
              </a:rPr>
              <a:t>у</a:t>
            </a:r>
            <a:r>
              <a:rPr lang="ru-RU" b="1" dirty="0" err="1" smtClean="0">
                <a:latin typeface="Comic Sans MS" pitchFamily="66" charset="0"/>
                <a:hlinkClick r:id="rId13" action="ppaction://hlinkfile" tooltip="Національний університет Боготи (ще не написана)"/>
              </a:rPr>
              <a:t>Національний</a:t>
            </a:r>
            <a:r>
              <a:rPr lang="ru-RU" b="1" dirty="0" smtClean="0">
                <a:latin typeface="Comic Sans MS" pitchFamily="66" charset="0"/>
                <a:hlinkClick r:id="rId13" action="ppaction://hlinkfile" tooltip="Національний університет Боготи (ще не написана)"/>
              </a:rPr>
              <a:t> </a:t>
            </a:r>
            <a:r>
              <a:rPr lang="ru-RU" b="1" dirty="0" err="1" smtClean="0">
                <a:latin typeface="Comic Sans MS" pitchFamily="66" charset="0"/>
                <a:hlinkClick r:id="rId13" action="ppaction://hlinkfile" tooltip="Національний університет Боготи (ще не написана)"/>
              </a:rPr>
              <a:t>університет</a:t>
            </a:r>
            <a:r>
              <a:rPr lang="ru-RU" b="1" dirty="0" smtClean="0">
                <a:latin typeface="Comic Sans MS" pitchFamily="66" charset="0"/>
                <a:hlinkClick r:id="rId13" action="ppaction://hlinkfile" tooltip="Національний університет Боготи (ще не написана)"/>
              </a:rPr>
              <a:t> </a:t>
            </a:r>
            <a:r>
              <a:rPr lang="ru-RU" b="1" dirty="0" err="1" smtClean="0">
                <a:latin typeface="Comic Sans MS" pitchFamily="66" charset="0"/>
                <a:hlinkClick r:id="rId13" action="ppaction://hlinkfile" tooltip="Національний університет Боготи (ще не написана)"/>
              </a:rPr>
              <a:t>Боготи</a:t>
            </a:r>
            <a:r>
              <a:rPr lang="ru-RU" b="1" dirty="0" smtClean="0">
                <a:latin typeface="Comic Sans MS" pitchFamily="66" charset="0"/>
              </a:rPr>
              <a:t> на </a:t>
            </a:r>
            <a:r>
              <a:rPr lang="ru-RU" b="1" dirty="0" err="1" smtClean="0">
                <a:latin typeface="Comic Sans MS" pitchFamily="66" charset="0"/>
              </a:rPr>
              <a:t>юридичний</a:t>
            </a:r>
            <a:r>
              <a:rPr lang="ru-RU" b="1" dirty="0" smtClean="0">
                <a:latin typeface="Comic Sans MS" pitchFamily="66" charset="0"/>
              </a:rPr>
              <a:t> факультет.</a:t>
            </a:r>
            <a:endParaRPr lang="ru-RU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 descr="Ігор Кир'янчук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85720" y="357166"/>
            <a:ext cx="821537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Перше </a:t>
            </a:r>
            <a:r>
              <a:rPr lang="ru-RU" sz="2800" b="1" dirty="0" err="1" smtClean="0"/>
              <a:t>оповідання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Ґарсії</a:t>
            </a:r>
            <a:r>
              <a:rPr lang="ru-RU" sz="2800" b="1" dirty="0" smtClean="0"/>
              <a:t> Маркеса </a:t>
            </a:r>
            <a:r>
              <a:rPr lang="ru-RU" sz="2800" b="1" dirty="0" err="1" smtClean="0"/>
              <a:t>було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опубліковане</a:t>
            </a:r>
            <a:r>
              <a:rPr lang="ru-RU" sz="2800" b="1" dirty="0" smtClean="0"/>
              <a:t> 1947 </a:t>
            </a:r>
            <a:r>
              <a:rPr lang="en-US" sz="2800" b="1" dirty="0" smtClean="0">
                <a:latin typeface="FlemishScript BT" pitchFamily="66" charset="0"/>
              </a:rPr>
              <a:t>p., </a:t>
            </a:r>
            <a:r>
              <a:rPr lang="ru-RU" sz="2800" b="1" dirty="0" err="1" smtClean="0"/>
              <a:t>але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його</a:t>
            </a:r>
            <a:r>
              <a:rPr lang="ru-RU" sz="2800" b="1" dirty="0" smtClean="0"/>
              <a:t> автор не </a:t>
            </a:r>
            <a:r>
              <a:rPr lang="ru-RU" sz="2800" b="1" dirty="0" err="1" smtClean="0"/>
              <a:t>мислив</a:t>
            </a:r>
            <a:r>
              <a:rPr lang="ru-RU" sz="2800" b="1" dirty="0" smtClean="0"/>
              <a:t> себе </a:t>
            </a:r>
            <a:r>
              <a:rPr lang="ru-RU" sz="2800" b="1" dirty="0" err="1" smtClean="0"/>
              <a:t>професійним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літератором</a:t>
            </a:r>
            <a:r>
              <a:rPr lang="ru-RU" sz="2800" b="1" dirty="0" smtClean="0"/>
              <a:t>. 1948 р. </a:t>
            </a:r>
            <a:r>
              <a:rPr lang="ru-RU" sz="2800" b="1" dirty="0" err="1" smtClean="0"/>
              <a:t>внаслідок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убивства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лідера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ліберальної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партії</a:t>
            </a:r>
            <a:r>
              <a:rPr lang="ru-RU" sz="2800" b="1" dirty="0" smtClean="0"/>
              <a:t> атмосфера у </a:t>
            </a:r>
            <a:r>
              <a:rPr lang="ru-RU" sz="2800" b="1" dirty="0" err="1" smtClean="0"/>
              <a:t>столиці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ускладнилася</a:t>
            </a:r>
            <a:r>
              <a:rPr lang="ru-RU" sz="2800" b="1" dirty="0" smtClean="0"/>
              <a:t>, </a:t>
            </a:r>
            <a:r>
              <a:rPr lang="ru-RU" sz="2800" b="1" dirty="0" err="1" smtClean="0"/>
              <a:t>і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Ґарсія</a:t>
            </a:r>
            <a:r>
              <a:rPr lang="ru-RU" sz="2800" b="1" dirty="0" smtClean="0"/>
              <a:t> Маркес </a:t>
            </a:r>
            <a:r>
              <a:rPr lang="ru-RU" sz="2800" b="1" dirty="0" err="1" smtClean="0"/>
              <a:t>переїхав</a:t>
            </a:r>
            <a:r>
              <a:rPr lang="ru-RU" sz="2800" b="1" dirty="0" smtClean="0"/>
              <a:t> у Картахену, де </a:t>
            </a:r>
            <a:r>
              <a:rPr lang="ru-RU" sz="2800" b="1" dirty="0" err="1" smtClean="0"/>
              <a:t>намагався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продовжити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заняття</a:t>
            </a:r>
            <a:r>
              <a:rPr lang="ru-RU" sz="2800" b="1" dirty="0" smtClean="0"/>
              <a:t>. Але </a:t>
            </a:r>
            <a:r>
              <a:rPr lang="ru-RU" sz="2800" b="1" dirty="0" err="1" smtClean="0"/>
              <a:t>адвокатська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кар'єра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його</a:t>
            </a:r>
            <a:r>
              <a:rPr lang="ru-RU" sz="2800" b="1" dirty="0" smtClean="0"/>
              <a:t> мало </a:t>
            </a:r>
            <a:r>
              <a:rPr lang="ru-RU" sz="2800" b="1" dirty="0" err="1" smtClean="0"/>
              <a:t>приваблювала</a:t>
            </a:r>
            <a:r>
              <a:rPr lang="ru-RU" sz="2800" b="1" dirty="0" smtClean="0"/>
              <a:t>, а </a:t>
            </a:r>
            <a:r>
              <a:rPr lang="ru-RU" sz="2800" b="1" dirty="0" err="1" smtClean="0"/>
              <a:t>невдовзі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він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зовсім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відмовився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від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неї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і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звернувся</a:t>
            </a:r>
            <a:r>
              <a:rPr lang="ru-RU" sz="2800" b="1" dirty="0" smtClean="0"/>
              <a:t> до </a:t>
            </a:r>
            <a:r>
              <a:rPr lang="ru-RU" sz="2800" b="1" dirty="0" err="1" smtClean="0"/>
              <a:t>журналістики</a:t>
            </a:r>
            <a:r>
              <a:rPr lang="ru-RU" sz="2800" b="1" dirty="0" smtClean="0"/>
              <a:t>.</a:t>
            </a:r>
          </a:p>
          <a:p>
            <a:r>
              <a:rPr lang="ru-RU" sz="2800" b="1" dirty="0" smtClean="0"/>
              <a:t>1951 р. </a:t>
            </a:r>
            <a:r>
              <a:rPr lang="ru-RU" sz="2800" b="1" dirty="0" err="1" smtClean="0"/>
              <a:t>вийшла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повість</a:t>
            </a:r>
            <a:r>
              <a:rPr lang="ru-RU" sz="2800" b="1" dirty="0" smtClean="0"/>
              <a:t> «Опале </a:t>
            </a:r>
            <a:r>
              <a:rPr lang="ru-RU" sz="2800" b="1" dirty="0" err="1" smtClean="0"/>
              <a:t>листя</a:t>
            </a:r>
            <a:r>
              <a:rPr lang="ru-RU" sz="2800" b="1" dirty="0" smtClean="0"/>
              <a:t>» (</a:t>
            </a:r>
            <a:r>
              <a:rPr lang="en-US" sz="2800" b="1" i="1" dirty="0" smtClean="0">
                <a:latin typeface="FlemishScript BT" pitchFamily="66" charset="0"/>
              </a:rPr>
              <a:t>La </a:t>
            </a:r>
            <a:r>
              <a:rPr lang="en-US" sz="2800" b="1" i="1" dirty="0" err="1" smtClean="0">
                <a:latin typeface="FlemishScript BT" pitchFamily="66" charset="0"/>
              </a:rPr>
              <a:t>hojarasca</a:t>
            </a:r>
            <a:r>
              <a:rPr lang="en-US" sz="2800" b="1" dirty="0" smtClean="0">
                <a:latin typeface="FlemishScript BT" pitchFamily="66" charset="0"/>
              </a:rPr>
              <a:t>), </a:t>
            </a:r>
            <a:r>
              <a:rPr lang="ru-RU" sz="2800" b="1" dirty="0" smtClean="0"/>
              <a:t>у </a:t>
            </a:r>
            <a:r>
              <a:rPr lang="ru-RU" sz="2800" b="1" dirty="0" err="1" smtClean="0"/>
              <a:t>якій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вперше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з'являється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містечко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Макондо</a:t>
            </a:r>
            <a:r>
              <a:rPr lang="ru-RU" sz="2800" b="1" dirty="0" smtClean="0"/>
              <a:t>, </a:t>
            </a:r>
            <a:r>
              <a:rPr lang="ru-RU" sz="2800" b="1" dirty="0" err="1" smtClean="0"/>
              <a:t>що</a:t>
            </a:r>
            <a:r>
              <a:rPr lang="ru-RU" sz="2800" b="1" dirty="0" smtClean="0"/>
              <a:t> так </a:t>
            </a:r>
            <a:r>
              <a:rPr lang="ru-RU" sz="2800" b="1" dirty="0" err="1" smtClean="0"/>
              <a:t>нагадує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рідну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Аракатаку</a:t>
            </a:r>
            <a:r>
              <a:rPr lang="ru-RU" sz="2800" b="1" dirty="0" smtClean="0"/>
              <a:t>. Разом </a:t>
            </a:r>
            <a:r>
              <a:rPr lang="ru-RU" sz="2800" b="1" dirty="0" err="1" smtClean="0"/>
              <a:t>зі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світом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Макондо</a:t>
            </a:r>
            <a:r>
              <a:rPr lang="ru-RU" sz="2800" b="1" dirty="0" smtClean="0"/>
              <a:t> приходить </a:t>
            </a:r>
            <a:r>
              <a:rPr lang="ru-RU" sz="2800" b="1" dirty="0" err="1" smtClean="0"/>
              <a:t>і</a:t>
            </a:r>
            <a:r>
              <a:rPr lang="ru-RU" sz="2800" b="1" dirty="0" smtClean="0"/>
              <a:t> тема </a:t>
            </a:r>
            <a:r>
              <a:rPr lang="ru-RU" sz="2800" b="1" dirty="0" err="1" smtClean="0"/>
              <a:t>самотності</a:t>
            </a:r>
            <a:r>
              <a:rPr lang="ru-RU" sz="2800" b="1" dirty="0" smtClean="0"/>
              <a:t>, центральна для </a:t>
            </a:r>
            <a:r>
              <a:rPr lang="ru-RU" sz="2800" b="1" dirty="0" err="1" smtClean="0"/>
              <a:t>всієї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творчості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Ґарсії</a:t>
            </a:r>
            <a:r>
              <a:rPr lang="ru-RU" sz="2800" b="1" dirty="0" smtClean="0"/>
              <a:t> Маркеса.</a:t>
            </a:r>
            <a:endParaRPr lang="ru-RU" sz="28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 descr="Ігор Кир'янчук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28596" y="751344"/>
            <a:ext cx="814393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Comic Sans MS" pitchFamily="66" charset="0"/>
              </a:rPr>
              <a:t>З </a:t>
            </a:r>
            <a:r>
              <a:rPr lang="ru-RU" b="1" dirty="0" smtClean="0">
                <a:latin typeface="Comic Sans MS" pitchFamily="66" charset="0"/>
                <a:hlinkClick r:id="rId3" action="ppaction://hlinkfile" tooltip="1954"/>
              </a:rPr>
              <a:t>1954</a:t>
            </a:r>
            <a:r>
              <a:rPr lang="ru-RU" b="1" dirty="0" smtClean="0">
                <a:latin typeface="Comic Sans MS" pitchFamily="66" charset="0"/>
              </a:rPr>
              <a:t> року Маркес </a:t>
            </a:r>
            <a:r>
              <a:rPr lang="ru-RU" b="1" dirty="0" err="1" smtClean="0">
                <a:latin typeface="Comic Sans MS" pitchFamily="66" charset="0"/>
              </a:rPr>
              <a:t>працював</a:t>
            </a:r>
            <a:r>
              <a:rPr lang="ru-RU" b="1" dirty="0" smtClean="0">
                <a:latin typeface="Comic Sans MS" pitchFamily="66" charset="0"/>
              </a:rPr>
              <a:t> у </a:t>
            </a:r>
            <a:r>
              <a:rPr lang="ru-RU" b="1" dirty="0" err="1" smtClean="0">
                <a:latin typeface="Comic Sans MS" pitchFamily="66" charset="0"/>
              </a:rPr>
              <a:t>газеті</a:t>
            </a:r>
            <a:r>
              <a:rPr lang="ru-RU" b="1" dirty="0" smtClean="0">
                <a:latin typeface="Comic Sans MS" pitchFamily="66" charset="0"/>
              </a:rPr>
              <a:t> «Ель </a:t>
            </a:r>
            <a:r>
              <a:rPr lang="ru-RU" b="1" dirty="0" err="1" smtClean="0">
                <a:latin typeface="Comic Sans MS" pitchFamily="66" charset="0"/>
              </a:rPr>
              <a:t>Еспектадор</a:t>
            </a:r>
            <a:r>
              <a:rPr lang="ru-RU" b="1" dirty="0" smtClean="0">
                <a:latin typeface="Comic Sans MS" pitchFamily="66" charset="0"/>
              </a:rPr>
              <a:t>», </a:t>
            </a:r>
            <a:r>
              <a:rPr lang="ru-RU" b="1" dirty="0" err="1" smtClean="0">
                <a:latin typeface="Comic Sans MS" pitchFamily="66" charset="0"/>
              </a:rPr>
              <a:t>публікуючи</a:t>
            </a:r>
            <a:r>
              <a:rPr lang="ru-RU" b="1" dirty="0" smtClean="0">
                <a:latin typeface="Comic Sans MS" pitchFamily="66" charset="0"/>
              </a:rPr>
              <a:t> </a:t>
            </a:r>
            <a:r>
              <a:rPr lang="ru-RU" b="1" dirty="0" err="1" smtClean="0">
                <a:latin typeface="Comic Sans MS" pitchFamily="66" charset="0"/>
              </a:rPr>
              <a:t>невеличкі</a:t>
            </a:r>
            <a:r>
              <a:rPr lang="ru-RU" b="1" dirty="0" smtClean="0">
                <a:latin typeface="Comic Sans MS" pitchFamily="66" charset="0"/>
              </a:rPr>
              <a:t> </a:t>
            </a:r>
            <a:r>
              <a:rPr lang="ru-RU" b="1" dirty="0" err="1" smtClean="0">
                <a:latin typeface="Comic Sans MS" pitchFamily="66" charset="0"/>
              </a:rPr>
              <a:t>статті</a:t>
            </a:r>
            <a:r>
              <a:rPr lang="ru-RU" b="1" dirty="0" smtClean="0">
                <a:latin typeface="Comic Sans MS" pitchFamily="66" charset="0"/>
              </a:rPr>
              <a:t> </a:t>
            </a:r>
            <a:r>
              <a:rPr lang="ru-RU" b="1" dirty="0" err="1" smtClean="0">
                <a:latin typeface="Comic Sans MS" pitchFamily="66" charset="0"/>
              </a:rPr>
              <a:t>і</a:t>
            </a:r>
            <a:r>
              <a:rPr lang="ru-RU" b="1" dirty="0" smtClean="0">
                <a:latin typeface="Comic Sans MS" pitchFamily="66" charset="0"/>
              </a:rPr>
              <a:t> </a:t>
            </a:r>
            <a:r>
              <a:rPr lang="ru-RU" b="1" dirty="0" err="1" smtClean="0">
                <a:latin typeface="Comic Sans MS" pitchFamily="66" charset="0"/>
              </a:rPr>
              <a:t>рецензії</a:t>
            </a:r>
            <a:r>
              <a:rPr lang="ru-RU" b="1" dirty="0" smtClean="0">
                <a:latin typeface="Comic Sans MS" pitchFamily="66" charset="0"/>
              </a:rPr>
              <a:t> на </a:t>
            </a:r>
            <a:r>
              <a:rPr lang="ru-RU" b="1" dirty="0" err="1" smtClean="0">
                <a:latin typeface="Comic Sans MS" pitchFamily="66" charset="0"/>
              </a:rPr>
              <a:t>фільми</a:t>
            </a:r>
            <a:r>
              <a:rPr lang="ru-RU" b="1" dirty="0" smtClean="0">
                <a:latin typeface="Comic Sans MS" pitchFamily="66" charset="0"/>
              </a:rPr>
              <a:t>. Як </a:t>
            </a:r>
            <a:r>
              <a:rPr lang="ru-RU" b="1" dirty="0" err="1" smtClean="0">
                <a:latin typeface="Comic Sans MS" pitchFamily="66" charset="0"/>
              </a:rPr>
              <a:t>кореспондент</a:t>
            </a:r>
            <a:r>
              <a:rPr lang="ru-RU" b="1" dirty="0" smtClean="0">
                <a:latin typeface="Comic Sans MS" pitchFamily="66" charset="0"/>
              </a:rPr>
              <a:t> </a:t>
            </a:r>
            <a:r>
              <a:rPr lang="ru-RU" b="1" dirty="0" err="1" smtClean="0">
                <a:latin typeface="Comic Sans MS" pitchFamily="66" charset="0"/>
              </a:rPr>
              <a:t>цієї</a:t>
            </a:r>
            <a:r>
              <a:rPr lang="ru-RU" b="1" dirty="0" smtClean="0">
                <a:latin typeface="Comic Sans MS" pitchFamily="66" charset="0"/>
              </a:rPr>
              <a:t> </a:t>
            </a:r>
            <a:r>
              <a:rPr lang="ru-RU" b="1" dirty="0" err="1" smtClean="0">
                <a:latin typeface="Comic Sans MS" pitchFamily="66" charset="0"/>
              </a:rPr>
              <a:t>газети</a:t>
            </a:r>
            <a:r>
              <a:rPr lang="ru-RU" b="1" dirty="0" smtClean="0">
                <a:latin typeface="Comic Sans MS" pitchFamily="66" charset="0"/>
              </a:rPr>
              <a:t> </a:t>
            </a:r>
            <a:r>
              <a:rPr lang="ru-RU" b="1" dirty="0" err="1" smtClean="0">
                <a:latin typeface="Comic Sans MS" pitchFamily="66" charset="0"/>
              </a:rPr>
              <a:t>він</a:t>
            </a:r>
            <a:r>
              <a:rPr lang="ru-RU" b="1" dirty="0" smtClean="0">
                <a:latin typeface="Comic Sans MS" pitchFamily="66" charset="0"/>
              </a:rPr>
              <a:t> </a:t>
            </a:r>
            <a:r>
              <a:rPr lang="ru-RU" b="1" dirty="0" err="1" smtClean="0">
                <a:latin typeface="Comic Sans MS" pitchFamily="66" charset="0"/>
              </a:rPr>
              <a:t>побував</a:t>
            </a:r>
            <a:r>
              <a:rPr lang="ru-RU" b="1" dirty="0" smtClean="0">
                <a:latin typeface="Comic Sans MS" pitchFamily="66" charset="0"/>
              </a:rPr>
              <a:t> у </a:t>
            </a:r>
            <a:r>
              <a:rPr lang="ru-RU" b="1" dirty="0" err="1" smtClean="0">
                <a:latin typeface="Comic Sans MS" pitchFamily="66" charset="0"/>
                <a:hlinkClick r:id="rId4" action="ppaction://hlinkfile" tooltip="Італія"/>
              </a:rPr>
              <a:t>Італії</a:t>
            </a:r>
            <a:r>
              <a:rPr lang="ru-RU" b="1" dirty="0" smtClean="0">
                <a:latin typeface="Comic Sans MS" pitchFamily="66" charset="0"/>
              </a:rPr>
              <a:t>, </a:t>
            </a:r>
            <a:r>
              <a:rPr lang="ru-RU" b="1" dirty="0" err="1" smtClean="0">
                <a:latin typeface="Comic Sans MS" pitchFamily="66" charset="0"/>
                <a:hlinkClick r:id="rId5" action="ppaction://hlinkfile" tooltip="Польща"/>
              </a:rPr>
              <a:t>Польщі</a:t>
            </a:r>
            <a:r>
              <a:rPr lang="ru-RU" b="1" dirty="0" smtClean="0">
                <a:latin typeface="Comic Sans MS" pitchFamily="66" charset="0"/>
              </a:rPr>
              <a:t>, </a:t>
            </a:r>
            <a:r>
              <a:rPr lang="ru-RU" b="1" dirty="0" err="1" smtClean="0">
                <a:latin typeface="Comic Sans MS" pitchFamily="66" charset="0"/>
                <a:hlinkClick r:id="rId6" action="ppaction://hlinkfile" tooltip="Франція"/>
              </a:rPr>
              <a:t>Франції</a:t>
            </a:r>
            <a:r>
              <a:rPr lang="ru-RU" b="1" dirty="0" smtClean="0">
                <a:latin typeface="Comic Sans MS" pitchFamily="66" charset="0"/>
              </a:rPr>
              <a:t>, </a:t>
            </a:r>
            <a:r>
              <a:rPr lang="ru-RU" b="1" dirty="0" err="1" smtClean="0">
                <a:latin typeface="Comic Sans MS" pitchFamily="66" charset="0"/>
                <a:hlinkClick r:id="rId7" action="ppaction://hlinkfile" tooltip="Венесуела"/>
              </a:rPr>
              <a:t>Венесуелі</a:t>
            </a:r>
            <a:r>
              <a:rPr lang="ru-RU" b="1" dirty="0" smtClean="0">
                <a:latin typeface="Comic Sans MS" pitchFamily="66" charset="0"/>
              </a:rPr>
              <a:t> та </a:t>
            </a:r>
            <a:r>
              <a:rPr lang="ru-RU" b="1" dirty="0" smtClean="0">
                <a:latin typeface="Comic Sans MS" pitchFamily="66" charset="0"/>
                <a:hlinkClick r:id="rId8" action="ppaction://hlinkfile" tooltip="США"/>
              </a:rPr>
              <a:t>США</a:t>
            </a:r>
            <a:r>
              <a:rPr lang="ru-RU" b="1" dirty="0" smtClean="0">
                <a:latin typeface="Comic Sans MS" pitchFamily="66" charset="0"/>
              </a:rPr>
              <a:t>. У </a:t>
            </a:r>
            <a:r>
              <a:rPr lang="ru-RU" b="1" dirty="0" smtClean="0">
                <a:latin typeface="Comic Sans MS" pitchFamily="66" charset="0"/>
                <a:hlinkClick r:id="rId9" action="ppaction://hlinkfile" tooltip="1959"/>
              </a:rPr>
              <a:t>1959</a:t>
            </a:r>
            <a:r>
              <a:rPr lang="ru-RU" b="1" dirty="0" smtClean="0">
                <a:latin typeface="Comic Sans MS" pitchFamily="66" charset="0"/>
              </a:rPr>
              <a:t> </a:t>
            </a:r>
            <a:r>
              <a:rPr lang="ru-RU" b="1" dirty="0" err="1" smtClean="0">
                <a:latin typeface="Comic Sans MS" pitchFamily="66" charset="0"/>
              </a:rPr>
              <a:t>році</a:t>
            </a:r>
            <a:r>
              <a:rPr lang="ru-RU" b="1" dirty="0" smtClean="0">
                <a:latin typeface="Comic Sans MS" pitchFamily="66" charset="0"/>
              </a:rPr>
              <a:t> в </a:t>
            </a:r>
            <a:r>
              <a:rPr lang="ru-RU" b="1" dirty="0" smtClean="0">
                <a:latin typeface="Comic Sans MS" pitchFamily="66" charset="0"/>
                <a:hlinkClick r:id="rId10" action="ppaction://hlinkfile" tooltip="Нью-Йорк"/>
              </a:rPr>
              <a:t>Нью-Йорку</a:t>
            </a:r>
            <a:r>
              <a:rPr lang="ru-RU" b="1" dirty="0" smtClean="0">
                <a:latin typeface="Comic Sans MS" pitchFamily="66" charset="0"/>
              </a:rPr>
              <a:t> в </a:t>
            </a:r>
            <a:r>
              <a:rPr lang="ru-RU" b="1" dirty="0" err="1" smtClean="0">
                <a:latin typeface="Comic Sans MS" pitchFamily="66" charset="0"/>
              </a:rPr>
              <a:t>нього</a:t>
            </a:r>
            <a:r>
              <a:rPr lang="ru-RU" b="1" dirty="0" smtClean="0">
                <a:latin typeface="Comic Sans MS" pitchFamily="66" charset="0"/>
              </a:rPr>
              <a:t> </a:t>
            </a:r>
            <a:r>
              <a:rPr lang="ru-RU" b="1" dirty="0" err="1" smtClean="0">
                <a:latin typeface="Comic Sans MS" pitchFamily="66" charset="0"/>
              </a:rPr>
              <a:t>народився</a:t>
            </a:r>
            <a:r>
              <a:rPr lang="ru-RU" b="1" dirty="0" smtClean="0">
                <a:latin typeface="Comic Sans MS" pitchFamily="66" charset="0"/>
              </a:rPr>
              <a:t> </a:t>
            </a:r>
            <a:r>
              <a:rPr lang="ru-RU" b="1" dirty="0" err="1" smtClean="0">
                <a:latin typeface="Comic Sans MS" pitchFamily="66" charset="0"/>
              </a:rPr>
              <a:t>син</a:t>
            </a:r>
            <a:r>
              <a:rPr lang="ru-RU" b="1" dirty="0" smtClean="0">
                <a:latin typeface="Comic Sans MS" pitchFamily="66" charset="0"/>
              </a:rPr>
              <a:t>.</a:t>
            </a:r>
            <a:r>
              <a:rPr lang="ru-RU" b="1" baseline="30000" dirty="0" smtClean="0">
                <a:latin typeface="Comic Sans MS" pitchFamily="66" charset="0"/>
                <a:hlinkClick r:id="" action="ppaction://hlinkfile"/>
              </a:rPr>
              <a:t>[6]</a:t>
            </a:r>
            <a:endParaRPr lang="ru-RU" b="1" dirty="0" smtClean="0">
              <a:latin typeface="Comic Sans MS" pitchFamily="66" charset="0"/>
            </a:endParaRPr>
          </a:p>
          <a:p>
            <a:r>
              <a:rPr lang="ru-RU" b="1" dirty="0" err="1" smtClean="0">
                <a:latin typeface="Comic Sans MS" pitchFamily="66" charset="0"/>
              </a:rPr>
              <a:t>Поряд</a:t>
            </a:r>
            <a:r>
              <a:rPr lang="ru-RU" b="1" dirty="0" smtClean="0">
                <a:latin typeface="Comic Sans MS" pitchFamily="66" charset="0"/>
              </a:rPr>
              <a:t> </a:t>
            </a:r>
            <a:r>
              <a:rPr lang="ru-RU" b="1" dirty="0" err="1" smtClean="0">
                <a:latin typeface="Comic Sans MS" pitchFamily="66" charset="0"/>
              </a:rPr>
              <a:t>із</a:t>
            </a:r>
            <a:r>
              <a:rPr lang="ru-RU" b="1" dirty="0" smtClean="0">
                <a:latin typeface="Comic Sans MS" pitchFamily="66" charset="0"/>
              </a:rPr>
              <a:t> </a:t>
            </a:r>
            <a:r>
              <a:rPr lang="ru-RU" b="1" dirty="0" err="1" smtClean="0">
                <a:latin typeface="Comic Sans MS" pitchFamily="66" charset="0"/>
              </a:rPr>
              <a:t>кореспондентською</a:t>
            </a:r>
            <a:r>
              <a:rPr lang="ru-RU" b="1" dirty="0" smtClean="0">
                <a:latin typeface="Comic Sans MS" pitchFamily="66" charset="0"/>
              </a:rPr>
              <a:t> </a:t>
            </a:r>
            <a:r>
              <a:rPr lang="ru-RU" b="1" dirty="0" err="1" smtClean="0">
                <a:latin typeface="Comic Sans MS" pitchFamily="66" charset="0"/>
              </a:rPr>
              <a:t>діяльністю</a:t>
            </a:r>
            <a:r>
              <a:rPr lang="ru-RU" b="1" dirty="0" smtClean="0">
                <a:latin typeface="Comic Sans MS" pitchFamily="66" charset="0"/>
              </a:rPr>
              <a:t> Маркес почав </a:t>
            </a:r>
            <a:r>
              <a:rPr lang="ru-RU" b="1" dirty="0" err="1" smtClean="0">
                <a:latin typeface="Comic Sans MS" pitchFamily="66" charset="0"/>
              </a:rPr>
              <a:t>писати</a:t>
            </a:r>
            <a:r>
              <a:rPr lang="ru-RU" b="1" dirty="0" smtClean="0">
                <a:latin typeface="Comic Sans MS" pitchFamily="66" charset="0"/>
              </a:rPr>
              <a:t> </a:t>
            </a:r>
            <a:r>
              <a:rPr lang="ru-RU" b="1" dirty="0" err="1" smtClean="0">
                <a:latin typeface="Comic Sans MS" pitchFamily="66" charset="0"/>
                <a:hlinkClick r:id="rId11" action="ppaction://hlinkfile" tooltip="Оповідання"/>
              </a:rPr>
              <a:t>оповідання</a:t>
            </a:r>
            <a:r>
              <a:rPr lang="ru-RU" b="1" dirty="0" smtClean="0">
                <a:latin typeface="Comic Sans MS" pitchFamily="66" charset="0"/>
              </a:rPr>
              <a:t> </a:t>
            </a:r>
            <a:r>
              <a:rPr lang="ru-RU" b="1" dirty="0" err="1" smtClean="0">
                <a:latin typeface="Comic Sans MS" pitchFamily="66" charset="0"/>
              </a:rPr>
              <a:t>і</a:t>
            </a:r>
            <a:r>
              <a:rPr lang="ru-RU" b="1" dirty="0" smtClean="0">
                <a:latin typeface="Comic Sans MS" pitchFamily="66" charset="0"/>
              </a:rPr>
              <a:t> </a:t>
            </a:r>
            <a:r>
              <a:rPr lang="ru-RU" b="1" dirty="0" err="1" smtClean="0">
                <a:latin typeface="Comic Sans MS" pitchFamily="66" charset="0"/>
                <a:hlinkClick r:id="rId12" action="ppaction://hlinkfile" tooltip="Кіносценарій"/>
              </a:rPr>
              <a:t>кіносценарії</a:t>
            </a:r>
            <a:r>
              <a:rPr lang="ru-RU" b="1" dirty="0" smtClean="0">
                <a:latin typeface="Comic Sans MS" pitchFamily="66" charset="0"/>
              </a:rPr>
              <a:t>. У </a:t>
            </a:r>
            <a:r>
              <a:rPr lang="ru-RU" b="1" dirty="0" smtClean="0">
                <a:latin typeface="Comic Sans MS" pitchFamily="66" charset="0"/>
                <a:hlinkClick r:id="rId13" action="ppaction://hlinkfile" tooltip="1961"/>
              </a:rPr>
              <a:t>1961</a:t>
            </a:r>
            <a:r>
              <a:rPr lang="ru-RU" b="1" dirty="0" smtClean="0">
                <a:latin typeface="Comic Sans MS" pitchFamily="66" charset="0"/>
              </a:rPr>
              <a:t> </a:t>
            </a:r>
            <a:r>
              <a:rPr lang="ru-RU" b="1" dirty="0" err="1" smtClean="0">
                <a:latin typeface="Comic Sans MS" pitchFamily="66" charset="0"/>
              </a:rPr>
              <a:t>році</a:t>
            </a:r>
            <a:r>
              <a:rPr lang="ru-RU" b="1" dirty="0" smtClean="0">
                <a:latin typeface="Comic Sans MS" pitchFamily="66" charset="0"/>
              </a:rPr>
              <a:t> </a:t>
            </a:r>
            <a:r>
              <a:rPr lang="ru-RU" b="1" dirty="0" err="1" smtClean="0">
                <a:latin typeface="Comic Sans MS" pitchFamily="66" charset="0"/>
              </a:rPr>
              <a:t>він</a:t>
            </a:r>
            <a:r>
              <a:rPr lang="ru-RU" b="1" dirty="0" smtClean="0">
                <a:latin typeface="Comic Sans MS" pitchFamily="66" charset="0"/>
              </a:rPr>
              <a:t> </a:t>
            </a:r>
            <a:r>
              <a:rPr lang="ru-RU" b="1" dirty="0" err="1" smtClean="0">
                <a:latin typeface="Comic Sans MS" pitchFamily="66" charset="0"/>
              </a:rPr>
              <a:t>опублікував</a:t>
            </a:r>
            <a:r>
              <a:rPr lang="ru-RU" b="1" dirty="0" smtClean="0">
                <a:latin typeface="Comic Sans MS" pitchFamily="66" charset="0"/>
              </a:rPr>
              <a:t> </a:t>
            </a:r>
            <a:r>
              <a:rPr lang="ru-RU" b="1" dirty="0" err="1" smtClean="0">
                <a:latin typeface="Comic Sans MS" pitchFamily="66" charset="0"/>
              </a:rPr>
              <a:t>повість</a:t>
            </a:r>
            <a:r>
              <a:rPr lang="ru-RU" b="1" dirty="0" smtClean="0">
                <a:latin typeface="Comic Sans MS" pitchFamily="66" charset="0"/>
              </a:rPr>
              <a:t> </a:t>
            </a:r>
            <a:r>
              <a:rPr lang="ru-RU" b="1" dirty="0" smtClean="0">
                <a:latin typeface="Comic Sans MS" pitchFamily="66" charset="0"/>
                <a:hlinkClick r:id="rId14" action="ppaction://hlinkfile" tooltip="Полковнику ніхто не пише"/>
              </a:rPr>
              <a:t>«</a:t>
            </a:r>
            <a:r>
              <a:rPr lang="ru-RU" b="1" dirty="0" err="1" smtClean="0">
                <a:latin typeface="Comic Sans MS" pitchFamily="66" charset="0"/>
                <a:hlinkClick r:id="rId14" action="ppaction://hlinkfile" tooltip="Полковнику ніхто не пише"/>
              </a:rPr>
              <a:t>Полковникові</a:t>
            </a:r>
            <a:r>
              <a:rPr lang="ru-RU" b="1" dirty="0" smtClean="0">
                <a:latin typeface="Comic Sans MS" pitchFamily="66" charset="0"/>
                <a:hlinkClick r:id="rId14" action="ppaction://hlinkfile" tooltip="Полковнику ніхто не пише"/>
              </a:rPr>
              <a:t> </a:t>
            </a:r>
            <a:r>
              <a:rPr lang="ru-RU" b="1" dirty="0" err="1" smtClean="0">
                <a:latin typeface="Comic Sans MS" pitchFamily="66" charset="0"/>
                <a:hlinkClick r:id="rId14" action="ppaction://hlinkfile" tooltip="Полковнику ніхто не пише"/>
              </a:rPr>
              <a:t>ніхто</a:t>
            </a:r>
            <a:r>
              <a:rPr lang="ru-RU" b="1" dirty="0" smtClean="0">
                <a:latin typeface="Comic Sans MS" pitchFamily="66" charset="0"/>
                <a:hlinkClick r:id="rId14" action="ppaction://hlinkfile" tooltip="Полковнику ніхто не пише"/>
              </a:rPr>
              <a:t> не </a:t>
            </a:r>
            <a:r>
              <a:rPr lang="ru-RU" b="1" dirty="0" err="1" smtClean="0">
                <a:latin typeface="Comic Sans MS" pitchFamily="66" charset="0"/>
                <a:hlinkClick r:id="rId14" action="ppaction://hlinkfile" tooltip="Полковнику ніхто не пише"/>
              </a:rPr>
              <a:t>пише</a:t>
            </a:r>
            <a:r>
              <a:rPr lang="ru-RU" b="1" dirty="0" smtClean="0">
                <a:latin typeface="Comic Sans MS" pitchFamily="66" charset="0"/>
                <a:hlinkClick r:id="rId14" action="ppaction://hlinkfile" tooltip="Полковнику ніхто не пише"/>
              </a:rPr>
              <a:t>»</a:t>
            </a:r>
            <a:r>
              <a:rPr lang="ru-RU" b="1" dirty="0" smtClean="0">
                <a:latin typeface="Comic Sans MS" pitchFamily="66" charset="0"/>
              </a:rPr>
              <a:t> (</a:t>
            </a:r>
            <a:r>
              <a:rPr lang="ru-RU" b="1" dirty="0" err="1" smtClean="0">
                <a:latin typeface="Comic Sans MS" pitchFamily="66" charset="0"/>
                <a:hlinkClick r:id="rId15" action="ppaction://hlinkfile" tooltip="Іспанська мова"/>
              </a:rPr>
              <a:t>ісп</a:t>
            </a:r>
            <a:r>
              <a:rPr lang="ru-RU" b="1" dirty="0" smtClean="0">
                <a:latin typeface="Comic Sans MS" pitchFamily="66" charset="0"/>
                <a:hlinkClick r:id="rId15" action="ppaction://hlinkfile" tooltip="Іспанська мова"/>
              </a:rPr>
              <a:t>.</a:t>
            </a:r>
            <a:r>
              <a:rPr lang="ru-RU" b="1" dirty="0" smtClean="0">
                <a:latin typeface="Comic Sans MS" pitchFamily="66" charset="0"/>
              </a:rPr>
              <a:t> </a:t>
            </a:r>
            <a:r>
              <a:rPr lang="en-US" b="1" i="1" dirty="0" smtClean="0">
                <a:latin typeface="Comic Sans MS" pitchFamily="66" charset="0"/>
              </a:rPr>
              <a:t>El coronel no </a:t>
            </a:r>
            <a:r>
              <a:rPr lang="en-US" b="1" i="1" dirty="0" err="1" smtClean="0">
                <a:latin typeface="Comic Sans MS" pitchFamily="66" charset="0"/>
              </a:rPr>
              <a:t>tiene</a:t>
            </a:r>
            <a:r>
              <a:rPr lang="en-US" b="1" i="1" dirty="0" smtClean="0">
                <a:latin typeface="Comic Sans MS" pitchFamily="66" charset="0"/>
              </a:rPr>
              <a:t> </a:t>
            </a:r>
            <a:r>
              <a:rPr lang="en-US" b="1" i="1" dirty="0" err="1" smtClean="0">
                <a:latin typeface="Comic Sans MS" pitchFamily="66" charset="0"/>
              </a:rPr>
              <a:t>quien</a:t>
            </a:r>
            <a:r>
              <a:rPr lang="en-US" b="1" i="1" dirty="0" smtClean="0">
                <a:latin typeface="Comic Sans MS" pitchFamily="66" charset="0"/>
              </a:rPr>
              <a:t> le </a:t>
            </a:r>
            <a:r>
              <a:rPr lang="en-US" b="1" i="1" dirty="0" err="1" smtClean="0">
                <a:latin typeface="Comic Sans MS" pitchFamily="66" charset="0"/>
              </a:rPr>
              <a:t>escriba</a:t>
            </a:r>
            <a:r>
              <a:rPr lang="en-US" b="1" dirty="0" smtClean="0">
                <a:latin typeface="Comic Sans MS" pitchFamily="66" charset="0"/>
              </a:rPr>
              <a:t>), </a:t>
            </a:r>
            <a:r>
              <a:rPr lang="ru-RU" b="1" dirty="0" smtClean="0">
                <a:latin typeface="Comic Sans MS" pitchFamily="66" charset="0"/>
              </a:rPr>
              <a:t>у </a:t>
            </a:r>
            <a:r>
              <a:rPr lang="ru-RU" b="1" dirty="0" smtClean="0">
                <a:latin typeface="Comic Sans MS" pitchFamily="66" charset="0"/>
                <a:hlinkClick r:id="rId16" action="ppaction://hlinkfile" tooltip="1962"/>
              </a:rPr>
              <a:t>1962</a:t>
            </a:r>
            <a:r>
              <a:rPr lang="ru-RU" b="1" dirty="0" smtClean="0">
                <a:latin typeface="Comic Sans MS" pitchFamily="66" charset="0"/>
              </a:rPr>
              <a:t> </a:t>
            </a:r>
            <a:r>
              <a:rPr lang="ru-RU" b="1" dirty="0" err="1" smtClean="0">
                <a:latin typeface="Comic Sans MS" pitchFamily="66" charset="0"/>
              </a:rPr>
              <a:t>році</a:t>
            </a:r>
            <a:r>
              <a:rPr lang="ru-RU" b="1" dirty="0" smtClean="0">
                <a:latin typeface="Comic Sans MS" pitchFamily="66" charset="0"/>
              </a:rPr>
              <a:t> — роман «Лиха година» (</a:t>
            </a:r>
            <a:r>
              <a:rPr lang="en-US" b="1" i="1" dirty="0" smtClean="0">
                <a:latin typeface="Comic Sans MS" pitchFamily="66" charset="0"/>
              </a:rPr>
              <a:t>La mala </a:t>
            </a:r>
            <a:r>
              <a:rPr lang="en-US" b="1" i="1" dirty="0" err="1" smtClean="0">
                <a:latin typeface="Comic Sans MS" pitchFamily="66" charset="0"/>
              </a:rPr>
              <a:t>hora</a:t>
            </a:r>
            <a:r>
              <a:rPr lang="en-US" b="1" dirty="0" smtClean="0">
                <a:latin typeface="Comic Sans MS" pitchFamily="66" charset="0"/>
              </a:rPr>
              <a:t>, 1966). </a:t>
            </a:r>
            <a:r>
              <a:rPr lang="ru-RU" b="1" dirty="0" err="1" smtClean="0">
                <a:latin typeface="Comic Sans MS" pitchFamily="66" charset="0"/>
              </a:rPr>
              <a:t>Світове</a:t>
            </a:r>
            <a:r>
              <a:rPr lang="ru-RU" b="1" dirty="0" smtClean="0">
                <a:latin typeface="Comic Sans MS" pitchFamily="66" charset="0"/>
              </a:rPr>
              <a:t> </a:t>
            </a:r>
            <a:r>
              <a:rPr lang="ru-RU" b="1" dirty="0" err="1" smtClean="0">
                <a:latin typeface="Comic Sans MS" pitchFamily="66" charset="0"/>
              </a:rPr>
              <a:t>визнання</a:t>
            </a:r>
            <a:r>
              <a:rPr lang="ru-RU" b="1" dirty="0" smtClean="0">
                <a:latin typeface="Comic Sans MS" pitchFamily="66" charset="0"/>
              </a:rPr>
              <a:t> </a:t>
            </a:r>
            <a:r>
              <a:rPr lang="ru-RU" b="1" dirty="0" err="1" smtClean="0">
                <a:latin typeface="Comic Sans MS" pitchFamily="66" charset="0"/>
              </a:rPr>
              <a:t>йому</a:t>
            </a:r>
            <a:r>
              <a:rPr lang="ru-RU" b="1" dirty="0" smtClean="0">
                <a:latin typeface="Comic Sans MS" pitchFamily="66" charset="0"/>
              </a:rPr>
              <a:t> </a:t>
            </a:r>
            <a:r>
              <a:rPr lang="ru-RU" b="1" dirty="0" err="1" smtClean="0">
                <a:latin typeface="Comic Sans MS" pitchFamily="66" charset="0"/>
              </a:rPr>
              <a:t>приніс</a:t>
            </a:r>
            <a:r>
              <a:rPr lang="ru-RU" b="1" dirty="0" smtClean="0">
                <a:latin typeface="Comic Sans MS" pitchFamily="66" charset="0"/>
              </a:rPr>
              <a:t> роман </a:t>
            </a:r>
            <a:r>
              <a:rPr lang="ru-RU" b="1" dirty="0" smtClean="0">
                <a:latin typeface="Comic Sans MS" pitchFamily="66" charset="0"/>
                <a:hlinkClick r:id="rId17" action="ppaction://hlinkfile" tooltip="Сто років самотності"/>
              </a:rPr>
              <a:t>«Сто </a:t>
            </a:r>
            <a:r>
              <a:rPr lang="ru-RU" b="1" dirty="0" err="1" smtClean="0">
                <a:latin typeface="Comic Sans MS" pitchFamily="66" charset="0"/>
                <a:hlinkClick r:id="rId17" action="ppaction://hlinkfile" tooltip="Сто років самотності"/>
              </a:rPr>
              <a:t>років</a:t>
            </a:r>
            <a:r>
              <a:rPr lang="ru-RU" b="1" dirty="0" smtClean="0">
                <a:latin typeface="Comic Sans MS" pitchFamily="66" charset="0"/>
                <a:hlinkClick r:id="rId17" action="ppaction://hlinkfile" tooltip="Сто років самотності"/>
              </a:rPr>
              <a:t> </a:t>
            </a:r>
            <a:r>
              <a:rPr lang="ru-RU" b="1" dirty="0" err="1" smtClean="0">
                <a:latin typeface="Comic Sans MS" pitchFamily="66" charset="0"/>
                <a:hlinkClick r:id="rId17" action="ppaction://hlinkfile" tooltip="Сто років самотності"/>
              </a:rPr>
              <a:t>самотності</a:t>
            </a:r>
            <a:r>
              <a:rPr lang="ru-RU" b="1" dirty="0" smtClean="0">
                <a:latin typeface="Comic Sans MS" pitchFamily="66" charset="0"/>
                <a:hlinkClick r:id="rId17" action="ppaction://hlinkfile" tooltip="Сто років самотності"/>
              </a:rPr>
              <a:t>»</a:t>
            </a:r>
            <a:r>
              <a:rPr lang="ru-RU" b="1" dirty="0" smtClean="0">
                <a:latin typeface="Comic Sans MS" pitchFamily="66" charset="0"/>
              </a:rPr>
              <a:t> (</a:t>
            </a:r>
            <a:r>
              <a:rPr lang="en-US" b="1" i="1" dirty="0" err="1" smtClean="0">
                <a:latin typeface="Comic Sans MS" pitchFamily="66" charset="0"/>
              </a:rPr>
              <a:t>Cien</a:t>
            </a:r>
            <a:r>
              <a:rPr lang="en-US" b="1" i="1" dirty="0" smtClean="0">
                <a:latin typeface="Comic Sans MS" pitchFamily="66" charset="0"/>
              </a:rPr>
              <a:t> </a:t>
            </a:r>
            <a:r>
              <a:rPr lang="en-US" b="1" i="1" dirty="0" err="1" smtClean="0">
                <a:latin typeface="Comic Sans MS" pitchFamily="66" charset="0"/>
              </a:rPr>
              <a:t>años</a:t>
            </a:r>
            <a:r>
              <a:rPr lang="en-US" b="1" i="1" dirty="0" smtClean="0">
                <a:latin typeface="Comic Sans MS" pitchFamily="66" charset="0"/>
              </a:rPr>
              <a:t> de </a:t>
            </a:r>
            <a:r>
              <a:rPr lang="en-US" b="1" i="1" dirty="0" err="1" smtClean="0">
                <a:latin typeface="Comic Sans MS" pitchFamily="66" charset="0"/>
              </a:rPr>
              <a:t>soledad</a:t>
            </a:r>
            <a:r>
              <a:rPr lang="en-US" b="1" dirty="0" smtClean="0">
                <a:latin typeface="Comic Sans MS" pitchFamily="66" charset="0"/>
              </a:rPr>
              <a:t>, 1967). </a:t>
            </a:r>
            <a:r>
              <a:rPr lang="ru-RU" b="1" dirty="0" err="1" smtClean="0">
                <a:latin typeface="Comic Sans MS" pitchFamily="66" charset="0"/>
              </a:rPr>
              <a:t>Чилійський</a:t>
            </a:r>
            <a:r>
              <a:rPr lang="ru-RU" b="1" dirty="0" smtClean="0">
                <a:latin typeface="Comic Sans MS" pitchFamily="66" charset="0"/>
              </a:rPr>
              <a:t> поет Пабло Неруда назвав </a:t>
            </a:r>
            <a:r>
              <a:rPr lang="ru-RU" b="1" dirty="0" err="1" smtClean="0">
                <a:latin typeface="Comic Sans MS" pitchFamily="66" charset="0"/>
              </a:rPr>
              <a:t>цей</a:t>
            </a:r>
            <a:r>
              <a:rPr lang="ru-RU" b="1" dirty="0" smtClean="0">
                <a:latin typeface="Comic Sans MS" pitchFamily="66" charset="0"/>
              </a:rPr>
              <a:t> роман </a:t>
            </a:r>
            <a:r>
              <a:rPr lang="ru-RU" b="1" dirty="0" err="1" smtClean="0">
                <a:latin typeface="Comic Sans MS" pitchFamily="66" charset="0"/>
              </a:rPr>
              <a:t>кращим</a:t>
            </a:r>
            <a:r>
              <a:rPr lang="ru-RU" b="1" dirty="0" smtClean="0">
                <a:latin typeface="Comic Sans MS" pitchFamily="66" charset="0"/>
              </a:rPr>
              <a:t> </a:t>
            </a:r>
            <a:r>
              <a:rPr lang="ru-RU" b="1" dirty="0" err="1" smtClean="0">
                <a:latin typeface="Comic Sans MS" pitchFamily="66" charset="0"/>
              </a:rPr>
              <a:t>іспаномовним</a:t>
            </a:r>
            <a:r>
              <a:rPr lang="ru-RU" b="1" dirty="0" smtClean="0">
                <a:latin typeface="Comic Sans MS" pitchFamily="66" charset="0"/>
              </a:rPr>
              <a:t> романом </a:t>
            </a:r>
            <a:r>
              <a:rPr lang="ru-RU" b="1" dirty="0" err="1" smtClean="0">
                <a:latin typeface="Comic Sans MS" pitchFamily="66" charset="0"/>
              </a:rPr>
              <a:t>з</a:t>
            </a:r>
            <a:r>
              <a:rPr lang="ru-RU" b="1" dirty="0" smtClean="0">
                <a:latin typeface="Comic Sans MS" pitchFamily="66" charset="0"/>
              </a:rPr>
              <a:t> </a:t>
            </a:r>
            <a:r>
              <a:rPr lang="ru-RU" b="1" dirty="0" err="1" smtClean="0">
                <a:latin typeface="Comic Sans MS" pitchFamily="66" charset="0"/>
              </a:rPr>
              <a:t>часів</a:t>
            </a:r>
            <a:r>
              <a:rPr lang="ru-RU" b="1" dirty="0" smtClean="0">
                <a:latin typeface="Comic Sans MS" pitchFamily="66" charset="0"/>
              </a:rPr>
              <a:t> Дон </a:t>
            </a:r>
            <a:r>
              <a:rPr lang="ru-RU" b="1" dirty="0" err="1" smtClean="0">
                <a:latin typeface="Comic Sans MS" pitchFamily="66" charset="0"/>
              </a:rPr>
              <a:t>Кіхота</a:t>
            </a:r>
            <a:r>
              <a:rPr lang="ru-RU" b="1" dirty="0" smtClean="0">
                <a:latin typeface="Comic Sans MS" pitchFamily="66" charset="0"/>
              </a:rPr>
              <a:t>.</a:t>
            </a:r>
            <a:endParaRPr lang="ru-RU" b="1" dirty="0">
              <a:latin typeface="Comic Sans MS" pitchFamily="66" charset="0"/>
            </a:endParaRPr>
          </a:p>
        </p:txBody>
      </p:sp>
      <p:pic>
        <p:nvPicPr>
          <p:cNvPr id="16386" name="Picture 2" descr="Сто років самотності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2071670" y="4000504"/>
            <a:ext cx="1935138" cy="2432021"/>
          </a:xfrm>
          <a:prstGeom prst="rect">
            <a:avLst/>
          </a:prstGeom>
          <a:noFill/>
        </p:spPr>
      </p:pic>
      <p:pic>
        <p:nvPicPr>
          <p:cNvPr id="16388" name="Picture 4" descr="http://t2.gstatic.com/images?q=tbn:ANd9GcRUyvJoP9ytvX2Faoy1cR-TRIjTKAdxvhn0w9iIekLgpkq3y1H_92APyNY"/>
          <p:cNvPicPr>
            <a:picLocks noChangeAspect="1" noChangeArrowheads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7072330" y="3786190"/>
            <a:ext cx="1785950" cy="2500330"/>
          </a:xfrm>
          <a:prstGeom prst="rect">
            <a:avLst/>
          </a:prstGeom>
          <a:noFill/>
        </p:spPr>
      </p:pic>
      <p:pic>
        <p:nvPicPr>
          <p:cNvPr id="16390" name="Picture 6" descr="http://t1.gstatic.com/images?q=tbn:ANd9GcRr05FJ1doo2qtAaYAEPLJ15wrvLblTb0Yk8TfFzIw1xwuWxp97SwyIUQ"/>
          <p:cNvPicPr>
            <a:picLocks noChangeAspect="1" noChangeArrowheads="1"/>
          </p:cNvPicPr>
          <p:nvPr/>
        </p:nvPicPr>
        <p:blipFill>
          <a:blip r:embed="rId20"/>
          <a:srcRect/>
          <a:stretch>
            <a:fillRect/>
          </a:stretch>
        </p:blipFill>
        <p:spPr bwMode="auto">
          <a:xfrm>
            <a:off x="4429124" y="4000504"/>
            <a:ext cx="2000264" cy="26432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4" descr="Ігор Кир'янчук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71472" y="357166"/>
            <a:ext cx="792960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У </a:t>
            </a:r>
            <a:r>
              <a:rPr lang="ru-RU" sz="2800" b="1" dirty="0" smtClean="0">
                <a:hlinkClick r:id="rId3" action="ppaction://hlinkfile" tooltip="1982"/>
              </a:rPr>
              <a:t>1982</a:t>
            </a:r>
            <a:r>
              <a:rPr lang="ru-RU" sz="2800" b="1" dirty="0" smtClean="0"/>
              <a:t> </a:t>
            </a:r>
            <a:r>
              <a:rPr lang="ru-RU" sz="2800" b="1" dirty="0" err="1" smtClean="0"/>
              <a:t>році</a:t>
            </a:r>
            <a:r>
              <a:rPr lang="ru-RU" sz="2800" b="1" dirty="0" smtClean="0"/>
              <a:t> Маркесу </a:t>
            </a:r>
            <a:r>
              <a:rPr lang="ru-RU" sz="2800" b="1" dirty="0" err="1" smtClean="0"/>
              <a:t>присуджено</a:t>
            </a:r>
            <a:r>
              <a:rPr lang="ru-RU" sz="2800" b="1" dirty="0" smtClean="0"/>
              <a:t> </a:t>
            </a:r>
            <a:r>
              <a:rPr lang="ru-RU" sz="2800" b="1" dirty="0" err="1" smtClean="0">
                <a:hlinkClick r:id="rId4" action="ppaction://hlinkfile" tooltip="Нобелівська премія з літератури"/>
              </a:rPr>
              <a:t>Нобелівську</a:t>
            </a:r>
            <a:r>
              <a:rPr lang="ru-RU" sz="2800" b="1" dirty="0" smtClean="0">
                <a:hlinkClick r:id="rId4" action="ppaction://hlinkfile" tooltip="Нобелівська премія з літератури"/>
              </a:rPr>
              <a:t> </a:t>
            </a:r>
            <a:r>
              <a:rPr lang="ru-RU" sz="2800" b="1" dirty="0" err="1" smtClean="0">
                <a:hlinkClick r:id="rId4" action="ppaction://hlinkfile" tooltip="Нобелівська премія з літератури"/>
              </a:rPr>
              <a:t>премію</a:t>
            </a:r>
            <a:r>
              <a:rPr lang="ru-RU" sz="2800" b="1" dirty="0" smtClean="0">
                <a:hlinkClick r:id="rId4" action="ppaction://hlinkfile" tooltip="Нобелівська премія з літератури"/>
              </a:rPr>
              <a:t> </a:t>
            </a:r>
            <a:r>
              <a:rPr lang="ru-RU" sz="2800" b="1" dirty="0" err="1" smtClean="0">
                <a:hlinkClick r:id="rId4" action="ppaction://hlinkfile" tooltip="Нобелівська премія з літератури"/>
              </a:rPr>
              <a:t>з</a:t>
            </a:r>
            <a:r>
              <a:rPr lang="ru-RU" sz="2800" b="1" dirty="0" smtClean="0">
                <a:hlinkClick r:id="rId4" action="ppaction://hlinkfile" tooltip="Нобелівська премія з літератури"/>
              </a:rPr>
              <a:t> </a:t>
            </a:r>
            <a:r>
              <a:rPr lang="ru-RU" sz="2800" b="1" dirty="0" err="1" smtClean="0">
                <a:hlinkClick r:id="rId4" action="ppaction://hlinkfile" tooltip="Нобелівська премія з літератури"/>
              </a:rPr>
              <a:t>літератури</a:t>
            </a:r>
            <a:r>
              <a:rPr lang="ru-RU" sz="2800" b="1" dirty="0" smtClean="0"/>
              <a:t>: «за </a:t>
            </a:r>
            <a:r>
              <a:rPr lang="ru-RU" sz="2800" b="1" dirty="0" err="1" smtClean="0"/>
              <a:t>романи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і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оповідання</a:t>
            </a:r>
            <a:r>
              <a:rPr lang="ru-RU" sz="2800" b="1" dirty="0" smtClean="0"/>
              <a:t>, в </a:t>
            </a:r>
            <a:r>
              <a:rPr lang="ru-RU" sz="2800" b="1" dirty="0" err="1" smtClean="0"/>
              <a:t>яких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фантазія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і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реалізм</a:t>
            </a:r>
            <a:r>
              <a:rPr lang="ru-RU" sz="2800" b="1" dirty="0" smtClean="0"/>
              <a:t>, </a:t>
            </a:r>
            <a:r>
              <a:rPr lang="ru-RU" sz="2800" b="1" dirty="0" err="1" smtClean="0"/>
              <a:t>поєднані</a:t>
            </a:r>
            <a:r>
              <a:rPr lang="ru-RU" sz="2800" b="1" dirty="0" smtClean="0"/>
              <a:t> у </a:t>
            </a:r>
            <a:r>
              <a:rPr lang="ru-RU" sz="2800" b="1" dirty="0" err="1" smtClean="0"/>
              <a:t>світі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уяви</a:t>
            </a:r>
            <a:r>
              <a:rPr lang="ru-RU" sz="2800" b="1" dirty="0" smtClean="0"/>
              <a:t>, </a:t>
            </a:r>
            <a:r>
              <a:rPr lang="ru-RU" sz="2800" b="1" dirty="0" err="1" smtClean="0"/>
              <a:t>що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віддзеркалює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життя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і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конфлікти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цілого</a:t>
            </a:r>
            <a:r>
              <a:rPr lang="ru-RU" sz="2800" b="1" dirty="0" smtClean="0"/>
              <a:t> континенту».</a:t>
            </a:r>
          </a:p>
          <a:p>
            <a:r>
              <a:rPr lang="ru-RU" sz="2800" b="1" dirty="0" smtClean="0"/>
              <a:t>У </a:t>
            </a:r>
            <a:r>
              <a:rPr lang="ru-RU" sz="2800" b="1" dirty="0" smtClean="0">
                <a:hlinkClick r:id="rId5" action="ppaction://hlinkfile" tooltip="1989"/>
              </a:rPr>
              <a:t>1989</a:t>
            </a:r>
            <a:r>
              <a:rPr lang="ru-RU" sz="2800" b="1" dirty="0" smtClean="0"/>
              <a:t> </a:t>
            </a:r>
            <a:r>
              <a:rPr lang="ru-RU" sz="2800" b="1" dirty="0" err="1" smtClean="0"/>
              <a:t>році</a:t>
            </a:r>
            <a:r>
              <a:rPr lang="ru-RU" sz="2800" b="1" dirty="0" smtClean="0"/>
              <a:t> у </a:t>
            </a:r>
            <a:r>
              <a:rPr lang="ru-RU" sz="2800" b="1" dirty="0" err="1" smtClean="0"/>
              <a:t>письменника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виявили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ракову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пухлину</a:t>
            </a:r>
            <a:r>
              <a:rPr lang="ru-RU" sz="2800" b="1" dirty="0" smtClean="0"/>
              <a:t> в </a:t>
            </a:r>
            <a:r>
              <a:rPr lang="ru-RU" sz="2800" b="1" dirty="0" err="1" smtClean="0"/>
              <a:t>легенях</a:t>
            </a:r>
            <a:r>
              <a:rPr lang="ru-RU" sz="2800" b="1" dirty="0" smtClean="0"/>
              <a:t>, яка, </a:t>
            </a:r>
            <a:r>
              <a:rPr lang="ru-RU" sz="2800" b="1" dirty="0" err="1" smtClean="0"/>
              <a:t>ймовірно</a:t>
            </a:r>
            <a:r>
              <a:rPr lang="ru-RU" sz="2800" b="1" dirty="0" smtClean="0"/>
              <a:t>, </a:t>
            </a:r>
            <a:r>
              <a:rPr lang="ru-RU" sz="2800" b="1" dirty="0" err="1" smtClean="0"/>
              <a:t>розвинулась</a:t>
            </a:r>
            <a:r>
              <a:rPr lang="ru-RU" sz="2800" b="1" dirty="0" smtClean="0"/>
              <a:t> через </a:t>
            </a:r>
            <a:r>
              <a:rPr lang="ru-RU" sz="2800" b="1" dirty="0" err="1" smtClean="0"/>
              <a:t>його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звичку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курити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під</a:t>
            </a:r>
            <a:r>
              <a:rPr lang="ru-RU" sz="2800" b="1" dirty="0" smtClean="0"/>
              <a:t> час </a:t>
            </a:r>
            <a:r>
              <a:rPr lang="ru-RU" sz="2800" b="1" dirty="0" err="1" smtClean="0"/>
              <a:t>роботи</a:t>
            </a:r>
            <a:r>
              <a:rPr lang="ru-RU" sz="2800" b="1" dirty="0" smtClean="0"/>
              <a:t>. </a:t>
            </a:r>
            <a:r>
              <a:rPr lang="ru-RU" sz="2800" b="1" dirty="0" err="1" smtClean="0"/>
              <a:t>Після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операції</a:t>
            </a:r>
            <a:r>
              <a:rPr lang="ru-RU" sz="2800" b="1" dirty="0" smtClean="0"/>
              <a:t> </a:t>
            </a:r>
            <a:r>
              <a:rPr lang="ru-RU" sz="2800" b="1" dirty="0" smtClean="0">
                <a:hlinkClick r:id="rId6" action="ppaction://hlinkfile" tooltip="1992"/>
              </a:rPr>
              <a:t>1992</a:t>
            </a:r>
            <a:r>
              <a:rPr lang="ru-RU" sz="2800" b="1" dirty="0" smtClean="0"/>
              <a:t> року </a:t>
            </a:r>
            <a:r>
              <a:rPr lang="ru-RU" sz="2800" b="1" dirty="0" err="1" smtClean="0"/>
              <a:t>розвиток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пухлини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призупинився</a:t>
            </a:r>
            <a:r>
              <a:rPr lang="ru-RU" sz="2800" b="1" dirty="0" smtClean="0"/>
              <a:t>. </a:t>
            </a:r>
            <a:r>
              <a:rPr lang="ru-RU" sz="2800" b="1" dirty="0" err="1" smtClean="0"/>
              <a:t>Медичне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обстеження</a:t>
            </a:r>
            <a:r>
              <a:rPr lang="ru-RU" sz="2800" b="1" dirty="0" smtClean="0"/>
              <a:t> у 1999 </a:t>
            </a:r>
            <a:r>
              <a:rPr lang="ru-RU" sz="2800" b="1" dirty="0" err="1" smtClean="0"/>
              <a:t>році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виявило</a:t>
            </a:r>
            <a:r>
              <a:rPr lang="ru-RU" sz="2800" b="1" dirty="0" smtClean="0"/>
              <a:t> в </a:t>
            </a:r>
            <a:r>
              <a:rPr lang="ru-RU" sz="2800" b="1" dirty="0" err="1" smtClean="0"/>
              <a:t>нього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іншу</a:t>
            </a:r>
            <a:r>
              <a:rPr lang="ru-RU" sz="2800" b="1" dirty="0" smtClean="0"/>
              <a:t> форму раку — </a:t>
            </a:r>
            <a:r>
              <a:rPr lang="ru-RU" sz="2800" b="1" dirty="0" err="1" smtClean="0">
                <a:hlinkClick r:id="rId7" action="ppaction://hlinkfile" tooltip="Лімфома"/>
              </a:rPr>
              <a:t>лімфому</a:t>
            </a:r>
            <a:r>
              <a:rPr lang="ru-RU" sz="2800" b="1" dirty="0" smtClean="0"/>
              <a:t>. </a:t>
            </a:r>
            <a:r>
              <a:rPr lang="ru-RU" sz="2800" b="1" dirty="0" err="1" smtClean="0"/>
              <a:t>Його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довелося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двічі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оперувати</a:t>
            </a:r>
            <a:r>
              <a:rPr lang="ru-RU" sz="2800" b="1" dirty="0" smtClean="0"/>
              <a:t> в </a:t>
            </a:r>
            <a:r>
              <a:rPr lang="ru-RU" sz="2800" b="1" dirty="0" smtClean="0">
                <a:hlinkClick r:id="rId8" action="ppaction://hlinkfile" tooltip="США"/>
              </a:rPr>
              <a:t>США</a:t>
            </a:r>
            <a:r>
              <a:rPr lang="ru-RU" sz="2800" b="1" dirty="0" smtClean="0"/>
              <a:t> </a:t>
            </a:r>
            <a:r>
              <a:rPr lang="ru-RU" sz="2800" b="1" dirty="0" err="1" smtClean="0"/>
              <a:t>і</a:t>
            </a:r>
            <a:r>
              <a:rPr lang="ru-RU" sz="2800" b="1" dirty="0" smtClean="0"/>
              <a:t> </a:t>
            </a:r>
            <a:r>
              <a:rPr lang="ru-RU" sz="2800" b="1" dirty="0" err="1" smtClean="0">
                <a:hlinkClick r:id="rId9" action="ppaction://hlinkfile" tooltip="Мексика"/>
              </a:rPr>
              <a:t>Мексиці</a:t>
            </a:r>
            <a:r>
              <a:rPr lang="ru-RU" sz="2800" b="1" dirty="0" smtClean="0"/>
              <a:t>.</a:t>
            </a:r>
            <a:endParaRPr lang="ru-RU" sz="28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://upload.wikimedia.org/wikipedia/uk/4/44/M%C3%A1rquez_famil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0"/>
            <a:ext cx="7858180" cy="592933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357290" y="6072206"/>
            <a:ext cx="65008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Габріель</a:t>
            </a:r>
            <a:r>
              <a:rPr lang="ru-RU" dirty="0" smtClean="0"/>
              <a:t> </a:t>
            </a:r>
            <a:r>
              <a:rPr lang="ru-RU" dirty="0" err="1" smtClean="0"/>
              <a:t>Гарсія</a:t>
            </a:r>
            <a:r>
              <a:rPr lang="ru-RU" dirty="0" smtClean="0"/>
              <a:t> Маркес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сином</a:t>
            </a:r>
            <a:r>
              <a:rPr lang="ru-RU" dirty="0" smtClean="0"/>
              <a:t> </a:t>
            </a:r>
            <a:r>
              <a:rPr lang="ru-RU" dirty="0" err="1" smtClean="0"/>
              <a:t>Гонсаліо</a:t>
            </a:r>
            <a:r>
              <a:rPr lang="ru-RU" dirty="0" smtClean="0"/>
              <a:t> (</a:t>
            </a:r>
            <a:r>
              <a:rPr lang="ru-RU" dirty="0" err="1" smtClean="0"/>
              <a:t>Гонзаліо</a:t>
            </a:r>
            <a:r>
              <a:rPr lang="ru-RU" dirty="0" smtClean="0"/>
              <a:t>) </a:t>
            </a:r>
            <a:r>
              <a:rPr lang="ru-RU" dirty="0" err="1" smtClean="0"/>
              <a:t>і</a:t>
            </a:r>
            <a:r>
              <a:rPr lang="ru-RU" dirty="0" smtClean="0"/>
              <a:t> дружиною Мерседес. 1982 </a:t>
            </a:r>
            <a:r>
              <a:rPr lang="ru-RU" dirty="0" err="1" smtClean="0"/>
              <a:t>рік</a:t>
            </a:r>
            <a:r>
              <a:rPr lang="ru-RU" dirty="0" smtClean="0"/>
              <a:t>, </a:t>
            </a:r>
            <a:r>
              <a:rPr lang="ru-RU" dirty="0" smtClean="0">
                <a:hlinkClick r:id="rId3" action="ppaction://hlinkfile" tooltip="Париж"/>
              </a:rPr>
              <a:t>Париж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 descr="Ігор Кир'янчук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00034" y="571480"/>
            <a:ext cx="771530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Comic Sans MS" pitchFamily="66" charset="0"/>
                <a:hlinkClick r:id="rId3" action="ppaction://hlinkfile" tooltip="2002"/>
              </a:rPr>
              <a:t>2002</a:t>
            </a:r>
            <a:r>
              <a:rPr lang="ru-RU" b="1" dirty="0" smtClean="0">
                <a:latin typeface="Comic Sans MS" pitchFamily="66" charset="0"/>
              </a:rPr>
              <a:t> року </a:t>
            </a:r>
            <a:r>
              <a:rPr lang="ru-RU" b="1" dirty="0" err="1" smtClean="0">
                <a:latin typeface="Comic Sans MS" pitchFamily="66" charset="0"/>
              </a:rPr>
              <a:t>вийшла</a:t>
            </a:r>
            <a:r>
              <a:rPr lang="ru-RU" b="1" dirty="0" smtClean="0">
                <a:latin typeface="Comic Sans MS" pitchFamily="66" charset="0"/>
              </a:rPr>
              <a:t> </a:t>
            </a:r>
            <a:r>
              <a:rPr lang="ru-RU" b="1" dirty="0" err="1" smtClean="0">
                <a:latin typeface="Comic Sans MS" pitchFamily="66" charset="0"/>
              </a:rPr>
              <a:t>друком</a:t>
            </a:r>
            <a:r>
              <a:rPr lang="ru-RU" b="1" dirty="0" smtClean="0">
                <a:latin typeface="Comic Sans MS" pitchFamily="66" charset="0"/>
              </a:rPr>
              <a:t> перша книга </a:t>
            </a:r>
            <a:r>
              <a:rPr lang="ru-RU" b="1" dirty="0" err="1" smtClean="0">
                <a:latin typeface="Comic Sans MS" pitchFamily="66" charset="0"/>
              </a:rPr>
              <a:t>з</a:t>
            </a:r>
            <a:r>
              <a:rPr lang="ru-RU" b="1" dirty="0" smtClean="0">
                <a:latin typeface="Comic Sans MS" pitchFamily="66" charset="0"/>
              </a:rPr>
              <a:t> </a:t>
            </a:r>
            <a:r>
              <a:rPr lang="ru-RU" b="1" dirty="0" err="1" smtClean="0">
                <a:latin typeface="Comic Sans MS" pitchFamily="66" charset="0"/>
              </a:rPr>
              <a:t>запланованої</a:t>
            </a:r>
            <a:r>
              <a:rPr lang="ru-RU" b="1" dirty="0" smtClean="0">
                <a:latin typeface="Comic Sans MS" pitchFamily="66" charset="0"/>
              </a:rPr>
              <a:t> </a:t>
            </a:r>
            <a:r>
              <a:rPr lang="ru-RU" b="1" dirty="0" err="1" smtClean="0">
                <a:latin typeface="Comic Sans MS" pitchFamily="66" charset="0"/>
              </a:rPr>
              <a:t>біографічної</a:t>
            </a:r>
            <a:r>
              <a:rPr lang="ru-RU" b="1" dirty="0" smtClean="0">
                <a:latin typeface="Comic Sans MS" pitchFamily="66" charset="0"/>
              </a:rPr>
              <a:t> </a:t>
            </a:r>
            <a:r>
              <a:rPr lang="ru-RU" b="1" dirty="0" err="1" smtClean="0">
                <a:latin typeface="Comic Sans MS" pitchFamily="66" charset="0"/>
              </a:rPr>
              <a:t>трилогії</a:t>
            </a:r>
            <a:r>
              <a:rPr lang="ru-RU" b="1" dirty="0" smtClean="0">
                <a:latin typeface="Comic Sans MS" pitchFamily="66" charset="0"/>
              </a:rPr>
              <a:t> — «</a:t>
            </a:r>
            <a:r>
              <a:rPr lang="ru-RU" b="1" dirty="0" err="1" smtClean="0">
                <a:latin typeface="Comic Sans MS" pitchFamily="66" charset="0"/>
              </a:rPr>
              <a:t>Жити</a:t>
            </a:r>
            <a:r>
              <a:rPr lang="ru-RU" b="1" dirty="0" smtClean="0">
                <a:latin typeface="Comic Sans MS" pitchFamily="66" charset="0"/>
              </a:rPr>
              <a:t>, </a:t>
            </a:r>
            <a:r>
              <a:rPr lang="ru-RU" b="1" dirty="0" err="1" smtClean="0">
                <a:latin typeface="Comic Sans MS" pitchFamily="66" charset="0"/>
              </a:rPr>
              <a:t>щоб</a:t>
            </a:r>
            <a:r>
              <a:rPr lang="ru-RU" b="1" dirty="0" smtClean="0">
                <a:latin typeface="Comic Sans MS" pitchFamily="66" charset="0"/>
              </a:rPr>
              <a:t> </a:t>
            </a:r>
            <a:r>
              <a:rPr lang="ru-RU" b="1" dirty="0" err="1" smtClean="0">
                <a:latin typeface="Comic Sans MS" pitchFamily="66" charset="0"/>
              </a:rPr>
              <a:t>розповісти</a:t>
            </a:r>
            <a:r>
              <a:rPr lang="ru-RU" b="1" dirty="0" smtClean="0">
                <a:latin typeface="Comic Sans MS" pitchFamily="66" charset="0"/>
              </a:rPr>
              <a:t> про </a:t>
            </a:r>
            <a:r>
              <a:rPr lang="ru-RU" b="1" dirty="0" err="1" smtClean="0">
                <a:latin typeface="Comic Sans MS" pitchFamily="66" charset="0"/>
              </a:rPr>
              <a:t>це</a:t>
            </a:r>
            <a:r>
              <a:rPr lang="ru-RU" b="1" dirty="0" smtClean="0">
                <a:latin typeface="Comic Sans MS" pitchFamily="66" charset="0"/>
              </a:rPr>
              <a:t>», </a:t>
            </a:r>
            <a:r>
              <a:rPr lang="ru-RU" b="1" dirty="0" err="1" smtClean="0">
                <a:latin typeface="Comic Sans MS" pitchFamily="66" charset="0"/>
              </a:rPr>
              <a:t>що</a:t>
            </a:r>
            <a:r>
              <a:rPr lang="ru-RU" b="1" dirty="0" smtClean="0">
                <a:latin typeface="Comic Sans MS" pitchFamily="66" charset="0"/>
              </a:rPr>
              <a:t> стала </a:t>
            </a:r>
            <a:r>
              <a:rPr lang="ru-RU" b="1" dirty="0" err="1" smtClean="0">
                <a:latin typeface="Comic Sans MS" pitchFamily="66" charset="0"/>
                <a:hlinkClick r:id="rId4" action="ppaction://hlinkfile" tooltip="Бестселер"/>
              </a:rPr>
              <a:t>бестселером</a:t>
            </a:r>
            <a:r>
              <a:rPr lang="ru-RU" b="1" dirty="0" smtClean="0">
                <a:latin typeface="Comic Sans MS" pitchFamily="66" charset="0"/>
              </a:rPr>
              <a:t> в </a:t>
            </a:r>
            <a:r>
              <a:rPr lang="ru-RU" b="1" dirty="0" err="1" smtClean="0">
                <a:latin typeface="Comic Sans MS" pitchFamily="66" charset="0"/>
                <a:hlinkClick r:id="rId5" action="ppaction://hlinkfile" tooltip="Іспанія"/>
              </a:rPr>
              <a:t>іспаномовному</a:t>
            </a:r>
            <a:r>
              <a:rPr lang="ru-RU" b="1" dirty="0" smtClean="0">
                <a:latin typeface="Comic Sans MS" pitchFamily="66" charset="0"/>
              </a:rPr>
              <a:t> </a:t>
            </a:r>
            <a:r>
              <a:rPr lang="ru-RU" b="1" dirty="0" err="1" smtClean="0">
                <a:latin typeface="Comic Sans MS" pitchFamily="66" charset="0"/>
              </a:rPr>
              <a:t>світі</a:t>
            </a:r>
            <a:r>
              <a:rPr lang="ru-RU" b="1" dirty="0" smtClean="0">
                <a:latin typeface="Comic Sans MS" pitchFamily="66" charset="0"/>
              </a:rPr>
              <a:t>.</a:t>
            </a:r>
          </a:p>
          <a:p>
            <a:r>
              <a:rPr lang="ru-RU" b="1" dirty="0" smtClean="0">
                <a:latin typeface="Comic Sans MS" pitchFamily="66" charset="0"/>
              </a:rPr>
              <a:t>У </a:t>
            </a:r>
            <a:r>
              <a:rPr lang="ru-RU" b="1" dirty="0" err="1" smtClean="0">
                <a:latin typeface="Comic Sans MS" pitchFamily="66" charset="0"/>
              </a:rPr>
              <a:t>серпні</a:t>
            </a:r>
            <a:r>
              <a:rPr lang="ru-RU" b="1" dirty="0" smtClean="0">
                <a:latin typeface="Comic Sans MS" pitchFamily="66" charset="0"/>
              </a:rPr>
              <a:t> </a:t>
            </a:r>
            <a:r>
              <a:rPr lang="ru-RU" b="1" dirty="0" smtClean="0">
                <a:latin typeface="Comic Sans MS" pitchFamily="66" charset="0"/>
                <a:hlinkClick r:id="rId6" action="ppaction://hlinkfile" tooltip="2004"/>
              </a:rPr>
              <a:t>2004</a:t>
            </a:r>
            <a:r>
              <a:rPr lang="ru-RU" b="1" dirty="0" smtClean="0">
                <a:latin typeface="Comic Sans MS" pitchFamily="66" charset="0"/>
              </a:rPr>
              <a:t> року Маркес продав права на </a:t>
            </a:r>
            <a:r>
              <a:rPr lang="ru-RU" b="1" dirty="0" err="1" smtClean="0">
                <a:latin typeface="Comic Sans MS" pitchFamily="66" charset="0"/>
              </a:rPr>
              <a:t>екранізацію</a:t>
            </a:r>
            <a:r>
              <a:rPr lang="ru-RU" b="1" dirty="0" smtClean="0">
                <a:latin typeface="Comic Sans MS" pitchFamily="66" charset="0"/>
              </a:rPr>
              <a:t> </a:t>
            </a:r>
            <a:r>
              <a:rPr lang="ru-RU" b="1" dirty="0" err="1" smtClean="0">
                <a:latin typeface="Comic Sans MS" pitchFamily="66" charset="0"/>
              </a:rPr>
              <a:t>свого</a:t>
            </a:r>
            <a:r>
              <a:rPr lang="ru-RU" b="1" dirty="0" smtClean="0">
                <a:latin typeface="Comic Sans MS" pitchFamily="66" charset="0"/>
              </a:rPr>
              <a:t> роману </a:t>
            </a:r>
            <a:r>
              <a:rPr lang="ru-RU" b="1" dirty="0" smtClean="0">
                <a:latin typeface="Comic Sans MS" pitchFamily="66" charset="0"/>
                <a:hlinkClick r:id="rId7" action="ppaction://hlinkfile" tooltip="Кохання в час холери (ще не написана)"/>
              </a:rPr>
              <a:t>«</a:t>
            </a:r>
            <a:r>
              <a:rPr lang="ru-RU" b="1" dirty="0" err="1" smtClean="0">
                <a:latin typeface="Comic Sans MS" pitchFamily="66" charset="0"/>
                <a:hlinkClick r:id="rId7" action="ppaction://hlinkfile" tooltip="Кохання в час холери (ще не написана)"/>
              </a:rPr>
              <a:t>Кохання</a:t>
            </a:r>
            <a:r>
              <a:rPr lang="ru-RU" b="1" dirty="0" smtClean="0">
                <a:latin typeface="Comic Sans MS" pitchFamily="66" charset="0"/>
                <a:hlinkClick r:id="rId7" action="ppaction://hlinkfile" tooltip="Кохання в час холери (ще не написана)"/>
              </a:rPr>
              <a:t> в час </a:t>
            </a:r>
            <a:r>
              <a:rPr lang="ru-RU" b="1" dirty="0" err="1" smtClean="0">
                <a:latin typeface="Comic Sans MS" pitchFamily="66" charset="0"/>
                <a:hlinkClick r:id="rId7" action="ppaction://hlinkfile" tooltip="Кохання в час холери (ще не написана)"/>
              </a:rPr>
              <a:t>холери</a:t>
            </a:r>
            <a:r>
              <a:rPr lang="ru-RU" b="1" dirty="0" smtClean="0">
                <a:latin typeface="Comic Sans MS" pitchFamily="66" charset="0"/>
                <a:hlinkClick r:id="rId7" action="ppaction://hlinkfile" tooltip="Кохання в час холери (ще не написана)"/>
              </a:rPr>
              <a:t>»</a:t>
            </a:r>
            <a:r>
              <a:rPr lang="ru-RU" b="1" dirty="0" smtClean="0">
                <a:latin typeface="Comic Sans MS" pitchFamily="66" charset="0"/>
              </a:rPr>
              <a:t> </a:t>
            </a:r>
            <a:r>
              <a:rPr lang="ru-RU" b="1" dirty="0" err="1" smtClean="0">
                <a:latin typeface="Comic Sans MS" pitchFamily="66" charset="0"/>
                <a:hlinkClick r:id="rId8" action="ppaction://hlinkfile" tooltip="Голлівуд"/>
              </a:rPr>
              <a:t>голівудській</a:t>
            </a:r>
            <a:r>
              <a:rPr lang="ru-RU" b="1" dirty="0" smtClean="0">
                <a:latin typeface="Comic Sans MS" pitchFamily="66" charset="0"/>
              </a:rPr>
              <a:t> </a:t>
            </a:r>
            <a:r>
              <a:rPr lang="ru-RU" b="1" dirty="0" err="1" smtClean="0">
                <a:latin typeface="Comic Sans MS" pitchFamily="66" charset="0"/>
              </a:rPr>
              <a:t>кінокомпанії</a:t>
            </a:r>
            <a:r>
              <a:rPr lang="ru-RU" b="1" dirty="0" smtClean="0">
                <a:latin typeface="Comic Sans MS" pitchFamily="66" charset="0"/>
              </a:rPr>
              <a:t> «</a:t>
            </a:r>
            <a:r>
              <a:rPr lang="en-US" b="1" i="1" dirty="0" smtClean="0">
                <a:latin typeface="Comic Sans MS" pitchFamily="66" charset="0"/>
              </a:rPr>
              <a:t>Stone Village Pictures</a:t>
            </a:r>
            <a:r>
              <a:rPr lang="en-US" b="1" dirty="0" smtClean="0">
                <a:latin typeface="Comic Sans MS" pitchFamily="66" charset="0"/>
              </a:rPr>
              <a:t>». </a:t>
            </a:r>
            <a:r>
              <a:rPr lang="ru-RU" b="1" dirty="0" smtClean="0">
                <a:latin typeface="Comic Sans MS" pitchFamily="66" charset="0"/>
              </a:rPr>
              <a:t>Бюджет </a:t>
            </a:r>
            <a:r>
              <a:rPr lang="ru-RU" b="1" dirty="0" err="1" smtClean="0">
                <a:latin typeface="Comic Sans MS" pitchFamily="66" charset="0"/>
              </a:rPr>
              <a:t>кінострічки</a:t>
            </a:r>
            <a:r>
              <a:rPr lang="ru-RU" b="1" dirty="0" smtClean="0">
                <a:latin typeface="Comic Sans MS" pitchFamily="66" charset="0"/>
              </a:rPr>
              <a:t> </a:t>
            </a:r>
            <a:r>
              <a:rPr lang="ru-RU" b="1" dirty="0" err="1" smtClean="0">
                <a:latin typeface="Comic Sans MS" pitchFamily="66" charset="0"/>
              </a:rPr>
              <a:t>склав</a:t>
            </a:r>
            <a:r>
              <a:rPr lang="ru-RU" b="1" dirty="0" smtClean="0">
                <a:latin typeface="Comic Sans MS" pitchFamily="66" charset="0"/>
              </a:rPr>
              <a:t> 40 </a:t>
            </a:r>
            <a:r>
              <a:rPr lang="ru-RU" b="1" dirty="0" err="1" smtClean="0">
                <a:latin typeface="Comic Sans MS" pitchFamily="66" charset="0"/>
              </a:rPr>
              <a:t>млн.</a:t>
            </a:r>
            <a:r>
              <a:rPr lang="ru-RU" b="1" dirty="0" err="1" smtClean="0">
                <a:latin typeface="Comic Sans MS" pitchFamily="66" charset="0"/>
                <a:hlinkClick r:id="rId9" action="ppaction://hlinkfile" tooltip="Долар США"/>
              </a:rPr>
              <a:t>доларів</a:t>
            </a:r>
            <a:r>
              <a:rPr lang="ru-RU" b="1" dirty="0" smtClean="0">
                <a:latin typeface="Comic Sans MS" pitchFamily="66" charset="0"/>
                <a:hlinkClick r:id="rId9" action="ppaction://hlinkfile" tooltip="Долар США"/>
              </a:rPr>
              <a:t> США</a:t>
            </a:r>
            <a:r>
              <a:rPr lang="ru-RU" b="1" dirty="0" smtClean="0">
                <a:latin typeface="Comic Sans MS" pitchFamily="66" charset="0"/>
              </a:rPr>
              <a:t>. </a:t>
            </a:r>
            <a:r>
              <a:rPr lang="ru-RU" b="1" dirty="0" err="1" smtClean="0">
                <a:latin typeface="Comic Sans MS" pitchFamily="66" charset="0"/>
              </a:rPr>
              <a:t>Фільмування</a:t>
            </a:r>
            <a:r>
              <a:rPr lang="ru-RU" b="1" dirty="0" smtClean="0">
                <a:latin typeface="Comic Sans MS" pitchFamily="66" charset="0"/>
              </a:rPr>
              <a:t> </a:t>
            </a:r>
            <a:r>
              <a:rPr lang="ru-RU" b="1" dirty="0" err="1" smtClean="0">
                <a:latin typeface="Comic Sans MS" pitchFamily="66" charset="0"/>
              </a:rPr>
              <a:t>відбувалося</a:t>
            </a:r>
            <a:r>
              <a:rPr lang="ru-RU" b="1" dirty="0" smtClean="0">
                <a:latin typeface="Comic Sans MS" pitchFamily="66" charset="0"/>
              </a:rPr>
              <a:t> в </a:t>
            </a:r>
            <a:r>
              <a:rPr lang="ru-RU" b="1" dirty="0" smtClean="0">
                <a:latin typeface="Comic Sans MS" pitchFamily="66" charset="0"/>
                <a:hlinkClick r:id="rId10" action="ppaction://hlinkfile" tooltip="2006"/>
              </a:rPr>
              <a:t>2006</a:t>
            </a:r>
            <a:r>
              <a:rPr lang="ru-RU" b="1" dirty="0" smtClean="0">
                <a:latin typeface="Comic Sans MS" pitchFamily="66" charset="0"/>
              </a:rPr>
              <a:t> </a:t>
            </a:r>
            <a:r>
              <a:rPr lang="ru-RU" b="1" dirty="0" err="1" smtClean="0">
                <a:latin typeface="Comic Sans MS" pitchFamily="66" charset="0"/>
              </a:rPr>
              <a:t>році</a:t>
            </a:r>
            <a:r>
              <a:rPr lang="ru-RU" b="1" dirty="0" smtClean="0">
                <a:latin typeface="Comic Sans MS" pitchFamily="66" charset="0"/>
              </a:rPr>
              <a:t> в </a:t>
            </a:r>
            <a:r>
              <a:rPr lang="ru-RU" b="1" dirty="0" err="1" smtClean="0">
                <a:latin typeface="Comic Sans MS" pitchFamily="66" charset="0"/>
                <a:hlinkClick r:id="rId11" action="ppaction://hlinkfile" tooltip="Картахена (Колумбія)"/>
              </a:rPr>
              <a:t>Картахені</a:t>
            </a:r>
            <a:r>
              <a:rPr lang="ru-RU" b="1" dirty="0" smtClean="0">
                <a:latin typeface="Comic Sans MS" pitchFamily="66" charset="0"/>
              </a:rPr>
              <a:t>, </a:t>
            </a:r>
            <a:r>
              <a:rPr lang="ru-RU" b="1" dirty="0" err="1" smtClean="0">
                <a:latin typeface="Comic Sans MS" pitchFamily="66" charset="0"/>
              </a:rPr>
              <a:t>що</a:t>
            </a:r>
            <a:r>
              <a:rPr lang="ru-RU" b="1" dirty="0" smtClean="0">
                <a:latin typeface="Comic Sans MS" pitchFamily="66" charset="0"/>
              </a:rPr>
              <a:t> на </a:t>
            </a:r>
            <a:r>
              <a:rPr lang="ru-RU" b="1" dirty="0" err="1" smtClean="0">
                <a:latin typeface="Comic Sans MS" pitchFamily="66" charset="0"/>
              </a:rPr>
              <a:t>карибському</a:t>
            </a:r>
            <a:r>
              <a:rPr lang="ru-RU" b="1" dirty="0" smtClean="0">
                <a:latin typeface="Comic Sans MS" pitchFamily="66" charset="0"/>
              </a:rPr>
              <a:t> </a:t>
            </a:r>
            <a:r>
              <a:rPr lang="ru-RU" b="1" dirty="0" err="1" smtClean="0">
                <a:latin typeface="Comic Sans MS" pitchFamily="66" charset="0"/>
              </a:rPr>
              <a:t>узбережжі</a:t>
            </a:r>
            <a:r>
              <a:rPr lang="ru-RU" b="1" dirty="0" smtClean="0">
                <a:latin typeface="Comic Sans MS" pitchFamily="66" charset="0"/>
              </a:rPr>
              <a:t> </a:t>
            </a:r>
            <a:r>
              <a:rPr lang="ru-RU" b="1" dirty="0" err="1" smtClean="0">
                <a:latin typeface="Comic Sans MS" pitchFamily="66" charset="0"/>
                <a:hlinkClick r:id="rId12" action="ppaction://hlinkfile" tooltip="Колумбія"/>
              </a:rPr>
              <a:t>Колумбії</a:t>
            </a:r>
            <a:r>
              <a:rPr lang="ru-RU" b="1" dirty="0" smtClean="0">
                <a:latin typeface="Comic Sans MS" pitchFamily="66" charset="0"/>
              </a:rPr>
              <a:t>.</a:t>
            </a:r>
            <a:endParaRPr lang="ru-RU" b="1" dirty="0" smtClean="0">
              <a:latin typeface="Comic Sans MS" pitchFamily="66" charset="0"/>
            </a:endParaRPr>
          </a:p>
        </p:txBody>
      </p:sp>
      <p:pic>
        <p:nvPicPr>
          <p:cNvPr id="14340" name="Picture 4" descr="http://s.imhonet.ru/1/tmp_user_files/0a/00/0a001c50cb7eab4c7ef03325b57d6396/xlarge/c1a3d44aaa0dd32e2952e3b6b611fbc9.jpg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500034" y="3429000"/>
            <a:ext cx="3024190" cy="32384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071802" y="571480"/>
            <a:ext cx="281840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latin typeface="Comic Sans MS" pitchFamily="66" charset="0"/>
              </a:rPr>
              <a:t>Автограф</a:t>
            </a:r>
            <a:endParaRPr lang="ru-RU" sz="4400" dirty="0">
              <a:latin typeface="Comic Sans MS" pitchFamily="66" charset="0"/>
            </a:endParaRPr>
          </a:p>
        </p:txBody>
      </p:sp>
      <p:pic>
        <p:nvPicPr>
          <p:cNvPr id="20482" name="Picture 2" descr="Автограф — Габрієль Гарсія Маркес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2571744"/>
            <a:ext cx="7605692" cy="170543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239</Words>
  <PresentationFormat>Экран (4:3)</PresentationFormat>
  <Paragraphs>85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Дякую за увагу 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4</cp:revision>
  <dcterms:modified xsi:type="dcterms:W3CDTF">2015-02-23T23:03:12Z</dcterms:modified>
</cp:coreProperties>
</file>