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01613-155C-4F7B-AEB9-9B1D860D9CEB}" type="datetimeFigureOut">
              <a:rPr lang="uk-UA" smtClean="0"/>
              <a:t>28.09.2013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D631DC-C5A4-4F52-BC8F-2B9365C981DD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643050"/>
            <a:ext cx="8229600" cy="18288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Жульєн і семінарія</a:t>
            </a:r>
            <a:r>
              <a:rPr lang="uk-UA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105400"/>
            <a:ext cx="6400800" cy="17526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Виконала учениця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Групи ТЛ-31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Маркович Ангеліна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868" y="1000108"/>
            <a:ext cx="5429288" cy="5576888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 визначенням  Стендаля 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предметом мистецтва має бути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uk-UA" altLang="ko-K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внутрішній світ людини, її духовне й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uk-UA" altLang="ko-K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емоційне життя. 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Його світогляд перебував під помітним впливом просвітительських ідей, зокрема дуже поширеної ідеї </a:t>
            </a:r>
            <a:r>
              <a:rPr kumimoji="0" lang="uk-UA" altLang="ko-K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ХУІІІст</a:t>
            </a: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— ідеї «природної </a:t>
            </a:r>
            <a:r>
              <a:rPr kumimoji="0" lang="uk-UA" altLang="ko-KR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доброти”</a:t>
            </a: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за якою людна поводиться морально, якщо має можливість  вільно виявити власну індивідуальність і неповторність.</a:t>
            </a:r>
          </a:p>
          <a:p>
            <a:pPr marL="274320" marR="0" lvl="0" indent="-27432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Прихильники цієї ідеї були переконані, що суспільство псує людину, змушуючи її дотримуватись певних умовностей. Ті, хто не зважає на ці умовності і живуть  за законами природи, будуть доброчесними і моральними і моральними.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3214678" cy="443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71472" y="1000108"/>
            <a:ext cx="8229600" cy="626427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Доля головного героя — Жульєна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Сореля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— значною мірою визначена конфліктом між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“природною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людиною”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“цивілізацією”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Ж,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Сорель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є  також втіленням авторського культу свободи та енергії. Герой прагне щастя, зневажає сучасність й обожнює минуле.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 Жульєн зовсім  не такий лукавець, яким він вам здається, — писав Стендаль в одному з листів. — Дехто припиняє зі мною знайомство на підставі ,що Жульєн — негідник і що він — мій портрет. У часи імператора (Наполеона) Жульєн був би цілком порядною людиною; я жив у часи імператора. Тобто?»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2332038"/>
            <a:ext cx="8229600" cy="452596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Мрія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«Заявив, що хоче стати священиком... його постійно бачили з латинською Біблією, він вивчав її напам'ять, Жульєн виявляв тільки побожні почуття (вивчаючи теологію)  «Священик в 40 років одержує  платню в 100 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тис.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франків, втричі більше, ніж уславлені генерали Наполеона» 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Ідеал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«Раптом Жульєн перестав говорити про Наполеона». (Зауважимо: тільки говорити! Він покарав </a:t>
            </a:r>
            <a:r>
              <a:rPr kumimoji="0" lang="uk-UA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себе: носив два місяці руку на перев'язі за те, що при священиках звеличував Наполеона.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uk-UA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uk-UA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571480"/>
            <a:ext cx="8001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ЖУЛЬЄН СОРЕЛЬ -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ЛЮДИНА , ВИГАДАНА НИМ САМИМ</a:t>
            </a:r>
          </a:p>
          <a:p>
            <a:pPr algn="ctr"/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42918"/>
            <a:ext cx="7809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</a:rPr>
              <a:t>ЖУЛЬЄН І БЕЗАНСОНСЬКА СЕМІНАРІЯ</a:t>
            </a:r>
            <a:endParaRPr lang="uk-UA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1928802"/>
            <a:ext cx="3887787" cy="5253064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Звернемося до Ідеалу героя: пам'ятаємо, що для Жульєна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Сореля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це був Наполеон, та після відомих подій Жульєн «раптом перестав говорити про Наполеона». Ми зауважили, що тільки «говорити». Герой змінює мрію — «хоче стати священиком» — і починає втілювати свою «нову мрію»,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мрію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Жульєна «штучного» в життя.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Але в душі героя продовжується напружена боротьба.</a:t>
            </a:r>
            <a:endParaRPr kumimoji="0" lang="uk-UA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_01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500174"/>
            <a:ext cx="3357586" cy="4986116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35488" y="1000108"/>
            <a:ext cx="4608512" cy="6669087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 </a:t>
            </a:r>
            <a:r>
              <a:rPr kumimoji="0" lang="uk-UA" altLang="ko-KR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Безансонській</a:t>
            </a:r>
            <a:r>
              <a:rPr kumimoji="0" lang="uk-UA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семінарії він знову обирає лицемірство, руйнуючи справжнє «Я». Жульєн докладає всіх зусиль, аби бути схожим на інших семінаристів, обмежених і нерозвинутих. У такий спосіб він сподівається стати першим серед них і таким чином піднятися вгору.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Поглянемо, як складалися стосунки Жульєна і семінаристів.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Знайомлячи читача з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Безансонською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семінарією, автор зауважує: «Все, тут, здавалося, свідчило про найвищу чесноту», — «здавалося», а не було. Це і є головним. Штучність, лицемірство. Жульєн потрапив в лігво лицемірів і наївно вважав себе «неперевершеним лицеміром».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_48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28604"/>
            <a:ext cx="4357718" cy="619341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929158" y="1071546"/>
            <a:ext cx="4214842" cy="690880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Зміна в ставленні до семінаристів відбулася не одразу. Розмірковуючи над тим. чому не вдається пристосуватися до оточення, «Жульєн спочатку мало не задихався від почуття зневаги, та нарешті відчув жаль …Що ж тут дивного, коли в їхній уяві щаслива людина насамперед та, що добре пообідала і має гарний одяг? У моїх товаришів цілком певне покликання, вони переконані, що духовне звання забезпечить їм тривале щастя: добре обідати і мати взимку теплий одяг» 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" descr="Red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4362477" cy="4217108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1071546"/>
            <a:ext cx="8435975" cy="648017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Отже,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щ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 ж відбулося? Жульєн отримав поразку. Він не досяг мети: не став першим учнем, не став «неперевершеним лицеміром».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Безансонська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семінарія була великою школою лицемірства для пристрасного і розумного юнака, але і там він не навчився контролювати свій темперамент і волелюбний характер. Перемогла його щирість. Перед подорожжю до столиці Жульєн вирушив до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Вер'єру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щоб зустрітися з пані де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Реналь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491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Презентація на тему: «Жульєн і семінарія»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«Жульєн і семінарія»</dc:title>
  <dc:creator>admin</dc:creator>
  <cp:lastModifiedBy>admin</cp:lastModifiedBy>
  <cp:revision>7</cp:revision>
  <dcterms:created xsi:type="dcterms:W3CDTF">2013-09-28T13:18:07Z</dcterms:created>
  <dcterms:modified xsi:type="dcterms:W3CDTF">2013-09-28T14:23:10Z</dcterms:modified>
</cp:coreProperties>
</file>