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8" r:id="rId12"/>
    <p:sldId id="289" r:id="rId13"/>
    <p:sldId id="290" r:id="rId14"/>
    <p:sldId id="284" r:id="rId15"/>
    <p:sldId id="285" r:id="rId16"/>
    <p:sldId id="286" r:id="rId17"/>
    <p:sldId id="287" r:id="rId18"/>
    <p:sldId id="29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601E1E"/>
    <a:srgbClr val="612D1D"/>
    <a:srgbClr val="800000"/>
    <a:srgbClr val="F8F8F8"/>
    <a:srgbClr val="261300"/>
    <a:srgbClr val="FFCC99"/>
    <a:srgbClr val="FFFFCC"/>
    <a:srgbClr val="FFD9B3"/>
    <a:srgbClr val="FFE4C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0AFA0E-A994-41E6-A16F-BF023D04CE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5B9AF-1F56-40BB-8F6B-073663032B11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8" name="Picture 86" descr="oldbookcov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883C5D-D5CF-492D-A692-4150A872C6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79" name="AutoShape 87"/>
          <p:cNvSpPr>
            <a:spLocks noGrp="1" noChangeArrowheads="1"/>
          </p:cNvSpPr>
          <p:nvPr>
            <p:ph type="ctrTitle"/>
          </p:nvPr>
        </p:nvSpPr>
        <p:spPr>
          <a:xfrm>
            <a:off x="2771775" y="2130425"/>
            <a:ext cx="3240088" cy="2019300"/>
          </a:xfrm>
          <a:prstGeom prst="roundRect">
            <a:avLst>
              <a:gd name="adj" fmla="val 16667"/>
            </a:avLst>
          </a:prstGeom>
          <a:solidFill>
            <a:srgbClr val="FFE9C9"/>
          </a:solidFill>
          <a:ln algn="ctr">
            <a:round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80" name="Rectangle 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819D2-9957-4417-BEA2-C910F66B8A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1854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410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CDBCA-AE49-4C1E-860A-600D3C39E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71550" y="1600200"/>
            <a:ext cx="7416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2575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F74795-ECE7-4AD2-B81C-987202C3E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2575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25475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EFDD02-A14A-4078-ADA7-85DB25747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66D9-2332-4213-929E-689ADE26C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D242F-3F36-48F7-A7BA-3A8D9F87D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DA490-BC23-4514-B710-FEFD996F7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FB3F9-378F-4FC9-9DD3-56B582F27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E28FC-A714-43AC-BC69-B903E94F9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932C8-026D-4FF4-897D-E290078EF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8E81E-7E6F-47EC-946F-251574A0C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3BECA-9030-4FFF-8DA8-6D01DF531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Picture 104" descr="oldbook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41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41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5475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1F5A2B-8FF8-4B83-A070-947E4B7135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328733" y="185733"/>
            <a:ext cx="6486534" cy="1081089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Творчість</a:t>
            </a:r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Гі</a:t>
            </a:r>
            <a:r>
              <a:rPr lang="ru-RU" sz="4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де Мопассана</a:t>
            </a:r>
            <a:endParaRPr lang="ru-RU" sz="4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185" y="1266822"/>
            <a:ext cx="3522664" cy="482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73815" y="5591178"/>
            <a:ext cx="2409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dirty="0" smtClean="0">
                <a:solidFill>
                  <a:schemeClr val="bg1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Підготувала</a:t>
            </a:r>
          </a:p>
          <a:p>
            <a:pPr algn="r"/>
            <a:r>
              <a:rPr lang="uk-UA" sz="2000" dirty="0" smtClean="0">
                <a:solidFill>
                  <a:schemeClr val="bg1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учениця 10-А класу</a:t>
            </a:r>
          </a:p>
          <a:p>
            <a:pPr algn="r"/>
            <a:r>
              <a:rPr lang="uk-UA" sz="2000" dirty="0" err="1" smtClean="0">
                <a:solidFill>
                  <a:schemeClr val="bg1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Кошина</a:t>
            </a:r>
            <a:r>
              <a:rPr lang="uk-UA" sz="2000" dirty="0" smtClean="0">
                <a:solidFill>
                  <a:schemeClr val="bg1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Анна</a:t>
            </a:r>
            <a:endParaRPr lang="ru-RU" sz="2000" dirty="0">
              <a:solidFill>
                <a:schemeClr val="bg1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637" y="274386"/>
            <a:ext cx="43243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З 1887 року починається останній період творчості Мопассана, відзначений наростанням у ньому кризових явищ, поглибленням песимістичних настроїв. У романах ("П’єр і Жан", 1888; "Сильна, як смерть", 1889; "Наше серце", 1890) і новелах (збірники "Орля", 1887; "З лівої руки", 1889; "Марна краса", 1890) звучать мотиви безсилля й незначності людини перед лицем смерті, її трагічної самітності й загубленості в жорстокому світі. Після невдалої спроби покінчити із собою в січні 1892 р. письменник був поміщений у психіатричну лікарню в Парижу, де й помер у липні 1893 р.</a:t>
            </a:r>
            <a:endParaRPr lang="uk-UA" sz="2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0" y="236541"/>
            <a:ext cx="31432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68371" y="5951541"/>
            <a:ext cx="3243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Могила Мопассана, </a:t>
            </a:r>
          </a:p>
          <a:p>
            <a:pPr algn="ctr"/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цвинтар </a:t>
            </a:r>
            <a:r>
              <a:rPr lang="uk-UA" i="1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Монпарнас</a:t>
            </a:r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 Париж</a:t>
            </a:r>
            <a:endParaRPr lang="uk-UA" i="1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546096"/>
            <a:ext cx="2162178" cy="321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 b="3101"/>
          <a:stretch>
            <a:fillRect/>
          </a:stretch>
        </p:blipFill>
        <p:spPr bwMode="auto">
          <a:xfrm>
            <a:off x="1689096" y="546095"/>
            <a:ext cx="2162178" cy="3243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0911" y="3311529"/>
            <a:ext cx="1905000" cy="300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70" y="3429000"/>
            <a:ext cx="1944688" cy="2943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3815" y="3429000"/>
            <a:ext cx="1905000" cy="2962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246" y="1253245"/>
            <a:ext cx="2542056" cy="397757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787" y="1253244"/>
            <a:ext cx="2532903" cy="396399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7328" y="1253245"/>
            <a:ext cx="2758665" cy="39636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765" y="1627185"/>
            <a:ext cx="2313783" cy="399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3089" y="1529344"/>
            <a:ext cx="2522541" cy="406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0548" y="546096"/>
            <a:ext cx="2522541" cy="402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68371" y="5591178"/>
            <a:ext cx="2162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Обкладинка "Мадемуазель Фіфі"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3452" y="5591178"/>
            <a:ext cx="21621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Обкладинка "П'єр та Жан""</a:t>
            </a:r>
            <a:endParaRPr lang="uk-UA" i="1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0911" y="4510089"/>
            <a:ext cx="1801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Обкладинка "Пампушка"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812" y="546096"/>
            <a:ext cx="7826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01E1E">
                    <a:alpha val="6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Новелістика Гі де Мопассана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8370" y="1627185"/>
            <a:ext cx="75676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uk-UA" sz="2000" b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Новела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- коротка оповідь про якусь подію чи людину, про її почуття і переживання. Відтворивши на обмеженому просторі новели чиюсь долю або випадкову подію, письменник прагнув показати фрагмент життя, а через нього - найхарактерніші риси всього суспільства.</a:t>
            </a:r>
          </a:p>
          <a:p>
            <a:endParaRPr lang="uk-UA" sz="2000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Якщо в епоху Ренесансу новела здебільшого мала комічний характер, в основі лежав анекдотичний, кумедний сюжет, була насичена динамічними подіями, мала чітку фабулу і майже не зображувала внутрішнього світу героїв, то французька новела критичного реалізму значною мірою втратила ці риси. Більш статична й описова, вона стала передусім психологічною, розповідала про душевні поривання людини.</a:t>
            </a:r>
            <a:endParaRPr lang="uk-UA" sz="2000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370" y="546096"/>
            <a:ext cx="57374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01E1E">
                    <a:alpha val="6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Провідні теми творчості:</a:t>
            </a:r>
            <a:endParaRPr lang="uk-UA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01E1E">
                  <a:alpha val="6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733" y="1627185"/>
            <a:ext cx="7207260" cy="406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війна; страждання і смерть, які вона несла людям;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життя представників різних суспільних верств і прошарків;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кохання; щастя чи нещастя у шлюбі;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вірність і зрада;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самотність людини; її ізольованість і приреченість;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доля жінки у суспільстві і сім'ї;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доля людей, які опинилися за межами суспільства;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буржуазні й аристократичні звичаї у столиці та провінції;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релігія та її вплив на людей;</a:t>
            </a:r>
          </a:p>
          <a:p>
            <a:pPr>
              <a:lnSpc>
                <a:spcPct val="130000"/>
              </a:lnSpc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патріотичні твори про франко-прусську війну.</a:t>
            </a:r>
            <a:endParaRPr lang="uk-UA" sz="2000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8370" y="546096"/>
            <a:ext cx="396399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30000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Гі де Мопассан створив новий тип новели, якого не знала європейська література. Аналізувати його твори досить складно, бо найчастіше сюжет і зміст у новелі не збігалися. Зазвичай автор відтворював лише окремий епізод людського буття без чітко визначеного фіналу — «шматок життя». Але кожен такий епізод був проявом глибинних процесів життя, побачити, зрозуміти й осягнути які автор запропонував читачеві. Сюжет став ніби верхнім ґрунтом, який приховував значний художній шар. Такий принцип зображення пізніше отримав назву «підтекст».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266822"/>
            <a:ext cx="3603630" cy="4649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370" y="546096"/>
            <a:ext cx="6957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01E1E">
                    <a:alpha val="6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Майстерність Мопассана – новеліста:</a:t>
            </a:r>
            <a:endParaRPr lang="uk-UA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01E1E">
                  <a:alpha val="6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8733" y="1266822"/>
            <a:ext cx="72072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одна сюжетна лінія;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гострота та динамічність сюжетів;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психологічна вмотивованість усіх дій героїв;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найсуворіший добір головного, типового в слові, образі,   </a:t>
            </a:r>
          </a:p>
          <a:p>
            <a:pPr>
              <a:buSzPct val="140000"/>
            </a:pP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характері, ситуації;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сконцентрованість в одній події, у різкому зіткненні    </a:t>
            </a:r>
          </a:p>
          <a:p>
            <a:pPr>
              <a:buSzPct val="140000"/>
            </a:pP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характерів;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драматичне напруження дії;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прийом контрасту;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жвавий діалог;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мова героїв індивідуалізована;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широке використання художньої деталі;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несподівана розв'язка;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різноманіть форма творів;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 стислість і лаконічність.</a:t>
            </a:r>
            <a:endParaRPr lang="uk-UA" sz="2000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79" y="1"/>
            <a:ext cx="92128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292726" y="1987548"/>
            <a:ext cx="30893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err="1" smtClean="0">
                <a:ln w="12700">
                  <a:noFill/>
                  <a:prstDash val="solid"/>
                </a:ln>
                <a:solidFill>
                  <a:srgbClr val="1C1C1C"/>
                </a:solidFill>
                <a:latin typeface="Segoe Script" pitchFamily="34" charset="0"/>
              </a:rPr>
              <a:t>Дякую</a:t>
            </a:r>
            <a:r>
              <a:rPr lang="ru-RU" sz="5400" cap="none" spc="0" dirty="0" smtClean="0">
                <a:ln w="12700">
                  <a:noFill/>
                  <a:prstDash val="solid"/>
                </a:ln>
                <a:solidFill>
                  <a:srgbClr val="1C1C1C"/>
                </a:solidFill>
                <a:latin typeface="Segoe Script" pitchFamily="34" charset="0"/>
              </a:rPr>
              <a:t> </a:t>
            </a:r>
          </a:p>
          <a:p>
            <a:pPr algn="ctr"/>
            <a:r>
              <a:rPr lang="ru-RU" sz="5400" cap="none" spc="0" dirty="0" smtClean="0">
                <a:ln w="12700">
                  <a:noFill/>
                  <a:prstDash val="solid"/>
                </a:ln>
                <a:solidFill>
                  <a:srgbClr val="1C1C1C"/>
                </a:solidFill>
                <a:latin typeface="Segoe Script" pitchFamily="34" charset="0"/>
              </a:rPr>
              <a:t>за </a:t>
            </a:r>
          </a:p>
          <a:p>
            <a:pPr algn="ctr"/>
            <a:r>
              <a:rPr lang="ru-RU" sz="5400" cap="none" spc="0" dirty="0" err="1" smtClean="0">
                <a:ln w="12700">
                  <a:noFill/>
                  <a:prstDash val="solid"/>
                </a:ln>
                <a:solidFill>
                  <a:srgbClr val="1C1C1C"/>
                </a:solidFill>
                <a:latin typeface="Segoe Script" pitchFamily="34" charset="0"/>
              </a:rPr>
              <a:t>увагу</a:t>
            </a:r>
            <a:r>
              <a:rPr lang="ru-RU" sz="5400" cap="none" spc="0" dirty="0" smtClean="0">
                <a:ln w="12700">
                  <a:noFill/>
                  <a:prstDash val="solid"/>
                </a:ln>
                <a:solidFill>
                  <a:srgbClr val="1C1C1C"/>
                </a:solidFill>
                <a:latin typeface="Segoe Script" pitchFamily="34" charset="0"/>
              </a:rPr>
              <a:t>!</a:t>
            </a:r>
            <a:endParaRPr lang="ru-RU" sz="5400" cap="none" spc="0" dirty="0">
              <a:ln w="12700">
                <a:noFill/>
                <a:prstDash val="solid"/>
              </a:ln>
              <a:solidFill>
                <a:srgbClr val="1C1C1C"/>
              </a:solidFill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8370" y="546096"/>
            <a:ext cx="2882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Гі де Мопассан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 повне ім'я </a:t>
            </a:r>
            <a:r>
              <a:rPr lang="uk-UA" sz="2000" b="1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Анрі</a:t>
            </a:r>
            <a:r>
              <a:rPr lang="uk-UA" sz="2000" b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000" b="1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Рене</a:t>
            </a:r>
            <a:r>
              <a:rPr lang="uk-UA" sz="2000" b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Альбер Гі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(народився</a:t>
            </a:r>
            <a:r>
              <a:rPr lang="uk-UA" sz="2000" u="sng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000" u="sng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uk-UA" sz="2000" u="sng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серпня 1850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 замок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Міроменіль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поблизу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Турвіля-сюр-Арк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 Приморська Сена - помер </a:t>
            </a:r>
            <a:r>
              <a:rPr lang="uk-UA" sz="2000" u="sng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6 липня 1893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 Париж) - французький письменник, якого вважають натуралістом і декадентом, відомий в основному завдяки своїм новелам. Його творам притаманні сильні акценти іронії, сатири та суспільної критики.</a:t>
            </a:r>
            <a:endParaRPr lang="uk-UA" sz="2000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4" y="546096"/>
            <a:ext cx="4239565" cy="540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46096"/>
            <a:ext cx="39639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ru-RU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Гі</a:t>
            </a:r>
            <a:r>
              <a:rPr lang="ru-RU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де Мопассан</a:t>
            </a:r>
            <a:r>
              <a:rPr lang="ru-RU" sz="2000" b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один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із найвизначніших майстрів французького реалізму </a:t>
            </a:r>
            <a:r>
              <a:rPr lang="de-DE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XIX </a:t>
            </a:r>
            <a:r>
              <a:rPr lang="ru-RU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ст., автор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новел і романів, послідовник Бальзака та учень Флобера, прихильник «великого руського» Тургенєва. Поширеною була думка, що Гі де Мопассан - один із найкращих новелістів</a:t>
            </a:r>
            <a:r>
              <a:rPr lang="ru-RU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XIX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ст. Перебіг часу лише підтвердив слушність цієї думки. Загалом Гі де Мопассан написав близько 300 новел, об'єднаних у півтора десятка збірок. Три з них були видані по смерті письменника, до них увійшли лише ті твори, які він не перевидавав за життя</a:t>
            </a:r>
            <a:r>
              <a:rPr lang="ru-RU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000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sz="2000" i="1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b="16470"/>
          <a:stretch>
            <a:fillRect/>
          </a:stretch>
        </p:blipFill>
        <p:spPr bwMode="auto">
          <a:xfrm>
            <a:off x="845062" y="546096"/>
            <a:ext cx="3726937" cy="5665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369" y="546096"/>
            <a:ext cx="7567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i="1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000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Засновник 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так званої «психологічної новели» Мопассан водночас був творцем бездоганних зразків цього жанру. Він писав: </a:t>
            </a:r>
            <a:endParaRPr lang="uk-UA" sz="2000" dirty="0" smtClean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uk-UA" sz="2000" dirty="0" smtClean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ctr"/>
            <a:r>
              <a:rPr lang="uk-UA" sz="2000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uk-UA" sz="2000" i="1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Твір мистецтва досконалий лише тоді, коли він є водночас як символом, так і точним зображенням дійсності</a:t>
            </a:r>
            <a:r>
              <a:rPr lang="ru-RU" sz="2000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000" i="1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096" y="3068637"/>
            <a:ext cx="5726093" cy="1400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0911" y="451008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Підпис письменника</a:t>
            </a:r>
            <a:endParaRPr lang="uk-UA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369" y="566678"/>
            <a:ext cx="7567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У 1868 році, після семінарії, </a:t>
            </a:r>
            <a:r>
              <a:rPr lang="ru-RU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поступив до старшого 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класу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Руанського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ліцею</a:t>
            </a:r>
            <a:r>
              <a:rPr lang="ru-RU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Руанський 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період вагомий у літературній біографії Мопассана. 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Тут він зустрів свого першого літературного наставника й першого критика: ним опікувався товариш його дядька — Луї Буйне. Це був талановитий поет, викладав французьку літературу, обіймав посаду хранителя </a:t>
            </a:r>
            <a:r>
              <a:rPr lang="uk-UA" sz="2000" dirty="0" err="1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Руанської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бібліотеки. </a:t>
            </a:r>
            <a:endParaRPr lang="uk-UA" sz="2000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6954" y="2347911"/>
            <a:ext cx="5469039" cy="3603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68370" y="2708274"/>
            <a:ext cx="21621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Саме 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він познайомив Гі зі своїм товаришем Гюставом Флобером, який на той час уже був відомим і шанованим письменником. </a:t>
            </a:r>
            <a:endParaRPr lang="uk-UA" sz="2000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363" y="5951541"/>
            <a:ext cx="18213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Руанський</a:t>
            </a:r>
            <a:r>
              <a:rPr lang="uk-UA" sz="2000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ліцей</a:t>
            </a:r>
            <a:endParaRPr lang="uk-UA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906459"/>
            <a:ext cx="38512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Перші літературні спроби Мопассана розчарували Флобера, і довгий час він бачив у ньому лише здібного, але аж ніяк не талановитого юнака. Флобер навчив юнака таємницям літературної майстерності - довго і наполегливо вдивлятися в те, що прагнеш описати, щоб віднайти у кожному життєвому явищі новий бік, якого до цього часу ще ніхто не торкався і не відтворював.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19838" y="5591178"/>
            <a:ext cx="173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Гюстав Флобер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339" y="709612"/>
            <a:ext cx="3419661" cy="4881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370" y="2708274"/>
            <a:ext cx="5045081" cy="34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68369" y="461505"/>
            <a:ext cx="75676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Мопассан восени 1869 р. вступив на факультет права в Парижі. Однак незабаром заняття були перервані, бо почалася франко-прусська війна, а він призваний до  армії. Події цього часу мали величезне значення в духовному й творчому розвитку письменника. Розгром французької армії під Седаном, облога й узяття пруссаками Парижа, злочини, скоєні загарбниками, героїчний опір французів розбудили в Мопассані патріотичні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3452" y="2708274"/>
            <a:ext cx="252254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почуття, допомогли зрозуміти героїзм народу й у той же час вселили йому невигубну ненависть до всякої війни, що приносить кров і страждання. Антивоєнна тема стане провідною у творчості Мопассана.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4234" y="5951541"/>
            <a:ext cx="487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Франко-Пруська</a:t>
            </a:r>
            <a:r>
              <a:rPr lang="uk-UA" i="1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війна</a:t>
            </a:r>
            <a:r>
              <a:rPr lang="en-US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битва біля </a:t>
            </a:r>
            <a:r>
              <a:rPr lang="uk-UA" i="1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Марс-ла-Туре</a:t>
            </a:r>
            <a:endParaRPr lang="uk-UA" i="1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369" y="461505"/>
            <a:ext cx="75676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Матеріальні труднощі не дозволили Мопассану продовжити навчання, і він змушений надійти на службу спочатку в морське міністерство, а потім у міністерство народної освіти. І хоча служба бачиться йому "каторгою", вона все-таки залишає час для літературних занять і дає безцінний матеріал для майбутніх творів.</a:t>
            </a:r>
          </a:p>
          <a:p>
            <a:endParaRPr lang="uk-UA" sz="2000" dirty="0" smtClean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	У цей період він багато пише, пробуючи себе в різних жанрах: новели ("Рука трупа", 1875), повісті ("Доктор Іраклій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Глоссе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", 1875), поеми ("На березі", 1876), драми ("Зрада графині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деРюн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", 1877). Твори ці в художньому плані були слабкими й носили відверто наслідувальний характер, однак, працюючи над ними, Мопассан опанував прийоми письменницького ремесла, виробив звички до систематичної праці. Флобер читав і правив рукописи Мопассана, шукав видавців для його творів, знайомив з відомими літераторами, що бували в його будинку.</a:t>
            </a:r>
            <a:endParaRPr lang="uk-UA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370" y="274386"/>
            <a:ext cx="36036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	До кінця 70-х рр.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від-носиться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зближення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Мопа-ссана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з Е. Золя і його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оточен-ням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. У їхньому колективному збірнику "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Меданськівечори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 (1880) була опублікована новела "Пампушка", що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від-разу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ж зробила ім'я її автора широко відомим. Він залишає службу й повністю віддає себе літературі. Один за іншим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ви-ходять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у світло його романи "Життя" (1883), "Милий друг" (1885), "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Монт-Оріоль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 (1886), збірники новел "Заклад 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Тельє</a:t>
            </a:r>
            <a:r>
              <a:rPr lang="uk-UA" sz="2000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 (1881), "</a:t>
            </a:r>
            <a:r>
              <a:rPr lang="uk-UA" sz="2000" dirty="0" err="1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Мадмуазель</a:t>
            </a:r>
            <a:endParaRPr lang="uk-UA" sz="2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3"/>
            <a:ext cx="3810000" cy="474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68369" y="5230815"/>
            <a:ext cx="7567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Фіфі" (1882), "Оповідання вальдшнепа" (1883), "Місячне світло" (1884), "</a:t>
            </a:r>
            <a:r>
              <a:rPr lang="uk-UA" sz="2000" dirty="0" err="1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Місс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 Гаррієт" (1884), "Сестри </a:t>
            </a:r>
            <a:r>
              <a:rPr lang="uk-UA" sz="2000" dirty="0" err="1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Рондолі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 (1884), "</a:t>
            </a:r>
            <a:r>
              <a:rPr lang="uk-UA" sz="2000" dirty="0" err="1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Іветта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 (1884), "Казки дня й ночі" (1885), "</a:t>
            </a:r>
            <a:r>
              <a:rPr lang="uk-UA" sz="2000" dirty="0" err="1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Туан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 (1886), "Пан </a:t>
            </a:r>
            <a:r>
              <a:rPr lang="uk-UA" sz="2000" dirty="0" err="1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Паран</a:t>
            </a:r>
            <a:r>
              <a:rPr lang="uk-UA" sz="2000" dirty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" (1886), критичні статті, книги подорожніх нарисів.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3452" y="4870452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rgbClr val="261300"/>
                </a:solidFill>
                <a:latin typeface="Candara" pitchFamily="34" charset="0"/>
                <a:ea typeface="Arial Unicode MS" pitchFamily="34" charset="-128"/>
                <a:cs typeface="Arial Unicode MS" pitchFamily="34" charset="-128"/>
              </a:rPr>
              <a:t>Еміль Золя</a:t>
            </a:r>
            <a:endParaRPr lang="uk-UA" i="1" dirty="0">
              <a:solidFill>
                <a:srgbClr val="261300"/>
              </a:solidFill>
              <a:latin typeface="Candar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F0"/>
      </a:accent1>
      <a:accent2>
        <a:srgbClr val="8BA5CE"/>
      </a:accent2>
      <a:accent3>
        <a:srgbClr val="FFFFFF"/>
      </a:accent3>
      <a:accent4>
        <a:srgbClr val="000000"/>
      </a:accent4>
      <a:accent5>
        <a:srgbClr val="EBEFF6"/>
      </a:accent5>
      <a:accent6>
        <a:srgbClr val="7D95BA"/>
      </a:accent6>
      <a:hlink>
        <a:srgbClr val="3F598D"/>
      </a:hlink>
      <a:folHlink>
        <a:srgbClr val="4F70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F0"/>
        </a:accent1>
        <a:accent2>
          <a:srgbClr val="8BA5CE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7D95BA"/>
        </a:accent6>
        <a:hlink>
          <a:srgbClr val="3F598D"/>
        </a:hlink>
        <a:folHlink>
          <a:srgbClr val="4F70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397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Comic Sans MS</vt:lpstr>
      <vt:lpstr>Wingdings</vt:lpstr>
      <vt:lpstr>Webdings</vt:lpstr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Presentation Magazine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Book Template</dc:title>
  <dc:creator>Presentation Magazine</dc:creator>
  <cp:lastModifiedBy>Кошины</cp:lastModifiedBy>
  <cp:revision>23</cp:revision>
  <dcterms:created xsi:type="dcterms:W3CDTF">2006-02-27T22:56:03Z</dcterms:created>
  <dcterms:modified xsi:type="dcterms:W3CDTF">2012-12-17T00:10:29Z</dcterms:modified>
</cp:coreProperties>
</file>