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00808"/>
            <a:ext cx="8964488" cy="208823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>
                    <a:tint val="66000"/>
                    <a:satMod val="160000"/>
                  </a:srgb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>
                    <a:tint val="66000"/>
                    <a:satMod val="160000"/>
                  </a:srgbClr>
                </a:solidFill>
                <a:latin typeface="Times New Roman" pitchFamily="18" charset="0"/>
                <a:cs typeface="Times New Roman" pitchFamily="18" charset="0"/>
              </a:rPr>
              <a:t>Портрет </a:t>
            </a:r>
            <a:r>
              <a:rPr lang="ru-RU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>
                    <a:tint val="66000"/>
                    <a:satMod val="160000"/>
                  </a:srgbClr>
                </a:solidFill>
                <a:latin typeface="Times New Roman" pitchFamily="18" charset="0"/>
                <a:cs typeface="Times New Roman" pitchFamily="18" charset="0"/>
              </a:rPr>
              <a:t>О. С. </a:t>
            </a:r>
            <a:r>
              <a:rPr lang="ru-RU" sz="54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>
                    <a:tint val="66000"/>
                    <a:satMod val="160000"/>
                  </a:srgbClr>
                </a:solidFill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en-US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00B0F0">
                    <a:tint val="66000"/>
                    <a:satMod val="160000"/>
                  </a:srgb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54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пензля</a:t>
            </a:r>
            <a:r>
              <a:rPr lang="ru-RU" sz="54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n>
                  <a:solidFill>
                    <a:schemeClr val="accent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О. </a:t>
            </a:r>
            <a:r>
              <a:rPr lang="ru-RU" sz="5400" b="1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Кіпренського</a:t>
            </a:r>
            <a:r>
              <a:rPr lang="ru-RU" sz="5400" b="1" dirty="0"/>
              <a:t/>
            </a:r>
            <a:br>
              <a:rPr lang="ru-RU" sz="5400" b="1" dirty="0"/>
            </a:br>
            <a:endParaRPr lang="uk-UA" sz="5400" b="1" dirty="0">
              <a:ln w="17780" cmpd="sng">
                <a:solidFill>
                  <a:schemeClr val="accent5">
                    <a:lumMod val="5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4437112"/>
            <a:ext cx="2304256" cy="2016224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Підготувала:Кузнецова Поліна</a:t>
            </a:r>
          </a:p>
          <a:p>
            <a:pPr algn="l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42група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1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836712"/>
            <a:ext cx="792088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Орест </a:t>
            </a:r>
            <a:r>
              <a:rPr lang="uk-UA" sz="33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Кіпренський</a:t>
            </a:r>
            <a:r>
              <a:rPr lang="uk-UA" sz="3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вважається одним з кращих портретистів Росії початку </a:t>
            </a:r>
            <a:r>
              <a:rPr lang="en-US" sz="3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uk-UA" sz="3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століття. Цей художник, як ніхто інший, умів відобразити душевний світ людини. Кисті </a:t>
            </a:r>
            <a:r>
              <a:rPr lang="uk-UA" sz="33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Кіпренського</a:t>
            </a:r>
            <a:r>
              <a:rPr lang="uk-UA" sz="33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належить цілий ряд портретів, які дають нам уявлення про людей тієї епохи.</a:t>
            </a:r>
            <a:endParaRPr lang="uk-UA" sz="33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hudozhka.com/sites/default/files/imagecache/work_page/c_img/glrx-389956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5905500" cy="57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1.liveinternet.ru/images/attach/c/0/51/960/51960775_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31" y="0"/>
            <a:ext cx="5238750" cy="644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unique-oilpainting.com/Bigpic/Kipr-0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988" y="136227"/>
            <a:ext cx="5388835" cy="656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1.liveinternet.ru/images/attach/c/0/30/696/30696278_image8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8155"/>
            <a:ext cx="6191250" cy="613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naholste.info/UserFiles/Kiprinskii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073" y="305645"/>
            <a:ext cx="5238750" cy="652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476672"/>
            <a:ext cx="3779912" cy="60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знаменитого портрета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написаного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Орестом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Кіпренського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цікава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замовлений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художнику </a:t>
            </a:r>
            <a:r>
              <a:rPr lang="ru-RU" sz="3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великим </a:t>
            </a:r>
            <a:r>
              <a:rPr lang="ru-RU" sz="3000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поетом</a:t>
            </a:r>
            <a:r>
              <a:rPr lang="ru-RU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Антоном </a:t>
            </a:r>
            <a:r>
              <a:rPr lang="ru-RU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Дельвігом</a:t>
            </a:r>
            <a:r>
              <a:rPr lang="ru-RU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uk-UA" sz="3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shkolazhizni.ru/img/content/i78/78217_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5"/>
            <a:ext cx="5229326" cy="6080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Кіпренського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вдалося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відгуками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сучасників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близький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 реального.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Пушкін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зображений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сюртуку і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плащі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накинутому на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плече,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одягненим</a:t>
            </a:r>
            <a:r>
              <a:rPr lang="ru-RU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модою того часу. 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Художник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підібрав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освітлення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видно голова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смаглявому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обличчі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лежить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печать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натхнення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подумати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поет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обдумує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чергове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Звертає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себе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поет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невеселий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погляді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читається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настороженість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губи напружено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стислі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злам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багатий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життєвий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Пушкіна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витончені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руки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поета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спокійно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грудях,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Пушкін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урочистому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спокої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смутку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очікує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долі</a:t>
            </a:r>
            <a:r>
              <a:rPr lang="ru-RU" sz="27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uk-UA" sz="27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.t30p.ru/13k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7879"/>
            <a:ext cx="5904656" cy="686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1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645024"/>
            <a:ext cx="8219256" cy="348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правому верхньому куті полотна зображена бронзова фігура музи з лірою в руках. Саме ця деталь підкреслює головне, що хотів висловити художник, – Пушкін і натхнення нероздільні, а муза, яку поет нерідко згадував у своїх творах, – нерозлучна супутниця автора геніальних віршів і великої прози.</a:t>
            </a:r>
            <a:endParaRPr lang="uk-U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.t30p.ru/13k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557" y="116632"/>
            <a:ext cx="3071427" cy="35714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.t30p.ru/13kV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2" b="47551"/>
          <a:stretch/>
        </p:blipFill>
        <p:spPr bwMode="auto">
          <a:xfrm>
            <a:off x="3491880" y="116631"/>
            <a:ext cx="969105" cy="193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31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5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32932E-6 L 4.16667E-6 0.13391 C 4.16667E-6 0.19381 0.06302 0.26827 0.11527 0.26827 L 0.23055 0.26827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8" y="13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Портрет О. С. Пушкіна кисті Ореста </a:t>
            </a:r>
            <a:r>
              <a:rPr lang="uk-UA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Кіпренського</a:t>
            </a: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визнаний одним з кращих, створених за життя поета. Поет високо оцінив роботу художника, проте вважав, що </a:t>
            </a:r>
            <a:r>
              <a:rPr lang="uk-UA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Кіпренський</a:t>
            </a: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прикрасив його зовнішність</a:t>
            </a:r>
            <a:r>
              <a:rPr lang="uk-UA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t">
              <a:buNone/>
            </a:pPr>
            <a:endParaRPr lang="uk-UA" sz="3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Сьогодні ми можемо скласти враження про зовнішність Олександра Сергійовича Пушкіна тільки за існуючими портретів поета. Мені здається, Орест </a:t>
            </a:r>
            <a:r>
              <a:rPr lang="uk-UA" sz="3000" dirty="0" err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Кіпренський</a:t>
            </a: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ближче </a:t>
            </a:r>
            <a:r>
              <a:rPr lang="uk-UA" sz="3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інших художників підійшов до вирішення, здавалося б, нерозв’язні проблеми – показати душу великого російського поета засобами живопису.</a:t>
            </a:r>
          </a:p>
          <a:p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79512" y="630845"/>
            <a:ext cx="8964488" cy="5643637"/>
            <a:chOff x="179512" y="630845"/>
            <a:chExt cx="8964488" cy="5643637"/>
          </a:xfrm>
        </p:grpSpPr>
        <p:pic>
          <p:nvPicPr>
            <p:cNvPr id="4098" name="Picture 2" descr="http://www.edu54.ru/sites/default/files/images/2010/03/4ccdfa9e91d71d8a0507e7d90a8c70b42de2b8d9.preview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9546" y="630845"/>
              <a:ext cx="4294454" cy="5643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i.t30p.ru/13kV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879602"/>
              <a:ext cx="4464496" cy="51912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71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321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“Портрет О. С. Пушкіна” пензля О. Кіпренського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“Портрет О. С. Пушкіна” пензля О. Кіпренського </dc:title>
  <cp:lastModifiedBy>Кузнецова</cp:lastModifiedBy>
  <cp:revision>4</cp:revision>
  <dcterms:modified xsi:type="dcterms:W3CDTF">2013-11-27T22:00:16Z</dcterms:modified>
</cp:coreProperties>
</file>