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229600" cy="1252728"/>
          </a:xfrm>
        </p:spPr>
        <p:txBody>
          <a:bodyPr>
            <a:norm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Ернест Хемінгуей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36724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Ерне́ст Мі́ллер Хемінгуе́й </a:t>
            </a:r>
            <a:r>
              <a:rPr lang="uk-UA" dirty="0" smtClean="0"/>
              <a:t>(</a:t>
            </a:r>
            <a:r>
              <a:rPr lang="en-US" dirty="0" smtClean="0"/>
              <a:t>21 </a:t>
            </a:r>
            <a:r>
              <a:rPr lang="vi-VN" dirty="0"/>
              <a:t>липня 1899 — 2 липня 1961) — американський письменник та журналіст, лауреат Нобелівської премії з літератури за 1954 рік.</a:t>
            </a:r>
          </a:p>
          <a:p>
            <a:endParaRPr lang="vi-VN" dirty="0"/>
          </a:p>
          <a:p>
            <a:r>
              <a:rPr lang="vi-VN" dirty="0"/>
              <a:t>Здобув широку популярність завдяки своїм романам та оповіданням, а також завдяки активному та наповненому пригодами життю. Його лаконічний та насичений стиль оповіді відіграв значну роль у літературі </a:t>
            </a:r>
            <a:r>
              <a:rPr lang="en-US" dirty="0"/>
              <a:t>XX </a:t>
            </a:r>
            <a:r>
              <a:rPr lang="vi-VN" dirty="0"/>
              <a:t>століття. У 1993 році на його честь названо малу планету 3656 </a:t>
            </a:r>
            <a:r>
              <a:rPr lang="en-US" dirty="0"/>
              <a:t>Hemingway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48680"/>
            <a:ext cx="4087491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5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04664"/>
            <a:ext cx="63904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/>
              <a:t>Дитинство</a:t>
            </a:r>
            <a:endParaRPr lang="ru-RU" dirty="0"/>
          </a:p>
          <a:p>
            <a:pPr algn="ctr"/>
            <a:r>
              <a:rPr lang="ru-RU" dirty="0" err="1" smtClean="0"/>
              <a:t>Ернест</a:t>
            </a:r>
            <a:r>
              <a:rPr lang="ru-RU" dirty="0" smtClean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21 </a:t>
            </a:r>
            <a:r>
              <a:rPr lang="ru-RU" dirty="0" err="1"/>
              <a:t>липня</a:t>
            </a:r>
            <a:r>
              <a:rPr lang="ru-RU" dirty="0"/>
              <a:t> 1899 в </a:t>
            </a:r>
            <a:r>
              <a:rPr lang="ru-RU" dirty="0" err="1"/>
              <a:t>Оук</a:t>
            </a:r>
            <a:r>
              <a:rPr lang="ru-RU" dirty="0"/>
              <a:t>-Парку,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передмісті</a:t>
            </a:r>
            <a:r>
              <a:rPr lang="ru-RU" dirty="0"/>
              <a:t> Чикаго, штат </a:t>
            </a:r>
            <a:r>
              <a:rPr lang="ru-RU" dirty="0" err="1"/>
              <a:t>Іллінойс</a:t>
            </a:r>
            <a:r>
              <a:rPr lang="ru-RU" dirty="0"/>
              <a:t>, США.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Кларенс</a:t>
            </a:r>
            <a:r>
              <a:rPr lang="ru-RU" dirty="0"/>
              <a:t> </a:t>
            </a:r>
            <a:r>
              <a:rPr lang="ru-RU" dirty="0" err="1"/>
              <a:t>Едмот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, </a:t>
            </a:r>
            <a:r>
              <a:rPr lang="ru-RU" dirty="0" err="1"/>
              <a:t>працював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, 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, </a:t>
            </a:r>
            <a:r>
              <a:rPr lang="ru-RU" dirty="0" err="1"/>
              <a:t>Ґрейс</a:t>
            </a:r>
            <a:r>
              <a:rPr lang="ru-RU" dirty="0"/>
              <a:t> </a:t>
            </a:r>
            <a:r>
              <a:rPr lang="ru-RU" dirty="0" err="1"/>
              <a:t>Ґолл</a:t>
            </a:r>
            <a:r>
              <a:rPr lang="ru-RU" dirty="0"/>
              <a:t> — </a:t>
            </a:r>
            <a:r>
              <a:rPr lang="ru-RU" dirty="0" err="1"/>
              <a:t>музиканткою</a:t>
            </a:r>
            <a:r>
              <a:rPr lang="ru-RU" dirty="0"/>
              <a:t>.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другою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/>
              <a:t>сім'ї</a:t>
            </a:r>
            <a:r>
              <a:rPr lang="ru-RU" dirty="0"/>
              <a:t> (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донька</a:t>
            </a:r>
            <a:r>
              <a:rPr lang="ru-RU" dirty="0"/>
              <a:t> </a:t>
            </a:r>
            <a:r>
              <a:rPr lang="ru-RU" dirty="0" err="1"/>
              <a:t>Марселина</a:t>
            </a:r>
            <a:r>
              <a:rPr lang="ru-RU" dirty="0"/>
              <a:t>, яка </a:t>
            </a:r>
            <a:r>
              <a:rPr lang="ru-RU" dirty="0" err="1"/>
              <a:t>народилася</a:t>
            </a:r>
            <a:r>
              <a:rPr lang="ru-RU" dirty="0"/>
              <a:t> 1898 року). </a:t>
            </a:r>
            <a:r>
              <a:rPr lang="ru-RU" dirty="0" err="1"/>
              <a:t>Його</a:t>
            </a:r>
            <a:r>
              <a:rPr lang="ru-RU" dirty="0"/>
              <a:t> назвали на честь </a:t>
            </a:r>
            <a:r>
              <a:rPr lang="ru-RU" dirty="0" err="1"/>
              <a:t>діда</a:t>
            </a:r>
            <a:r>
              <a:rPr lang="ru-RU" dirty="0"/>
              <a:t> </a:t>
            </a:r>
            <a:r>
              <a:rPr lang="ru-RU" dirty="0" err="1"/>
              <a:t>Ернеста</a:t>
            </a:r>
            <a:r>
              <a:rPr lang="ru-RU" dirty="0"/>
              <a:t>, маминого батька.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Хемінгуею</a:t>
            </a:r>
            <a:r>
              <a:rPr lang="ru-RU" dirty="0"/>
              <a:t> не </a:t>
            </a:r>
            <a:r>
              <a:rPr lang="ru-RU" dirty="0" err="1"/>
              <a:t>подобалося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пов'язував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наївним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дурнуватим</a:t>
            </a:r>
            <a:r>
              <a:rPr lang="ru-RU" dirty="0"/>
              <a:t>, </a:t>
            </a:r>
            <a:r>
              <a:rPr lang="ru-RU" dirty="0" err="1"/>
              <a:t>героєм</a:t>
            </a:r>
            <a:r>
              <a:rPr lang="ru-RU" dirty="0"/>
              <a:t> </a:t>
            </a:r>
            <a:r>
              <a:rPr lang="ru-RU" dirty="0" err="1"/>
              <a:t>комедійної</a:t>
            </a:r>
            <a:r>
              <a:rPr lang="ru-RU" dirty="0"/>
              <a:t> </a:t>
            </a:r>
            <a:r>
              <a:rPr lang="ru-RU" dirty="0" err="1"/>
              <a:t>п'єси</a:t>
            </a:r>
            <a:r>
              <a:rPr lang="ru-RU" dirty="0"/>
              <a:t> Оскара </a:t>
            </a:r>
            <a:r>
              <a:rPr lang="ru-RU" dirty="0" err="1"/>
              <a:t>Вайльда"Як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бути </a:t>
            </a:r>
            <a:r>
              <a:rPr lang="ru-RU" dirty="0" err="1"/>
              <a:t>серйозним</a:t>
            </a:r>
            <a:r>
              <a:rPr lang="ru-RU" dirty="0"/>
              <a:t>".</a:t>
            </a:r>
          </a:p>
          <a:p>
            <a:pPr algn="ctr"/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/>
              <a:t>Хемінгуея</a:t>
            </a:r>
            <a:r>
              <a:rPr lang="ru-RU" dirty="0"/>
              <a:t> часто давала </a:t>
            </a:r>
            <a:r>
              <a:rPr lang="ru-RU" dirty="0" err="1"/>
              <a:t>концерти</a:t>
            </a:r>
            <a:r>
              <a:rPr lang="ru-RU" dirty="0"/>
              <a:t> у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Оук</a:t>
            </a:r>
            <a:r>
              <a:rPr lang="ru-RU" dirty="0"/>
              <a:t>-Парк та </a:t>
            </a:r>
            <a:r>
              <a:rPr lang="ru-RU" dirty="0" err="1"/>
              <a:t>навколишніх</a:t>
            </a:r>
            <a:r>
              <a:rPr lang="ru-RU" dirty="0"/>
              <a:t> селах.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вона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пов'язувала</a:t>
            </a:r>
            <a:r>
              <a:rPr lang="ru-RU" dirty="0"/>
              <a:t> з </a:t>
            </a:r>
            <a:r>
              <a:rPr lang="ru-RU" dirty="0" err="1"/>
              <a:t>музикою</a:t>
            </a:r>
            <a:r>
              <a:rPr lang="ru-RU" dirty="0"/>
              <a:t> і тому </a:t>
            </a:r>
            <a:r>
              <a:rPr lang="ru-RU" dirty="0" err="1"/>
              <a:t>змушувала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співати</a:t>
            </a:r>
            <a:r>
              <a:rPr lang="ru-RU" dirty="0"/>
              <a:t> у церковному </a:t>
            </a:r>
            <a:r>
              <a:rPr lang="ru-RU" dirty="0" err="1"/>
              <a:t>хорі</a:t>
            </a:r>
            <a:r>
              <a:rPr lang="ru-RU" dirty="0"/>
              <a:t> та </a:t>
            </a:r>
            <a:r>
              <a:rPr lang="ru-RU" dirty="0" err="1"/>
              <a:t>грати</a:t>
            </a:r>
            <a:r>
              <a:rPr lang="ru-RU" dirty="0"/>
              <a:t> на </a:t>
            </a:r>
            <a:r>
              <a:rPr lang="ru-RU" dirty="0" err="1"/>
              <a:t>віолончелі</a:t>
            </a:r>
            <a:r>
              <a:rPr lang="ru-RU" dirty="0"/>
              <a:t>. </a:t>
            </a:r>
            <a:r>
              <a:rPr lang="ru-RU" dirty="0" err="1"/>
              <a:t>Малий</a:t>
            </a:r>
            <a:r>
              <a:rPr lang="ru-RU" dirty="0"/>
              <a:t>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музикою</a:t>
            </a:r>
            <a:r>
              <a:rPr lang="ru-RU" dirty="0"/>
              <a:t> та </a:t>
            </a:r>
            <a:r>
              <a:rPr lang="ru-RU" dirty="0" err="1"/>
              <a:t>співами</a:t>
            </a:r>
            <a:r>
              <a:rPr lang="ru-RU" dirty="0"/>
              <a:t>, але </a:t>
            </a:r>
            <a:r>
              <a:rPr lang="ru-RU" dirty="0" err="1"/>
              <a:t>його</a:t>
            </a:r>
            <a:r>
              <a:rPr lang="ru-RU" dirty="0"/>
              <a:t> супротив </a:t>
            </a:r>
            <a:r>
              <a:rPr lang="ru-RU" dirty="0" err="1"/>
              <a:t>було</a:t>
            </a:r>
            <a:r>
              <a:rPr lang="ru-RU" dirty="0"/>
              <a:t> придушено,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щодня</a:t>
            </a:r>
            <a:r>
              <a:rPr lang="ru-RU" dirty="0"/>
              <a:t> </a:t>
            </a:r>
            <a:r>
              <a:rPr lang="ru-RU" dirty="0" err="1"/>
              <a:t>мусив</a:t>
            </a:r>
            <a:r>
              <a:rPr lang="ru-RU" dirty="0"/>
              <a:t> </a:t>
            </a:r>
            <a:r>
              <a:rPr lang="ru-RU" dirty="0" err="1"/>
              <a:t>відвідувати</a:t>
            </a:r>
            <a:r>
              <a:rPr lang="ru-RU" dirty="0"/>
              <a:t> уроки </a:t>
            </a:r>
            <a:r>
              <a:rPr lang="ru-RU" dirty="0" err="1"/>
              <a:t>музики</a:t>
            </a:r>
            <a:r>
              <a:rPr lang="ru-RU" dirty="0"/>
              <a:t>.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дорослим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часто </a:t>
            </a:r>
            <a:r>
              <a:rPr lang="ru-RU" dirty="0" err="1"/>
              <a:t>стверджував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ненавидить</a:t>
            </a:r>
            <a:r>
              <a:rPr lang="ru-RU" dirty="0"/>
              <a:t> свою </a:t>
            </a:r>
            <a:r>
              <a:rPr lang="ru-RU" dirty="0" err="1"/>
              <a:t>матір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біограф</a:t>
            </a:r>
            <a:r>
              <a:rPr lang="ru-RU" dirty="0"/>
              <a:t> Майкл </a:t>
            </a:r>
            <a:r>
              <a:rPr lang="ru-RU" dirty="0" err="1"/>
              <a:t>Рейнольдс</a:t>
            </a:r>
            <a:r>
              <a:rPr lang="ru-RU" dirty="0"/>
              <a:t> </a:t>
            </a:r>
            <a:r>
              <a:rPr lang="ru-RU" dirty="0" err="1"/>
              <a:t>відзначав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з </a:t>
            </a:r>
            <a:r>
              <a:rPr lang="ru-RU" dirty="0" err="1"/>
              <a:t>матір'ю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схожими за характерами.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відзначав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уроки </a:t>
            </a:r>
            <a:r>
              <a:rPr lang="ru-RU" dirty="0" err="1"/>
              <a:t>музики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корисним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993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3454"/>
            <a:ext cx="3500412" cy="588304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692696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Сім'я</a:t>
            </a:r>
            <a:r>
              <a:rPr lang="ru-RU" dirty="0"/>
              <a:t> </a:t>
            </a:r>
            <a:r>
              <a:rPr lang="ru-RU" dirty="0" err="1"/>
              <a:t>Хемінгуеїв</a:t>
            </a:r>
            <a:r>
              <a:rPr lang="ru-RU" dirty="0"/>
              <a:t>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зимового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в </a:t>
            </a:r>
            <a:r>
              <a:rPr lang="ru-RU" dirty="0" err="1"/>
              <a:t>Оук</a:t>
            </a:r>
            <a:r>
              <a:rPr lang="ru-RU" dirty="0"/>
              <a:t>-Парку, мала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котедж</a:t>
            </a:r>
            <a:r>
              <a:rPr lang="ru-RU" dirty="0"/>
              <a:t> «</a:t>
            </a:r>
            <a:r>
              <a:rPr lang="ru-RU" dirty="0" err="1"/>
              <a:t>Віндемер</a:t>
            </a:r>
            <a:r>
              <a:rPr lang="ru-RU" dirty="0"/>
              <a:t>» на </a:t>
            </a:r>
            <a:r>
              <a:rPr lang="ru-RU" dirty="0" err="1"/>
              <a:t>озері</a:t>
            </a:r>
            <a:r>
              <a:rPr lang="ru-RU" dirty="0"/>
              <a:t> </a:t>
            </a:r>
            <a:r>
              <a:rPr lang="ru-RU" dirty="0" err="1"/>
              <a:t>Валлун</a:t>
            </a:r>
            <a:r>
              <a:rPr lang="ru-RU" dirty="0"/>
              <a:t>. Кожного </a:t>
            </a:r>
            <a:r>
              <a:rPr lang="ru-RU" dirty="0" err="1"/>
              <a:t>літа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з батьками, </a:t>
            </a:r>
            <a:r>
              <a:rPr lang="ru-RU" dirty="0" err="1"/>
              <a:t>братами</a:t>
            </a:r>
            <a:r>
              <a:rPr lang="ru-RU" dirty="0"/>
              <a:t> й сестрами </a:t>
            </a:r>
            <a:r>
              <a:rPr lang="ru-RU" dirty="0" err="1"/>
              <a:t>вирушав</a:t>
            </a:r>
            <a:r>
              <a:rPr lang="ru-RU" dirty="0"/>
              <a:t> у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тихі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. Для хлопчика </a:t>
            </a:r>
            <a:r>
              <a:rPr lang="ru-RU" dirty="0" err="1"/>
              <a:t>поїздки</a:t>
            </a:r>
            <a:r>
              <a:rPr lang="ru-RU" dirty="0"/>
              <a:t> у «</a:t>
            </a:r>
            <a:r>
              <a:rPr lang="ru-RU" dirty="0" err="1"/>
              <a:t>Віндемер</a:t>
            </a:r>
            <a:r>
              <a:rPr lang="ru-RU" dirty="0"/>
              <a:t>» означали </a:t>
            </a:r>
            <a:r>
              <a:rPr lang="ru-RU" dirty="0" err="1"/>
              <a:t>повну</a:t>
            </a:r>
            <a:r>
              <a:rPr lang="ru-RU" dirty="0"/>
              <a:t> свободу.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змушував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 на </a:t>
            </a:r>
            <a:r>
              <a:rPr lang="ru-RU" dirty="0" err="1"/>
              <a:t>віолончелі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справами — </a:t>
            </a:r>
            <a:r>
              <a:rPr lang="ru-RU" dirty="0" err="1"/>
              <a:t>сидіти</a:t>
            </a:r>
            <a:r>
              <a:rPr lang="ru-RU" dirty="0"/>
              <a:t> на </a:t>
            </a:r>
            <a:r>
              <a:rPr lang="ru-RU" dirty="0" err="1"/>
              <a:t>березі</a:t>
            </a:r>
            <a:r>
              <a:rPr lang="ru-RU" dirty="0"/>
              <a:t> з </a:t>
            </a:r>
            <a:r>
              <a:rPr lang="ru-RU" dirty="0" err="1"/>
              <a:t>вудкою</a:t>
            </a:r>
            <a:r>
              <a:rPr lang="ru-RU" dirty="0"/>
              <a:t>, </a:t>
            </a:r>
            <a:r>
              <a:rPr lang="ru-RU" dirty="0" err="1"/>
              <a:t>блукати</a:t>
            </a:r>
            <a:r>
              <a:rPr lang="ru-RU" dirty="0"/>
              <a:t> </a:t>
            </a:r>
            <a:r>
              <a:rPr lang="ru-RU" dirty="0" err="1"/>
              <a:t>лісом</a:t>
            </a:r>
            <a:r>
              <a:rPr lang="ru-RU" dirty="0"/>
              <a:t>, </a:t>
            </a:r>
            <a:r>
              <a:rPr lang="ru-RU" dirty="0" err="1"/>
              <a:t>гратися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 з </a:t>
            </a:r>
            <a:r>
              <a:rPr lang="ru-RU" dirty="0" err="1"/>
              <a:t>індіанського</a:t>
            </a:r>
            <a:r>
              <a:rPr lang="ru-RU" dirty="0"/>
              <a:t> селища. У 1911 </a:t>
            </a:r>
            <a:r>
              <a:rPr lang="ru-RU" dirty="0" err="1"/>
              <a:t>році</a:t>
            </a:r>
            <a:r>
              <a:rPr lang="ru-RU" dirty="0"/>
              <a:t>, коли </a:t>
            </a:r>
            <a:r>
              <a:rPr lang="ru-RU" dirty="0" err="1"/>
              <a:t>Ернесту</a:t>
            </a:r>
            <a:r>
              <a:rPr lang="ru-RU" dirty="0"/>
              <a:t> </a:t>
            </a:r>
            <a:r>
              <a:rPr lang="ru-RU" dirty="0" err="1"/>
              <a:t>виповнилося</a:t>
            </a:r>
            <a:r>
              <a:rPr lang="ru-RU" dirty="0"/>
              <a:t> 12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дідусь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однозарядну</a:t>
            </a:r>
            <a:r>
              <a:rPr lang="ru-RU" dirty="0"/>
              <a:t> </a:t>
            </a:r>
            <a:r>
              <a:rPr lang="ru-RU" dirty="0" err="1"/>
              <a:t>рушницю</a:t>
            </a:r>
            <a:r>
              <a:rPr lang="ru-RU" dirty="0"/>
              <a:t> 20-го </a:t>
            </a:r>
            <a:r>
              <a:rPr lang="ru-RU" dirty="0" err="1"/>
              <a:t>калібру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подарунок</a:t>
            </a:r>
            <a:r>
              <a:rPr lang="ru-RU" dirty="0"/>
              <a:t> </a:t>
            </a:r>
            <a:r>
              <a:rPr lang="ru-RU" dirty="0" err="1"/>
              <a:t>зміцнив</a:t>
            </a:r>
            <a:r>
              <a:rPr lang="ru-RU" dirty="0"/>
              <a:t> дружбу </a:t>
            </a:r>
            <a:r>
              <a:rPr lang="ru-RU" dirty="0" err="1"/>
              <a:t>діда</a:t>
            </a:r>
            <a:r>
              <a:rPr lang="ru-RU" dirty="0"/>
              <a:t> і </a:t>
            </a:r>
            <a:r>
              <a:rPr lang="ru-RU" dirty="0" err="1"/>
              <a:t>онука</a:t>
            </a:r>
            <a:r>
              <a:rPr lang="ru-RU" dirty="0"/>
              <a:t>. Хлопчик </a:t>
            </a:r>
            <a:r>
              <a:rPr lang="ru-RU" dirty="0" err="1"/>
              <a:t>обожнював</a:t>
            </a:r>
            <a:r>
              <a:rPr lang="ru-RU" dirty="0"/>
              <a:t> </a:t>
            </a:r>
            <a:r>
              <a:rPr lang="ru-RU" dirty="0" err="1"/>
              <a:t>слухати</a:t>
            </a:r>
            <a:r>
              <a:rPr lang="ru-RU" dirty="0"/>
              <a:t> </a:t>
            </a:r>
            <a:r>
              <a:rPr lang="ru-RU" dirty="0" err="1"/>
              <a:t>розповіді</a:t>
            </a:r>
            <a:r>
              <a:rPr lang="ru-RU" dirty="0"/>
              <a:t> </a:t>
            </a:r>
            <a:r>
              <a:rPr lang="ru-RU" dirty="0" err="1"/>
              <a:t>дідуся</a:t>
            </a:r>
            <a:r>
              <a:rPr lang="ru-RU" dirty="0"/>
              <a:t> і на все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зберіг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добрі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, часто </a:t>
            </a:r>
            <a:r>
              <a:rPr lang="ru-RU" dirty="0" err="1"/>
              <a:t>переносячи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свої</a:t>
            </a:r>
            <a:r>
              <a:rPr lang="ru-RU" dirty="0"/>
              <a:t> твори в </a:t>
            </a:r>
            <a:r>
              <a:rPr lang="ru-RU" dirty="0" err="1"/>
              <a:t>майбутньому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371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855" y="332656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endParaRPr lang="ru-RU" dirty="0"/>
          </a:p>
          <a:p>
            <a:pPr algn="ctr"/>
            <a:r>
              <a:rPr lang="ru-RU" dirty="0" err="1"/>
              <a:t>Літературне</a:t>
            </a:r>
            <a:r>
              <a:rPr lang="ru-RU" dirty="0"/>
              <a:t> </a:t>
            </a:r>
            <a:r>
              <a:rPr lang="ru-RU" dirty="0" err="1"/>
              <a:t>покликання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 </a:t>
            </a:r>
            <a:r>
              <a:rPr lang="ru-RU" dirty="0" err="1"/>
              <a:t>проявилося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шкільні</a:t>
            </a:r>
            <a:r>
              <a:rPr lang="ru-RU" dirty="0"/>
              <a:t> роки.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не </a:t>
            </a:r>
            <a:r>
              <a:rPr lang="ru-RU" dirty="0" err="1"/>
              <a:t>вступати</a:t>
            </a:r>
            <a:r>
              <a:rPr lang="ru-RU" dirty="0"/>
              <a:t> до </a:t>
            </a:r>
            <a:r>
              <a:rPr lang="ru-RU" dirty="0" err="1"/>
              <a:t>Університету</a:t>
            </a:r>
            <a:r>
              <a:rPr lang="ru-RU" dirty="0"/>
              <a:t>, а </a:t>
            </a:r>
            <a:r>
              <a:rPr lang="ru-RU" dirty="0" err="1"/>
              <a:t>переїхав</a:t>
            </a:r>
            <a:r>
              <a:rPr lang="ru-RU" dirty="0"/>
              <a:t> у Канзас, де </a:t>
            </a:r>
            <a:r>
              <a:rPr lang="ru-RU" dirty="0" err="1"/>
              <a:t>влаштувався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у </a:t>
            </a:r>
            <a:r>
              <a:rPr lang="ru-RU" dirty="0" err="1"/>
              <a:t>місцевій</a:t>
            </a:r>
            <a:r>
              <a:rPr lang="ru-RU" dirty="0"/>
              <a:t> </a:t>
            </a:r>
            <a:r>
              <a:rPr lang="ru-RU" dirty="0" err="1"/>
              <a:t>газеті</a:t>
            </a:r>
            <a:r>
              <a:rPr lang="ru-RU" dirty="0"/>
              <a:t> </a:t>
            </a:r>
            <a:r>
              <a:rPr lang="en-US" dirty="0"/>
              <a:t>Star.</a:t>
            </a:r>
          </a:p>
          <a:p>
            <a:pPr algn="ctr"/>
            <a:r>
              <a:rPr lang="ru-RU" dirty="0" err="1" smtClean="0"/>
              <a:t>Хемінгуей</a:t>
            </a:r>
            <a:r>
              <a:rPr lang="ru-RU" dirty="0" smtClean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в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через </a:t>
            </a:r>
            <a:r>
              <a:rPr lang="ru-RU" dirty="0" err="1"/>
              <a:t>поганий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відмовляли</a:t>
            </a:r>
            <a:r>
              <a:rPr lang="ru-RU" dirty="0"/>
              <a:t>. Але </a:t>
            </a:r>
            <a:r>
              <a:rPr lang="ru-RU" dirty="0" err="1"/>
              <a:t>він</a:t>
            </a:r>
            <a:r>
              <a:rPr lang="ru-RU" dirty="0"/>
              <a:t> все ж </a:t>
            </a:r>
            <a:r>
              <a:rPr lang="ru-RU" dirty="0" err="1"/>
              <a:t>зумів</a:t>
            </a:r>
            <a:r>
              <a:rPr lang="ru-RU" dirty="0"/>
              <a:t> </a:t>
            </a:r>
            <a:r>
              <a:rPr lang="ru-RU" dirty="0" err="1"/>
              <a:t>потрапити</a:t>
            </a:r>
            <a:r>
              <a:rPr lang="ru-RU" dirty="0"/>
              <a:t> на І </a:t>
            </a:r>
            <a:r>
              <a:rPr lang="ru-RU" dirty="0" err="1"/>
              <a:t>Світову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, </a:t>
            </a:r>
            <a:r>
              <a:rPr lang="ru-RU" dirty="0" err="1"/>
              <a:t>влаштувавшись</a:t>
            </a:r>
            <a:r>
              <a:rPr lang="ru-RU" dirty="0"/>
              <a:t> </a:t>
            </a:r>
            <a:r>
              <a:rPr lang="ru-RU" dirty="0" err="1"/>
              <a:t>водієм</a:t>
            </a:r>
            <a:r>
              <a:rPr lang="ru-RU" dirty="0"/>
              <a:t>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. 8 </a:t>
            </a:r>
            <a:r>
              <a:rPr lang="ru-RU" dirty="0" err="1"/>
              <a:t>липня</a:t>
            </a:r>
            <a:r>
              <a:rPr lang="ru-RU" dirty="0"/>
              <a:t> 1918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поранений на австро-</a:t>
            </a:r>
            <a:r>
              <a:rPr lang="ru-RU" dirty="0" err="1"/>
              <a:t>італійському</a:t>
            </a:r>
            <a:r>
              <a:rPr lang="ru-RU" dirty="0"/>
              <a:t> </a:t>
            </a:r>
            <a:r>
              <a:rPr lang="ru-RU" dirty="0" err="1"/>
              <a:t>фронті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Фоссальто-ді-П'яве</a:t>
            </a:r>
            <a:r>
              <a:rPr lang="ru-RU" dirty="0"/>
              <a:t>. У </a:t>
            </a:r>
            <a:r>
              <a:rPr lang="ru-RU" dirty="0" err="1"/>
              <a:t>військовому</a:t>
            </a:r>
            <a:r>
              <a:rPr lang="ru-RU" dirty="0"/>
              <a:t> </a:t>
            </a:r>
            <a:r>
              <a:rPr lang="ru-RU" dirty="0" err="1"/>
              <a:t>шпиталі</a:t>
            </a:r>
            <a:r>
              <a:rPr lang="ru-RU" dirty="0"/>
              <a:t>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закохався</a:t>
            </a:r>
            <a:r>
              <a:rPr lang="ru-RU" dirty="0"/>
              <a:t> у медсестру </a:t>
            </a:r>
            <a:r>
              <a:rPr lang="ru-RU" dirty="0" err="1"/>
              <a:t>Аґнес</a:t>
            </a:r>
            <a:r>
              <a:rPr lang="ru-RU" dirty="0"/>
              <a:t> фон </a:t>
            </a:r>
            <a:r>
              <a:rPr lang="ru-RU" dirty="0" err="1"/>
              <a:t>Куровські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відповіла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взаємністю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найяскравіші</a:t>
            </a:r>
            <a:r>
              <a:rPr lang="ru-RU" dirty="0"/>
              <a:t> </a:t>
            </a:r>
            <a:r>
              <a:rPr lang="ru-RU" dirty="0" err="1"/>
              <a:t>спогади</a:t>
            </a:r>
            <a:r>
              <a:rPr lang="ru-RU" dirty="0"/>
              <a:t> </a:t>
            </a:r>
            <a:r>
              <a:rPr lang="ru-RU" dirty="0" err="1"/>
              <a:t>юності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забував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Ернест</a:t>
            </a:r>
            <a:r>
              <a:rPr lang="ru-RU" dirty="0"/>
              <a:t> почав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журналістом</a:t>
            </a:r>
            <a:r>
              <a:rPr lang="ru-RU" dirty="0"/>
              <a:t> у </a:t>
            </a:r>
            <a:r>
              <a:rPr lang="ru-RU" dirty="0" err="1"/>
              <a:t>Чикаґо</a:t>
            </a:r>
            <a:r>
              <a:rPr lang="ru-RU" dirty="0"/>
              <a:t> й </a:t>
            </a:r>
            <a:r>
              <a:rPr lang="ru-RU" dirty="0" err="1"/>
              <a:t>повернувся</a:t>
            </a:r>
            <a:r>
              <a:rPr lang="ru-RU" dirty="0"/>
              <a:t> до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він</a:t>
            </a:r>
            <a:r>
              <a:rPr lang="ru-RU" dirty="0"/>
              <a:t> перший раз (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) </a:t>
            </a:r>
            <a:r>
              <a:rPr lang="ru-RU" dirty="0" err="1"/>
              <a:t>одружився</a:t>
            </a:r>
            <a:r>
              <a:rPr lang="ru-RU" dirty="0"/>
              <a:t>.</a:t>
            </a:r>
          </a:p>
          <a:p>
            <a:pPr algn="ctr"/>
            <a:r>
              <a:rPr lang="ru-RU" dirty="0" smtClean="0"/>
              <a:t>У </a:t>
            </a:r>
            <a:r>
              <a:rPr lang="ru-RU" dirty="0" err="1"/>
              <a:t>Парижі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відрядила</a:t>
            </a:r>
            <a:r>
              <a:rPr lang="ru-RU" dirty="0"/>
              <a:t> газета </a:t>
            </a:r>
            <a:r>
              <a:rPr lang="en-US" dirty="0"/>
              <a:t>Toronto Star,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познайомився</a:t>
            </a:r>
            <a:r>
              <a:rPr lang="ru-RU" dirty="0"/>
              <a:t> з такими </a:t>
            </a:r>
            <a:r>
              <a:rPr lang="ru-RU" dirty="0" err="1"/>
              <a:t>літературними</a:t>
            </a:r>
            <a:r>
              <a:rPr lang="ru-RU" dirty="0"/>
              <a:t> корифеями, як Ф. С. </a:t>
            </a:r>
            <a:r>
              <a:rPr lang="ru-RU" dirty="0" err="1"/>
              <a:t>Фітцджеральд</a:t>
            </a:r>
            <a:r>
              <a:rPr lang="ru-RU" dirty="0"/>
              <a:t>, Гертруда </a:t>
            </a:r>
            <a:r>
              <a:rPr lang="ru-RU" dirty="0" err="1"/>
              <a:t>Стайн</a:t>
            </a:r>
            <a:r>
              <a:rPr lang="ru-RU" dirty="0"/>
              <a:t> і </a:t>
            </a:r>
            <a:r>
              <a:rPr lang="ru-RU" dirty="0" err="1"/>
              <a:t>Езра</a:t>
            </a:r>
            <a:r>
              <a:rPr lang="ru-RU" dirty="0"/>
              <a:t> </a:t>
            </a:r>
            <a:r>
              <a:rPr lang="ru-RU" dirty="0" err="1"/>
              <a:t>Паунд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оцінили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юнака. У </a:t>
            </a:r>
            <a:r>
              <a:rPr lang="ru-RU" dirty="0" err="1"/>
              <a:t>Парижі</a:t>
            </a:r>
            <a:r>
              <a:rPr lang="ru-RU" dirty="0"/>
              <a:t> в 20-ті роки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бачився</a:t>
            </a:r>
            <a:r>
              <a:rPr lang="ru-RU" dirty="0"/>
              <a:t> з Джойсом. </a:t>
            </a:r>
            <a:r>
              <a:rPr lang="ru-RU" dirty="0" err="1"/>
              <a:t>Хемінгуей</a:t>
            </a:r>
            <a:r>
              <a:rPr lang="ru-RU" dirty="0"/>
              <a:t> описав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в </a:t>
            </a:r>
            <a:r>
              <a:rPr lang="ru-RU" dirty="0" err="1"/>
              <a:t>своїх</a:t>
            </a:r>
            <a:r>
              <a:rPr lang="ru-RU" dirty="0"/>
              <a:t> мемуарах Свято,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з тобою (англ. </a:t>
            </a:r>
            <a:r>
              <a:rPr lang="en-US" dirty="0"/>
              <a:t>A Moveable Feast). </a:t>
            </a:r>
            <a:r>
              <a:rPr lang="ru-RU" dirty="0" err="1"/>
              <a:t>Вже</a:t>
            </a:r>
            <a:r>
              <a:rPr lang="ru-RU" dirty="0"/>
              <a:t> у 1925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опублікована</a:t>
            </a:r>
            <a:r>
              <a:rPr lang="ru-RU" dirty="0"/>
              <a:t> книга </a:t>
            </a:r>
            <a:r>
              <a:rPr lang="ru-RU" dirty="0" err="1"/>
              <a:t>Хемінгуея</a:t>
            </a:r>
            <a:r>
              <a:rPr lang="ru-RU" dirty="0"/>
              <a:t> — «У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» («англ. </a:t>
            </a:r>
            <a:r>
              <a:rPr lang="en-US" dirty="0"/>
              <a:t>In Our Times»). </a:t>
            </a:r>
            <a:r>
              <a:rPr lang="ru-RU" dirty="0"/>
              <a:t>Перший,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письменницький</a:t>
            </a:r>
            <a:r>
              <a:rPr lang="ru-RU" dirty="0"/>
              <a:t>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Хемінгуея</a:t>
            </a:r>
            <a:r>
              <a:rPr lang="ru-RU" dirty="0"/>
              <a:t> 1926 року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 «І </a:t>
            </a:r>
            <a:r>
              <a:rPr lang="ru-RU" dirty="0" err="1"/>
              <a:t>сонце</a:t>
            </a:r>
            <a:r>
              <a:rPr lang="ru-RU" dirty="0"/>
              <a:t> сходить»[2]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Фієста</a:t>
            </a:r>
            <a:r>
              <a:rPr lang="ru-RU" dirty="0"/>
              <a:t>» («англ. </a:t>
            </a:r>
            <a:r>
              <a:rPr lang="en-US" dirty="0"/>
              <a:t>The Sun Also Rises»), </a:t>
            </a:r>
            <a:r>
              <a:rPr lang="ru-RU" dirty="0" err="1"/>
              <a:t>песимістичного</a:t>
            </a:r>
            <a:r>
              <a:rPr lang="ru-RU" dirty="0"/>
              <a:t>, але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блискучого</a:t>
            </a:r>
            <a:r>
              <a:rPr lang="ru-RU" dirty="0"/>
              <a:t> роману про «</a:t>
            </a:r>
            <a:r>
              <a:rPr lang="ru-RU" dirty="0" err="1"/>
              <a:t>втрачене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» </a:t>
            </a:r>
            <a:r>
              <a:rPr lang="ru-RU" dirty="0" err="1"/>
              <a:t>французьких</a:t>
            </a:r>
            <a:r>
              <a:rPr lang="ru-RU" dirty="0"/>
              <a:t> та </a:t>
            </a:r>
            <a:r>
              <a:rPr lang="ru-RU" dirty="0" err="1"/>
              <a:t>іспанських</a:t>
            </a:r>
            <a:r>
              <a:rPr lang="ru-RU" dirty="0"/>
              <a:t> </a:t>
            </a:r>
            <a:r>
              <a:rPr lang="ru-RU" dirty="0" err="1"/>
              <a:t>репатріантів</a:t>
            </a:r>
            <a:r>
              <a:rPr lang="ru-RU" dirty="0"/>
              <a:t> 1920-х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Післявоєнні</a:t>
            </a:r>
            <a:r>
              <a:rPr lang="ru-RU" dirty="0"/>
              <a:t> роки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73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41764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Париж, </a:t>
            </a:r>
            <a:r>
              <a:rPr lang="ru-RU" dirty="0" err="1"/>
              <a:t>одначе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подорожував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захоплювався</a:t>
            </a:r>
            <a:r>
              <a:rPr lang="ru-RU" dirty="0"/>
              <a:t> </a:t>
            </a:r>
            <a:r>
              <a:rPr lang="ru-RU" dirty="0" err="1"/>
              <a:t>гірськими</a:t>
            </a:r>
            <a:r>
              <a:rPr lang="ru-RU" dirty="0"/>
              <a:t> </a:t>
            </a:r>
            <a:r>
              <a:rPr lang="ru-RU" dirty="0" err="1"/>
              <a:t>лижами</a:t>
            </a:r>
            <a:r>
              <a:rPr lang="ru-RU" dirty="0"/>
              <a:t>, </a:t>
            </a:r>
            <a:r>
              <a:rPr lang="ru-RU" dirty="0" err="1"/>
              <a:t>полюванням</a:t>
            </a:r>
            <a:r>
              <a:rPr lang="ru-RU" dirty="0"/>
              <a:t> і </a:t>
            </a:r>
            <a:r>
              <a:rPr lang="ru-RU" dirty="0" err="1"/>
              <a:t>рибальством</a:t>
            </a:r>
            <a:r>
              <a:rPr lang="ru-RU" dirty="0"/>
              <a:t>. 1927 року </a:t>
            </a:r>
            <a:r>
              <a:rPr lang="ru-RU" dirty="0" err="1"/>
              <a:t>вийшов</a:t>
            </a:r>
            <a:r>
              <a:rPr lang="ru-RU" dirty="0"/>
              <a:t> </a:t>
            </a:r>
            <a:r>
              <a:rPr lang="ru-RU" dirty="0" err="1"/>
              <a:t>збірник</a:t>
            </a:r>
            <a:r>
              <a:rPr lang="ru-RU" dirty="0"/>
              <a:t> </a:t>
            </a:r>
            <a:r>
              <a:rPr lang="ru-RU" dirty="0" err="1"/>
              <a:t>оповідань</a:t>
            </a:r>
            <a:r>
              <a:rPr lang="ru-RU" dirty="0"/>
              <a:t> «</a:t>
            </a:r>
            <a:r>
              <a:rPr lang="ru-RU" dirty="0" err="1"/>
              <a:t>Чоловіки</a:t>
            </a:r>
            <a:r>
              <a:rPr lang="ru-RU" dirty="0"/>
              <a:t> без </a:t>
            </a:r>
            <a:r>
              <a:rPr lang="ru-RU" dirty="0" err="1"/>
              <a:t>жінок</a:t>
            </a:r>
            <a:r>
              <a:rPr lang="ru-RU" dirty="0"/>
              <a:t>» («англ. </a:t>
            </a:r>
            <a:r>
              <a:rPr lang="en-US" dirty="0"/>
              <a:t>Men Without Women»), </a:t>
            </a:r>
            <a:r>
              <a:rPr lang="ru-RU" dirty="0"/>
              <a:t>а 1933 року — «</a:t>
            </a:r>
            <a:r>
              <a:rPr lang="ru-RU" dirty="0" err="1"/>
              <a:t>Переможець</a:t>
            </a:r>
            <a:r>
              <a:rPr lang="ru-RU" dirty="0"/>
              <a:t> не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» («англ. </a:t>
            </a:r>
            <a:r>
              <a:rPr lang="en-US" dirty="0"/>
              <a:t>Winner Takes Nothing»), </a:t>
            </a:r>
            <a:r>
              <a:rPr lang="ru-RU" dirty="0" err="1"/>
              <a:t>які</a:t>
            </a:r>
            <a:r>
              <a:rPr lang="ru-RU" dirty="0"/>
              <a:t> остаточно затвердили </a:t>
            </a:r>
            <a:r>
              <a:rPr lang="ru-RU" dirty="0" err="1"/>
              <a:t>Хемінгуея</a:t>
            </a:r>
            <a:r>
              <a:rPr lang="ru-RU" dirty="0"/>
              <a:t> в очах </a:t>
            </a:r>
            <a:r>
              <a:rPr lang="ru-RU" dirty="0" err="1"/>
              <a:t>читачів</a:t>
            </a:r>
            <a:r>
              <a:rPr lang="ru-RU" dirty="0"/>
              <a:t> як </a:t>
            </a:r>
            <a:r>
              <a:rPr lang="ru-RU" dirty="0" err="1"/>
              <a:t>виняткового</a:t>
            </a:r>
            <a:r>
              <a:rPr lang="ru-RU" dirty="0"/>
              <a:t> автора коротких </a:t>
            </a:r>
            <a:r>
              <a:rPr lang="ru-RU" dirty="0" err="1"/>
              <a:t>оповідань</a:t>
            </a:r>
            <a:r>
              <a:rPr lang="ru-RU" dirty="0"/>
              <a:t>. До </a:t>
            </a:r>
            <a:r>
              <a:rPr lang="ru-RU" dirty="0" err="1"/>
              <a:t>найвідоміших</a:t>
            </a:r>
            <a:r>
              <a:rPr lang="ru-RU" dirty="0"/>
              <a:t> з них належать «</a:t>
            </a:r>
            <a:r>
              <a:rPr lang="ru-RU" dirty="0" err="1"/>
              <a:t>Вбивці</a:t>
            </a:r>
            <a:r>
              <a:rPr lang="ru-RU" dirty="0"/>
              <a:t>», «</a:t>
            </a:r>
            <a:r>
              <a:rPr lang="ru-RU" dirty="0" err="1"/>
              <a:t>Коротке</a:t>
            </a:r>
            <a:r>
              <a:rPr lang="ru-RU" dirty="0"/>
              <a:t> </a:t>
            </a:r>
            <a:r>
              <a:rPr lang="ru-RU" dirty="0" err="1"/>
              <a:t>щасливе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Френсіса</a:t>
            </a:r>
            <a:r>
              <a:rPr lang="ru-RU" dirty="0"/>
              <a:t> </a:t>
            </a:r>
            <a:r>
              <a:rPr lang="ru-RU" dirty="0" err="1"/>
              <a:t>Макомбера</a:t>
            </a:r>
            <a:r>
              <a:rPr lang="ru-RU" dirty="0"/>
              <a:t>» і «</a:t>
            </a:r>
            <a:r>
              <a:rPr lang="ru-RU" dirty="0" err="1"/>
              <a:t>Сніги</a:t>
            </a:r>
            <a:r>
              <a:rPr lang="ru-RU" dirty="0"/>
              <a:t> </a:t>
            </a:r>
            <a:r>
              <a:rPr lang="ru-RU" dirty="0" err="1"/>
              <a:t>Кіліманджаро</a:t>
            </a:r>
            <a:r>
              <a:rPr lang="ru-RU" dirty="0"/>
              <a:t>». І все ж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 </a:t>
            </a:r>
            <a:r>
              <a:rPr lang="ru-RU" dirty="0" err="1"/>
              <a:t>запам'ятала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романом «</a:t>
            </a:r>
            <a:r>
              <a:rPr lang="ru-RU" dirty="0" err="1"/>
              <a:t>Прощавай</a:t>
            </a:r>
            <a:r>
              <a:rPr lang="ru-RU" dirty="0"/>
              <a:t>, </a:t>
            </a:r>
            <a:r>
              <a:rPr lang="ru-RU" dirty="0" err="1"/>
              <a:t>зброє</a:t>
            </a:r>
            <a:r>
              <a:rPr lang="ru-RU" dirty="0"/>
              <a:t>!» («англ. </a:t>
            </a:r>
            <a:r>
              <a:rPr lang="en-US" dirty="0"/>
              <a:t>A Farewell To Arms»), 1929 — </a:t>
            </a:r>
            <a:r>
              <a:rPr lang="ru-RU" dirty="0" err="1"/>
              <a:t>оповідання</a:t>
            </a:r>
            <a:r>
              <a:rPr lang="ru-RU" dirty="0"/>
              <a:t> про </a:t>
            </a:r>
            <a:r>
              <a:rPr lang="ru-RU" dirty="0" err="1"/>
              <a:t>історію</a:t>
            </a:r>
            <a:r>
              <a:rPr lang="ru-RU" dirty="0"/>
              <a:t> </a:t>
            </a:r>
            <a:r>
              <a:rPr lang="ru-RU" dirty="0" err="1"/>
              <a:t>нещасливого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розвивалось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баталій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29877"/>
            <a:ext cx="3983320" cy="497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41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4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Любов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 до </a:t>
            </a:r>
            <a:r>
              <a:rPr lang="ru-RU" dirty="0" err="1"/>
              <a:t>Іспанії</a:t>
            </a:r>
            <a:r>
              <a:rPr lang="ru-RU" dirty="0"/>
              <a:t> та </a:t>
            </a:r>
            <a:r>
              <a:rPr lang="ru-RU" dirty="0" err="1"/>
              <a:t>кориди</a:t>
            </a:r>
            <a:r>
              <a:rPr lang="ru-RU" dirty="0"/>
              <a:t> </a:t>
            </a:r>
            <a:r>
              <a:rPr lang="ru-RU" dirty="0" err="1"/>
              <a:t>відбилась</a:t>
            </a:r>
            <a:r>
              <a:rPr lang="ru-RU" dirty="0"/>
              <a:t> у </a:t>
            </a:r>
            <a:r>
              <a:rPr lang="ru-RU" dirty="0" err="1"/>
              <a:t>романі</a:t>
            </a:r>
            <a:r>
              <a:rPr lang="ru-RU" dirty="0"/>
              <a:t> «Смерть </a:t>
            </a:r>
            <a:r>
              <a:rPr lang="ru-RU" dirty="0" err="1"/>
              <a:t>після</a:t>
            </a:r>
            <a:r>
              <a:rPr lang="ru-RU" dirty="0"/>
              <a:t> полудня» («англ. </a:t>
            </a:r>
            <a:r>
              <a:rPr lang="en-US" dirty="0"/>
              <a:t>Death In The Afternoon»), 1932 </a:t>
            </a:r>
            <a:r>
              <a:rPr lang="ru-RU" dirty="0" err="1"/>
              <a:t>рік</a:t>
            </a:r>
            <a:r>
              <a:rPr lang="ru-RU" dirty="0"/>
              <a:t>, а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Танґаньїки</a:t>
            </a:r>
            <a:r>
              <a:rPr lang="ru-RU" dirty="0"/>
              <a:t> </a:t>
            </a:r>
            <a:r>
              <a:rPr lang="ru-RU" dirty="0" err="1"/>
              <a:t>зафіксовані</a:t>
            </a:r>
            <a:r>
              <a:rPr lang="ru-RU" dirty="0"/>
              <a:t> у </a:t>
            </a:r>
            <a:r>
              <a:rPr lang="ru-RU" dirty="0" err="1"/>
              <a:t>оповіданні</a:t>
            </a:r>
            <a:r>
              <a:rPr lang="ru-RU" dirty="0"/>
              <a:t> «</a:t>
            </a:r>
            <a:r>
              <a:rPr lang="ru-RU" dirty="0" err="1"/>
              <a:t>Зелені</a:t>
            </a:r>
            <a:r>
              <a:rPr lang="ru-RU" dirty="0"/>
              <a:t> </a:t>
            </a:r>
            <a:r>
              <a:rPr lang="ru-RU" dirty="0" err="1"/>
              <a:t>пагорби</a:t>
            </a:r>
            <a:r>
              <a:rPr lang="ru-RU" dirty="0"/>
              <a:t> Африки» («англ. </a:t>
            </a:r>
            <a:r>
              <a:rPr lang="en-US" dirty="0"/>
              <a:t>The Green Hills Of Africa»), 1935. </a:t>
            </a:r>
            <a:r>
              <a:rPr lang="ru-RU" dirty="0"/>
              <a:t>Роки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</a:t>
            </a:r>
            <a:r>
              <a:rPr lang="ru-RU" dirty="0" err="1"/>
              <a:t>описані</a:t>
            </a:r>
            <a:r>
              <a:rPr lang="ru-RU" dirty="0"/>
              <a:t> у </a:t>
            </a:r>
            <a:r>
              <a:rPr lang="ru-RU" dirty="0" err="1"/>
              <a:t>романі</a:t>
            </a:r>
            <a:r>
              <a:rPr lang="ru-RU" dirty="0"/>
              <a:t> «</a:t>
            </a:r>
            <a:r>
              <a:rPr lang="ru-RU" dirty="0" err="1"/>
              <a:t>Мати</a:t>
            </a:r>
            <a:r>
              <a:rPr lang="ru-RU" dirty="0"/>
              <a:t> й не </a:t>
            </a:r>
            <a:r>
              <a:rPr lang="ru-RU" dirty="0" err="1"/>
              <a:t>мати</a:t>
            </a:r>
            <a:r>
              <a:rPr lang="ru-RU" dirty="0"/>
              <a:t>» («англ. </a:t>
            </a:r>
            <a:r>
              <a:rPr lang="en-US" dirty="0"/>
              <a:t>To Have And Have Not», 1937).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переймався</a:t>
            </a:r>
            <a:r>
              <a:rPr lang="ru-RU" dirty="0"/>
              <a:t> </a:t>
            </a:r>
            <a:r>
              <a:rPr lang="ru-RU" dirty="0" err="1"/>
              <a:t>Громадянською</a:t>
            </a:r>
            <a:r>
              <a:rPr lang="ru-RU" dirty="0"/>
              <a:t> </a:t>
            </a:r>
            <a:r>
              <a:rPr lang="ru-RU" dirty="0" err="1"/>
              <a:t>війною</a:t>
            </a:r>
            <a:r>
              <a:rPr lang="ru-RU" dirty="0"/>
              <a:t> в </a:t>
            </a:r>
            <a:r>
              <a:rPr lang="ru-RU" dirty="0" err="1"/>
              <a:t>Іспанії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1930-х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організував</a:t>
            </a:r>
            <a:r>
              <a:rPr lang="ru-RU" dirty="0"/>
              <a:t>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пожертвувань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республіканців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воювали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генерала Франко.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відбиття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відомому</a:t>
            </a:r>
            <a:r>
              <a:rPr lang="ru-RU" dirty="0"/>
              <a:t> </a:t>
            </a:r>
            <a:r>
              <a:rPr lang="ru-RU" dirty="0" err="1"/>
              <a:t>романі</a:t>
            </a:r>
            <a:r>
              <a:rPr lang="ru-RU" dirty="0"/>
              <a:t> — «По кому </a:t>
            </a:r>
            <a:r>
              <a:rPr lang="ru-RU" dirty="0" err="1"/>
              <a:t>подзвін</a:t>
            </a:r>
            <a:r>
              <a:rPr lang="ru-RU" dirty="0"/>
              <a:t>» («англ. </a:t>
            </a:r>
            <a:r>
              <a:rPr lang="en-US" dirty="0"/>
              <a:t>For Whom The Bell Tolls»), 1940. </a:t>
            </a:r>
            <a:r>
              <a:rPr lang="ru-RU" dirty="0" err="1"/>
              <a:t>Цей</a:t>
            </a:r>
            <a:r>
              <a:rPr lang="ru-RU" dirty="0"/>
              <a:t> роман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критиків</a:t>
            </a:r>
            <a:r>
              <a:rPr lang="ru-RU" dirty="0"/>
              <a:t> </a:t>
            </a:r>
            <a:r>
              <a:rPr lang="ru-RU" dirty="0" err="1"/>
              <a:t>уважають</a:t>
            </a:r>
            <a:r>
              <a:rPr lang="ru-RU" dirty="0"/>
              <a:t> за </a:t>
            </a:r>
            <a:r>
              <a:rPr lang="ru-RU" dirty="0" err="1"/>
              <a:t>найкращу</a:t>
            </a:r>
            <a:r>
              <a:rPr lang="ru-RU" dirty="0"/>
              <a:t> роботу </a:t>
            </a:r>
            <a:r>
              <a:rPr lang="ru-RU" dirty="0" err="1"/>
              <a:t>письменника</a:t>
            </a:r>
            <a:r>
              <a:rPr lang="ru-RU" dirty="0"/>
              <a:t>. </a:t>
            </a:r>
            <a:r>
              <a:rPr lang="ru-RU" dirty="0" err="1"/>
              <a:t>Річ</a:t>
            </a:r>
            <a:r>
              <a:rPr lang="ru-RU" dirty="0"/>
              <a:t> у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військова</a:t>
            </a:r>
            <a:r>
              <a:rPr lang="ru-RU" dirty="0"/>
              <a:t> тема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найулюбленіших</a:t>
            </a:r>
            <a:r>
              <a:rPr lang="ru-RU" dirty="0"/>
              <a:t> у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Хемінгуея</a:t>
            </a:r>
            <a:r>
              <a:rPr lang="ru-RU" dirty="0"/>
              <a:t>. З початком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відновив</a:t>
            </a:r>
            <a:r>
              <a:rPr lang="ru-RU" dirty="0"/>
              <a:t> свою </a:t>
            </a:r>
            <a:r>
              <a:rPr lang="ru-RU" dirty="0" err="1"/>
              <a:t>журналістську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переїхавши</a:t>
            </a:r>
            <a:r>
              <a:rPr lang="ru-RU" dirty="0"/>
              <a:t> до Лондона.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опинявся</a:t>
            </a:r>
            <a:r>
              <a:rPr lang="ru-RU" dirty="0"/>
              <a:t> в </a:t>
            </a:r>
            <a:r>
              <a:rPr lang="ru-RU" dirty="0" err="1"/>
              <a:t>найгарячіших</a:t>
            </a:r>
            <a:r>
              <a:rPr lang="ru-RU" dirty="0"/>
              <a:t> точках та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свідком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стали </a:t>
            </a:r>
            <a:r>
              <a:rPr lang="ru-RU" dirty="0" err="1"/>
              <a:t>хрестоматійним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. Тому </a:t>
            </a:r>
            <a:r>
              <a:rPr lang="ru-RU" dirty="0" err="1"/>
              <a:t>його</a:t>
            </a:r>
            <a:r>
              <a:rPr lang="ru-RU" dirty="0"/>
              <a:t> записи </a:t>
            </a:r>
            <a:r>
              <a:rPr lang="ru-RU" dirty="0" err="1"/>
              <a:t>мають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, але й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04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185" y="260648"/>
            <a:ext cx="500087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переїхав</a:t>
            </a:r>
            <a:r>
              <a:rPr lang="ru-RU" dirty="0"/>
              <a:t> на Кубу, де </a:t>
            </a:r>
            <a:r>
              <a:rPr lang="ru-RU" dirty="0" err="1"/>
              <a:t>відновив</a:t>
            </a:r>
            <a:r>
              <a:rPr lang="ru-RU" dirty="0"/>
              <a:t> </a:t>
            </a:r>
            <a:r>
              <a:rPr lang="ru-RU" dirty="0" err="1"/>
              <a:t>літературну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подорожувати</a:t>
            </a:r>
            <a:r>
              <a:rPr lang="ru-RU" dirty="0"/>
              <a:t> і 1953 року </a:t>
            </a:r>
            <a:r>
              <a:rPr lang="ru-RU" dirty="0" err="1"/>
              <a:t>десь</a:t>
            </a:r>
            <a:r>
              <a:rPr lang="ru-RU" dirty="0"/>
              <a:t> в </a:t>
            </a:r>
            <a:r>
              <a:rPr lang="ru-RU" dirty="0" err="1"/>
              <a:t>Африці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у </a:t>
            </a:r>
            <a:r>
              <a:rPr lang="ru-RU" dirty="0" err="1"/>
              <a:t>серйозну</a:t>
            </a:r>
            <a:r>
              <a:rPr lang="ru-RU" dirty="0"/>
              <a:t> </a:t>
            </a:r>
            <a:r>
              <a:rPr lang="ru-RU" dirty="0" err="1"/>
              <a:t>авіакатастрофу</a:t>
            </a:r>
            <a:r>
              <a:rPr lang="ru-RU" dirty="0"/>
              <a:t>. Того ж року </a:t>
            </a:r>
            <a:r>
              <a:rPr lang="ru-RU" dirty="0" err="1"/>
              <a:t>Ернест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Пулітцерівську</a:t>
            </a:r>
            <a:r>
              <a:rPr lang="ru-RU" dirty="0"/>
              <a:t> </a:t>
            </a:r>
            <a:r>
              <a:rPr lang="ru-RU" dirty="0" err="1"/>
              <a:t>премію</a:t>
            </a:r>
            <a:r>
              <a:rPr lang="ru-RU" dirty="0"/>
              <a:t> за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dirty="0" err="1"/>
              <a:t>Старий</a:t>
            </a:r>
            <a:r>
              <a:rPr lang="ru-RU" dirty="0"/>
              <a:t> і море» («</a:t>
            </a:r>
            <a:r>
              <a:rPr lang="en-US" dirty="0"/>
              <a:t>The Old Man and The Sea», 1952).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</a:t>
            </a:r>
            <a:r>
              <a:rPr lang="ru-RU" dirty="0" err="1"/>
              <a:t>вплинув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присудження</a:t>
            </a:r>
            <a:r>
              <a:rPr lang="ru-RU" dirty="0"/>
              <a:t> </a:t>
            </a:r>
            <a:r>
              <a:rPr lang="ru-RU" dirty="0" err="1"/>
              <a:t>Хемінгуею</a:t>
            </a:r>
            <a:r>
              <a:rPr lang="ru-RU" dirty="0"/>
              <a:t> </a:t>
            </a:r>
            <a:r>
              <a:rPr lang="ru-RU" dirty="0" err="1"/>
              <a:t>Нобелівської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/>
              <a:t> з </a:t>
            </a:r>
            <a:r>
              <a:rPr lang="ru-RU" dirty="0" err="1"/>
              <a:t>літератури</a:t>
            </a:r>
            <a:r>
              <a:rPr lang="ru-RU" dirty="0"/>
              <a:t> за 1954 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1959-го року </a:t>
            </a:r>
            <a:r>
              <a:rPr lang="ru-RU" dirty="0" err="1"/>
              <a:t>Фідель</a:t>
            </a:r>
            <a:r>
              <a:rPr lang="ru-RU" dirty="0"/>
              <a:t> Кастро </a:t>
            </a:r>
            <a:r>
              <a:rPr lang="ru-RU" dirty="0" err="1"/>
              <a:t>прийшов</a:t>
            </a:r>
            <a:r>
              <a:rPr lang="ru-RU" dirty="0"/>
              <a:t> до </a:t>
            </a:r>
            <a:r>
              <a:rPr lang="ru-RU" dirty="0" err="1"/>
              <a:t>влади</a:t>
            </a:r>
            <a:r>
              <a:rPr lang="ru-RU" dirty="0"/>
              <a:t> на </a:t>
            </a:r>
            <a:r>
              <a:rPr lang="ru-RU" dirty="0" err="1"/>
              <a:t>Кубі</a:t>
            </a:r>
            <a:r>
              <a:rPr lang="ru-RU" dirty="0"/>
              <a:t>. 1960-го року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 до США, Айдахо.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страждав</a:t>
            </a:r>
            <a:r>
              <a:rPr lang="ru-RU" dirty="0"/>
              <a:t> на </a:t>
            </a:r>
            <a:r>
              <a:rPr lang="ru-RU" dirty="0" err="1"/>
              <a:t>тяжкі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і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психіки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цироз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. 1960-го </a:t>
            </a:r>
            <a:r>
              <a:rPr lang="ru-RU" dirty="0" err="1"/>
              <a:t>він</a:t>
            </a:r>
            <a:r>
              <a:rPr lang="ru-RU" dirty="0"/>
              <a:t> лежав у </a:t>
            </a:r>
            <a:r>
              <a:rPr lang="ru-RU" dirty="0" err="1"/>
              <a:t>клініці</a:t>
            </a:r>
            <a:r>
              <a:rPr lang="ru-RU" dirty="0"/>
              <a:t> </a:t>
            </a:r>
            <a:r>
              <a:rPr lang="ru-RU" dirty="0" err="1"/>
              <a:t>Майо</a:t>
            </a:r>
            <a:r>
              <a:rPr lang="ru-RU" dirty="0"/>
              <a:t> в </a:t>
            </a:r>
            <a:r>
              <a:rPr lang="ru-RU" dirty="0" err="1"/>
              <a:t>Рочестері</a:t>
            </a:r>
            <a:r>
              <a:rPr lang="ru-RU" dirty="0"/>
              <a:t> (штат </a:t>
            </a:r>
            <a:r>
              <a:rPr lang="ru-RU" dirty="0" err="1"/>
              <a:t>Міннесота</a:t>
            </a:r>
            <a:r>
              <a:rPr lang="ru-RU" dirty="0"/>
              <a:t>) з </a:t>
            </a:r>
            <a:r>
              <a:rPr lang="ru-RU" dirty="0" err="1"/>
              <a:t>діагнозом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та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розумового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з </a:t>
            </a:r>
            <a:r>
              <a:rPr lang="ru-RU" dirty="0" err="1"/>
              <a:t>лікарні</a:t>
            </a:r>
            <a:r>
              <a:rPr lang="ru-RU" dirty="0"/>
              <a:t> </a:t>
            </a:r>
            <a:r>
              <a:rPr lang="ru-RU" dirty="0" err="1"/>
              <a:t>Хемінгуей</a:t>
            </a:r>
            <a:r>
              <a:rPr lang="ru-RU" dirty="0"/>
              <a:t> </a:t>
            </a:r>
            <a:r>
              <a:rPr lang="ru-RU" dirty="0" err="1"/>
              <a:t>вкоротив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вистріливши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в </a:t>
            </a:r>
            <a:r>
              <a:rPr lang="ru-RU" dirty="0" err="1"/>
              <a:t>лоба</a:t>
            </a:r>
            <a:r>
              <a:rPr lang="ru-RU" dirty="0"/>
              <a:t> з </a:t>
            </a:r>
            <a:r>
              <a:rPr lang="ru-RU" dirty="0" err="1"/>
              <a:t>мисливської</a:t>
            </a:r>
            <a:r>
              <a:rPr lang="ru-RU" dirty="0"/>
              <a:t> </a:t>
            </a:r>
            <a:r>
              <a:rPr lang="ru-RU" dirty="0" err="1"/>
              <a:t>рушниці</a:t>
            </a:r>
            <a:r>
              <a:rPr lang="ru-RU" dirty="0"/>
              <a:t>, яку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дідусь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відбулось</a:t>
            </a:r>
            <a:r>
              <a:rPr lang="ru-RU" dirty="0"/>
              <a:t> 2 </a:t>
            </a:r>
            <a:r>
              <a:rPr lang="ru-RU" dirty="0" err="1"/>
              <a:t>липня</a:t>
            </a:r>
            <a:r>
              <a:rPr lang="ru-RU" dirty="0"/>
              <a:t> 1961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в </a:t>
            </a:r>
            <a:r>
              <a:rPr lang="ru-RU" dirty="0" err="1"/>
              <a:t>Кетчемі</a:t>
            </a:r>
            <a:r>
              <a:rPr lang="ru-RU" dirty="0"/>
              <a:t>, штат Айдахо, США.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836712"/>
            <a:ext cx="3030448" cy="510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059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1152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Ернест Хемінгуей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Ернест Хемінгуей</dc:title>
  <dc:creator>admin</dc:creator>
  <cp:lastModifiedBy>admin</cp:lastModifiedBy>
  <cp:revision>2</cp:revision>
  <dcterms:created xsi:type="dcterms:W3CDTF">2014-05-22T10:23:44Z</dcterms:created>
  <dcterms:modified xsi:type="dcterms:W3CDTF">2014-05-22T10:32:29Z</dcterms:modified>
</cp:coreProperties>
</file>