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7" r:id="rId4"/>
    <p:sldId id="258" r:id="rId5"/>
    <p:sldId id="261" r:id="rId6"/>
    <p:sldId id="268" r:id="rId7"/>
    <p:sldId id="263" r:id="rId8"/>
    <p:sldId id="259" r:id="rId9"/>
    <p:sldId id="262" r:id="rId10"/>
    <p:sldId id="267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0"/>
  </p:normalViewPr>
  <p:slideViewPr>
    <p:cSldViewPr>
      <p:cViewPr varScale="1">
        <p:scale>
          <a:sx n="88" d="100"/>
          <a:sy n="88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95936" y="98072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5940152" y="558924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Учениці 9-В класу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949280"/>
            <a:ext cx="1956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Гутянської</a:t>
            </a:r>
            <a:r>
              <a:rPr lang="uk-UA" dirty="0" smtClean="0"/>
              <a:t> Діани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1628800"/>
            <a:ext cx="216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20608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ПРЕЗЕНТАЦІЯ НА ТЕМУ”ТВОРЧІСТЬ АДАМА </a:t>
            </a:r>
            <a:r>
              <a:rPr lang="uk-UA" dirty="0" err="1" smtClean="0"/>
              <a:t>МІЦКЕВИЧА”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1112" y="5661248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</a:rPr>
              <a:t>Кримської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війни</a:t>
            </a:r>
            <a:r>
              <a:rPr lang="ru-RU" dirty="0" smtClean="0">
                <a:solidFill>
                  <a:schemeClr val="bg1"/>
                </a:solidFill>
              </a:rPr>
              <a:t> 1853-56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Міцкевич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вирушив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політичною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місією</a:t>
            </a:r>
            <a:r>
              <a:rPr lang="ru-RU" dirty="0" smtClean="0">
                <a:solidFill>
                  <a:schemeClr val="bg1"/>
                </a:solidFill>
              </a:rPr>
              <a:t> до Константинополя, де помер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холери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похований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Парижі</a:t>
            </a:r>
            <a:r>
              <a:rPr lang="ru-RU" dirty="0" smtClean="0">
                <a:solidFill>
                  <a:schemeClr val="bg1"/>
                </a:solidFill>
              </a:rPr>
              <a:t>, прах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перенесений до Кракова в 1890 </a:t>
            </a:r>
            <a:r>
              <a:rPr lang="ru-RU" dirty="0" err="1" smtClean="0">
                <a:solidFill>
                  <a:schemeClr val="bg1"/>
                </a:solidFill>
              </a:rPr>
              <a:t>році</a:t>
            </a:r>
            <a:r>
              <a:rPr lang="ru-RU" dirty="0" smtClean="0">
                <a:solidFill>
                  <a:schemeClr val="bg1"/>
                </a:solidFill>
              </a:rPr>
              <a:t>). 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16-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04664"/>
            <a:ext cx="3810000" cy="532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11681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92696"/>
            <a:ext cx="3810000" cy="50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adam_mickiewicz_55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196752"/>
            <a:ext cx="4200525" cy="5238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3131840" y="404664"/>
            <a:ext cx="2169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АДАМ МІЦКЕВИЧ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413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657671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Адам </a:t>
            </a:r>
            <a:r>
              <a:rPr lang="ru-RU" dirty="0" err="1" smtClean="0"/>
              <a:t>Міцкевич</a:t>
            </a:r>
            <a:r>
              <a:rPr lang="ru-RU" dirty="0" smtClean="0"/>
              <a:t> </a:t>
            </a:r>
            <a:r>
              <a:rPr lang="ru-RU" dirty="0" err="1" smtClean="0"/>
              <a:t>війшов</a:t>
            </a:r>
            <a:r>
              <a:rPr lang="ru-RU" dirty="0" smtClean="0"/>
              <a:t> в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як </a:t>
            </a:r>
            <a:r>
              <a:rPr lang="ru-RU" dirty="0" err="1" smtClean="0"/>
              <a:t>геніальний</a:t>
            </a:r>
            <a:r>
              <a:rPr lang="ru-RU" dirty="0" smtClean="0"/>
              <a:t> поет </a:t>
            </a:r>
            <a:r>
              <a:rPr lang="ru-RU" dirty="0" err="1" smtClean="0"/>
              <a:t>і</a:t>
            </a:r>
            <a:r>
              <a:rPr lang="ru-RU" dirty="0" smtClean="0"/>
              <a:t> великий </a:t>
            </a:r>
            <a:r>
              <a:rPr lang="ru-RU" dirty="0" err="1" smtClean="0"/>
              <a:t>мислитель</a:t>
            </a:r>
            <a:r>
              <a:rPr lang="ru-RU" dirty="0" smtClean="0"/>
              <a:t>. </a:t>
            </a:r>
            <a:r>
              <a:rPr lang="ru-RU" dirty="0" err="1" smtClean="0"/>
              <a:t>Майбутній</a:t>
            </a:r>
            <a:r>
              <a:rPr lang="ru-RU" dirty="0" smtClean="0"/>
              <a:t> поет </a:t>
            </a:r>
            <a:r>
              <a:rPr lang="ru-RU" dirty="0" err="1" smtClean="0"/>
              <a:t>народився</a:t>
            </a:r>
            <a:r>
              <a:rPr lang="ru-RU" dirty="0" smtClean="0"/>
              <a:t> 24 </a:t>
            </a:r>
            <a:r>
              <a:rPr lang="ru-RU" dirty="0" err="1" smtClean="0"/>
              <a:t>Грудня</a:t>
            </a:r>
            <a:r>
              <a:rPr lang="ru-RU" dirty="0" smtClean="0"/>
              <a:t> 1798 року на </a:t>
            </a:r>
            <a:r>
              <a:rPr lang="ru-RU" dirty="0" err="1" smtClean="0"/>
              <a:t>хуторі</a:t>
            </a:r>
            <a:r>
              <a:rPr lang="ru-RU" dirty="0" smtClean="0"/>
              <a:t> </a:t>
            </a:r>
            <a:r>
              <a:rPr lang="ru-RU" dirty="0" err="1" smtClean="0"/>
              <a:t>Заоссє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Новогрудка</a:t>
            </a:r>
            <a:r>
              <a:rPr lang="ru-RU" dirty="0" smtClean="0"/>
              <a:t>, в </a:t>
            </a:r>
            <a:r>
              <a:rPr lang="ru-RU" dirty="0" err="1" smtClean="0"/>
              <a:t>сім’ї</a:t>
            </a:r>
            <a:r>
              <a:rPr lang="ru-RU" dirty="0" smtClean="0"/>
              <a:t> адвоката. 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dam_Mickiewi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68794" cy="666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5364088" y="332656"/>
            <a:ext cx="3528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Рано </a:t>
            </a:r>
            <a:r>
              <a:rPr lang="ru-RU" dirty="0" err="1" smtClean="0"/>
              <a:t>вративши</a:t>
            </a:r>
            <a:r>
              <a:rPr lang="ru-RU" dirty="0" smtClean="0"/>
              <a:t> батька, Адам </a:t>
            </a:r>
            <a:r>
              <a:rPr lang="ru-RU" dirty="0" err="1" smtClean="0"/>
              <a:t>Міцкевич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</a:t>
            </a:r>
            <a:r>
              <a:rPr lang="ru-RU" dirty="0" err="1" smtClean="0"/>
              <a:t>привчався</a:t>
            </a:r>
            <a:r>
              <a:rPr lang="ru-RU" dirty="0" smtClean="0"/>
              <a:t> до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В 1815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поступає</a:t>
            </a:r>
            <a:r>
              <a:rPr lang="en-US" dirty="0" smtClean="0"/>
              <a:t> y</a:t>
            </a:r>
            <a:r>
              <a:rPr lang="ru-RU" dirty="0" smtClean="0"/>
              <a:t>  </a:t>
            </a:r>
            <a:r>
              <a:rPr lang="ru-RU" dirty="0" err="1" smtClean="0"/>
              <a:t>Вільно</a:t>
            </a:r>
            <a:r>
              <a:rPr lang="ru-RU" dirty="0" smtClean="0"/>
              <a:t>, де </a:t>
            </a:r>
            <a:r>
              <a:rPr lang="ru-RU" dirty="0" err="1" smtClean="0"/>
              <a:t>був</a:t>
            </a:r>
            <a:r>
              <a:rPr lang="ru-RU" dirty="0" smtClean="0"/>
              <a:t> зачислений «</a:t>
            </a:r>
            <a:r>
              <a:rPr lang="ru-RU" dirty="0" err="1" smtClean="0"/>
              <a:t>казеннокоштним</a:t>
            </a:r>
            <a:r>
              <a:rPr lang="ru-RU" dirty="0" smtClean="0"/>
              <a:t>» студентом </a:t>
            </a:r>
            <a:r>
              <a:rPr lang="ru-RU" dirty="0" err="1" smtClean="0"/>
              <a:t>університета</a:t>
            </a:r>
            <a:r>
              <a:rPr lang="ru-RU" dirty="0" smtClean="0"/>
              <a:t>. Там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професорів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вчителів</a:t>
            </a:r>
            <a:r>
              <a:rPr lang="ru-RU" dirty="0" smtClean="0"/>
              <a:t> </a:t>
            </a:r>
            <a:r>
              <a:rPr lang="ru-RU" dirty="0" err="1" smtClean="0"/>
              <a:t>вивчав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науки,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найулюбленіші</a:t>
            </a:r>
            <a:r>
              <a:rPr lang="ru-RU" dirty="0" smtClean="0"/>
              <a:t> 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зарубіжна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вітчизняна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античний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1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7" y="188640"/>
            <a:ext cx="4783189" cy="6336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436096" y="692696"/>
            <a:ext cx="3384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Москві</a:t>
            </a:r>
            <a:r>
              <a:rPr lang="ru-RU" dirty="0" smtClean="0"/>
              <a:t> Адам </a:t>
            </a:r>
            <a:r>
              <a:rPr lang="ru-RU" dirty="0" err="1" smtClean="0"/>
              <a:t>Міцкевич</a:t>
            </a:r>
            <a:r>
              <a:rPr lang="ru-RU" dirty="0" smtClean="0"/>
              <a:t> </a:t>
            </a:r>
            <a:r>
              <a:rPr lang="ru-RU" dirty="0" err="1" smtClean="0"/>
              <a:t>зайняв</a:t>
            </a:r>
            <a:r>
              <a:rPr lang="ru-RU" dirty="0" smtClean="0"/>
              <a:t> посаду чиновника </a:t>
            </a:r>
            <a:r>
              <a:rPr lang="ru-RU" dirty="0" err="1" smtClean="0"/>
              <a:t>канцелярії</a:t>
            </a:r>
            <a:r>
              <a:rPr lang="ru-RU" dirty="0" smtClean="0"/>
              <a:t> генерал-губернатора. Весною 1826 р. поет </a:t>
            </a:r>
            <a:r>
              <a:rPr lang="ru-RU" dirty="0" err="1" smtClean="0"/>
              <a:t>знайомиться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членами журнала «</a:t>
            </a:r>
            <a:r>
              <a:rPr lang="ru-RU" dirty="0" err="1" smtClean="0"/>
              <a:t>Московскій</a:t>
            </a:r>
            <a:r>
              <a:rPr lang="ru-RU" dirty="0" smtClean="0"/>
              <a:t> телеграф», </a:t>
            </a:r>
            <a:r>
              <a:rPr lang="ru-RU" dirty="0" err="1" smtClean="0"/>
              <a:t>поетами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письменниками</a:t>
            </a:r>
            <a:r>
              <a:rPr lang="ru-RU" dirty="0" smtClean="0"/>
              <a:t>. Самим </a:t>
            </a:r>
            <a:r>
              <a:rPr lang="ru-RU" dirty="0" err="1" smtClean="0"/>
              <a:t>яскравим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знайомство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</a:t>
            </a:r>
            <a:r>
              <a:rPr lang="ru-RU" dirty="0" err="1" smtClean="0"/>
              <a:t>поетом</a:t>
            </a:r>
            <a:r>
              <a:rPr lang="ru-RU" dirty="0" smtClean="0"/>
              <a:t> </a:t>
            </a:r>
            <a:r>
              <a:rPr lang="ru-RU" dirty="0" err="1" smtClean="0"/>
              <a:t>Олександром</a:t>
            </a:r>
            <a:r>
              <a:rPr lang="ru-RU" dirty="0" smtClean="0"/>
              <a:t> </a:t>
            </a:r>
            <a:r>
              <a:rPr lang="ru-RU" dirty="0" err="1" smtClean="0"/>
              <a:t>Сергійовичем</a:t>
            </a:r>
            <a:r>
              <a:rPr lang="ru-RU" dirty="0" smtClean="0"/>
              <a:t> </a:t>
            </a:r>
            <a:r>
              <a:rPr lang="ru-RU" dirty="0" err="1" smtClean="0"/>
              <a:t>Пушкіним</a:t>
            </a:r>
            <a:r>
              <a:rPr lang="ru-RU" dirty="0" smtClean="0"/>
              <a:t>.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itskevich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620688"/>
            <a:ext cx="4078251" cy="5334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67544" y="620688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1822 </a:t>
            </a:r>
            <a:r>
              <a:rPr lang="ru-RU" dirty="0" err="1" smtClean="0"/>
              <a:t>і</a:t>
            </a:r>
            <a:r>
              <a:rPr lang="ru-RU" dirty="0" smtClean="0"/>
              <a:t> 1823 роках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близьких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 </a:t>
            </a:r>
            <a:r>
              <a:rPr lang="ru-RU" dirty="0" err="1" smtClean="0"/>
              <a:t>Міцкевич</a:t>
            </a:r>
            <a:r>
              <a:rPr lang="ru-RU" dirty="0" smtClean="0"/>
              <a:t> в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видає</a:t>
            </a:r>
            <a:r>
              <a:rPr lang="ru-RU" dirty="0" smtClean="0"/>
              <a:t> два невеликих </a:t>
            </a:r>
            <a:r>
              <a:rPr lang="ru-RU" dirty="0" err="1" smtClean="0"/>
              <a:t>томника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</a:t>
            </a:r>
            <a:r>
              <a:rPr lang="ru-RU" dirty="0" err="1" smtClean="0"/>
              <a:t>Поезій</a:t>
            </a:r>
            <a:r>
              <a:rPr lang="ru-RU" dirty="0" smtClean="0"/>
              <a:t>». За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участь у </a:t>
            </a:r>
            <a:r>
              <a:rPr lang="ru-RU" dirty="0" err="1" smtClean="0"/>
              <a:t>пітпільних</a:t>
            </a:r>
            <a:r>
              <a:rPr lang="ru-RU" dirty="0" smtClean="0"/>
              <a:t> </a:t>
            </a:r>
            <a:r>
              <a:rPr lang="ru-RU" dirty="0" err="1" smtClean="0"/>
              <a:t>товариствах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1824 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висланий</a:t>
            </a:r>
            <a:r>
              <a:rPr lang="ru-RU" dirty="0" smtClean="0"/>
              <a:t> у </a:t>
            </a:r>
            <a:r>
              <a:rPr lang="ru-RU" dirty="0" err="1" smtClean="0"/>
              <a:t>віддаленні</a:t>
            </a:r>
            <a:r>
              <a:rPr lang="ru-RU" dirty="0" smtClean="0"/>
              <a:t> </a:t>
            </a:r>
            <a:r>
              <a:rPr lang="ru-RU" dirty="0" err="1" smtClean="0"/>
              <a:t>губерні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у </a:t>
            </a:r>
            <a:r>
              <a:rPr lang="ru-RU" dirty="0" err="1" smtClean="0"/>
              <a:t>листопаді</a:t>
            </a:r>
            <a:r>
              <a:rPr lang="ru-RU" dirty="0" smtClean="0"/>
              <a:t> </a:t>
            </a:r>
            <a:r>
              <a:rPr lang="ru-RU" dirty="0" err="1" smtClean="0"/>
              <a:t>прибув</a:t>
            </a:r>
            <a:r>
              <a:rPr lang="ru-RU" dirty="0" smtClean="0"/>
              <a:t> до Петербургу,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у Одесу де </a:t>
            </a:r>
            <a:r>
              <a:rPr lang="ru-RU" dirty="0" err="1" smtClean="0"/>
              <a:t>працював</a:t>
            </a:r>
            <a:r>
              <a:rPr lang="ru-RU" dirty="0" smtClean="0"/>
              <a:t> учителем в </a:t>
            </a:r>
            <a:r>
              <a:rPr lang="ru-RU" dirty="0" err="1" smtClean="0"/>
              <a:t>Ришельєвському</a:t>
            </a:r>
            <a:r>
              <a:rPr lang="ru-RU" dirty="0" smtClean="0"/>
              <a:t> </a:t>
            </a:r>
            <a:r>
              <a:rPr lang="ru-RU" dirty="0" err="1" smtClean="0"/>
              <a:t>ліцеї</a:t>
            </a:r>
            <a:r>
              <a:rPr lang="ru-RU" dirty="0" smtClean="0"/>
              <a:t>. 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38347-wedddingband-1314165676-191-640x4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76672"/>
            <a:ext cx="380391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51520" y="476672"/>
            <a:ext cx="4608512" cy="4529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Незважаючи на привабливу зовнішність і витонченість манер Міцкевича, його особисте життя не складалося. Близько 1818 р. він закохався в дівчину з багатої шляхетської родини Маріанну (</a:t>
            </a:r>
            <a:r>
              <a:rPr lang="uk-UA" dirty="0" err="1" smtClean="0"/>
              <a:t>Марилю</a:t>
            </a:r>
            <a:r>
              <a:rPr lang="uk-UA" dirty="0" smtClean="0"/>
              <a:t>) Верещак, але вона вийшла за іншого. У 1830 р. Міцкевич мало не одружився з донькою знаменитого американського письменника Фенімора Купера. Переживши ще кілька </a:t>
            </a:r>
            <a:r>
              <a:rPr lang="uk-UA" dirty="0" err="1" smtClean="0"/>
              <a:t>закоханостей</a:t>
            </a:r>
            <a:r>
              <a:rPr lang="uk-UA" dirty="0" smtClean="0"/>
              <a:t>, лише в 36 років Міцкевич одружився з донькою співачки Марії </a:t>
            </a:r>
            <a:r>
              <a:rPr lang="uk-UA" dirty="0" err="1" smtClean="0"/>
              <a:t>Шимановської</a:t>
            </a:r>
            <a:r>
              <a:rPr lang="uk-UA" dirty="0" smtClean="0"/>
              <a:t> — </a:t>
            </a:r>
            <a:r>
              <a:rPr lang="uk-UA" dirty="0" err="1" smtClean="0"/>
              <a:t>Целіною</a:t>
            </a:r>
            <a:r>
              <a:rPr lang="uk-UA" dirty="0" smtClean="0"/>
              <a:t>. Але повного щастя і спокою не знайде він і в подружньому житті, через важку хворобу дружини, яку лікарі пов'язували з психічними відхиленнями. Із шести дітей Міцкевича вижили лише четверо, свою ж першу доньку Міцкевич назвав </a:t>
            </a:r>
            <a:r>
              <a:rPr lang="uk-UA" dirty="0" err="1" smtClean="0"/>
              <a:t>Марилею</a:t>
            </a:r>
            <a:r>
              <a:rPr lang="uk-UA" dirty="0" smtClean="0"/>
              <a:t> — на честь </a:t>
            </a:r>
            <a:r>
              <a:rPr lang="uk-UA" dirty="0" err="1" smtClean="0"/>
              <a:t>Марилі</a:t>
            </a:r>
            <a:r>
              <a:rPr lang="uk-UA" dirty="0" smtClean="0"/>
              <a:t> Верещак, світлі почуття до якої зберіг на все життя.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1860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19" cy="63499"/>
          </a:xfrm>
          <a:prstGeom prst="rect">
            <a:avLst/>
          </a:prstGeom>
        </p:spPr>
      </p:pic>
      <p:pic>
        <p:nvPicPr>
          <p:cNvPr id="3" name="Рисунок 2" descr="mv_Nic262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719" cy="61577"/>
          </a:xfrm>
          <a:prstGeom prst="rect">
            <a:avLst/>
          </a:prstGeom>
        </p:spPr>
      </p:pic>
      <p:pic>
        <p:nvPicPr>
          <p:cNvPr id="4" name="Рисунок 3" descr="mv_Nic2624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836712"/>
            <a:ext cx="3898900" cy="520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499992" y="69269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980728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залишався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дев’ять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цікавлячись</a:t>
            </a:r>
            <a:r>
              <a:rPr lang="ru-RU" dirty="0" smtClean="0"/>
              <a:t> </a:t>
            </a:r>
            <a:r>
              <a:rPr lang="ru-RU" dirty="0" err="1" smtClean="0"/>
              <a:t>суспільним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, фольклором та </a:t>
            </a:r>
            <a:r>
              <a:rPr lang="ru-RU" dirty="0" err="1" smtClean="0"/>
              <a:t>історією</a:t>
            </a:r>
            <a:r>
              <a:rPr lang="ru-RU" dirty="0" smtClean="0"/>
              <a:t>. Тут </a:t>
            </a:r>
            <a:r>
              <a:rPr lang="ru-RU" dirty="0" err="1" smtClean="0"/>
              <a:t>було</a:t>
            </a:r>
            <a:r>
              <a:rPr lang="ru-RU" dirty="0" smtClean="0"/>
              <a:t> написано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сонетів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«</a:t>
            </a:r>
            <a:r>
              <a:rPr lang="ru-RU" dirty="0" err="1" smtClean="0"/>
              <a:t>Кримських</a:t>
            </a:r>
            <a:r>
              <a:rPr lang="ru-RU" dirty="0" smtClean="0"/>
              <a:t>», </a:t>
            </a:r>
            <a:r>
              <a:rPr lang="ru-RU" dirty="0" err="1" smtClean="0"/>
              <a:t>балада</a:t>
            </a:r>
            <a:r>
              <a:rPr lang="ru-RU" dirty="0" smtClean="0"/>
              <a:t> «</a:t>
            </a:r>
            <a:r>
              <a:rPr lang="ru-RU" dirty="0" err="1" smtClean="0"/>
              <a:t>Воєвода</a:t>
            </a:r>
            <a:r>
              <a:rPr lang="ru-RU" dirty="0" smtClean="0"/>
              <a:t>», «Дозор». У 1825 р. при </a:t>
            </a:r>
            <a:r>
              <a:rPr lang="ru-RU" dirty="0" err="1" smtClean="0"/>
              <a:t>переїзді</a:t>
            </a:r>
            <a:r>
              <a:rPr lang="ru-RU" dirty="0" smtClean="0"/>
              <a:t> на роботу у Москву, у </a:t>
            </a:r>
            <a:r>
              <a:rPr lang="ru-RU" dirty="0" err="1" smtClean="0"/>
              <a:t>Харкові</a:t>
            </a:r>
            <a:r>
              <a:rPr lang="ru-RU" dirty="0" smtClean="0"/>
              <a:t>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письменником</a:t>
            </a:r>
            <a:r>
              <a:rPr lang="ru-RU" dirty="0" smtClean="0"/>
              <a:t> Петром </a:t>
            </a:r>
            <a:r>
              <a:rPr lang="ru-RU" dirty="0" err="1" smtClean="0"/>
              <a:t>Гулаком-Артемовським</a:t>
            </a:r>
            <a:r>
              <a:rPr lang="ru-RU" dirty="0" smtClean="0"/>
              <a:t>,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балада</a:t>
            </a:r>
            <a:r>
              <a:rPr lang="ru-RU" dirty="0" smtClean="0"/>
              <a:t> «</a:t>
            </a:r>
            <a:r>
              <a:rPr lang="ru-RU" dirty="0" err="1" smtClean="0"/>
              <a:t>Пані</a:t>
            </a:r>
            <a:r>
              <a:rPr lang="ru-RU" dirty="0" smtClean="0"/>
              <a:t> </a:t>
            </a:r>
            <a:r>
              <a:rPr lang="ru-RU" dirty="0" err="1" smtClean="0"/>
              <a:t>Твардовська</a:t>
            </a:r>
            <a:r>
              <a:rPr lang="ru-RU" dirty="0" smtClean="0"/>
              <a:t>»на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3491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Творчість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геніального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поета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відома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20-30-х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минулого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століття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завдяки</a:t>
            </a:r>
            <a:r>
              <a:rPr lang="ru-RU" dirty="0" smtClean="0">
                <a:solidFill>
                  <a:schemeClr val="bg1"/>
                </a:solidFill>
              </a:rPr>
              <a:t> перекладам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переспівам</a:t>
            </a:r>
            <a:r>
              <a:rPr lang="ru-RU" dirty="0" smtClean="0">
                <a:solidFill>
                  <a:schemeClr val="bg1"/>
                </a:solidFill>
              </a:rPr>
              <a:t> Петра </a:t>
            </a:r>
            <a:r>
              <a:rPr lang="ru-RU" dirty="0" err="1" smtClean="0">
                <a:solidFill>
                  <a:schemeClr val="bg1"/>
                </a:solidFill>
              </a:rPr>
              <a:t>Гулака-Артемовського</a:t>
            </a:r>
            <a:r>
              <a:rPr lang="ru-RU" dirty="0" smtClean="0">
                <a:solidFill>
                  <a:schemeClr val="bg1"/>
                </a:solidFill>
              </a:rPr>
              <a:t>, Л. </a:t>
            </a:r>
            <a:r>
              <a:rPr lang="ru-RU" dirty="0" err="1" smtClean="0">
                <a:solidFill>
                  <a:schemeClr val="bg1"/>
                </a:solidFill>
              </a:rPr>
              <a:t>Боровиковського</a:t>
            </a:r>
            <a:r>
              <a:rPr lang="ru-RU" dirty="0" smtClean="0">
                <a:solidFill>
                  <a:schemeClr val="bg1"/>
                </a:solidFill>
              </a:rPr>
              <a:t>, О. </a:t>
            </a:r>
            <a:r>
              <a:rPr lang="ru-RU" dirty="0" err="1" smtClean="0">
                <a:solidFill>
                  <a:schemeClr val="bg1"/>
                </a:solidFill>
              </a:rPr>
              <a:t>Шпигоцького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Поезією</a:t>
            </a:r>
            <a:r>
              <a:rPr lang="ru-RU" dirty="0" smtClean="0">
                <a:solidFill>
                  <a:schemeClr val="bg1"/>
                </a:solidFill>
              </a:rPr>
              <a:t> Адама </a:t>
            </a:r>
            <a:r>
              <a:rPr lang="ru-RU" dirty="0" err="1" smtClean="0">
                <a:solidFill>
                  <a:schemeClr val="bg1"/>
                </a:solidFill>
              </a:rPr>
              <a:t>Міцкевича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захоплювався</a:t>
            </a:r>
            <a:r>
              <a:rPr lang="ru-RU" dirty="0" smtClean="0">
                <a:solidFill>
                  <a:schemeClr val="bg1"/>
                </a:solidFill>
              </a:rPr>
              <a:t> Тарас Григорович Шевченко. </a:t>
            </a:r>
            <a:r>
              <a:rPr lang="ru-RU" dirty="0" err="1" smtClean="0">
                <a:solidFill>
                  <a:schemeClr val="bg1"/>
                </a:solidFill>
              </a:rPr>
              <a:t>Згодом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твори </a:t>
            </a:r>
            <a:r>
              <a:rPr lang="ru-RU" dirty="0" err="1" smtClean="0">
                <a:solidFill>
                  <a:schemeClr val="bg1"/>
                </a:solidFill>
              </a:rPr>
              <a:t>переклали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Іван</a:t>
            </a:r>
            <a:r>
              <a:rPr lang="ru-RU" dirty="0" smtClean="0">
                <a:solidFill>
                  <a:schemeClr val="bg1"/>
                </a:solidFill>
              </a:rPr>
              <a:t> Франко, Леся </a:t>
            </a:r>
            <a:r>
              <a:rPr lang="ru-RU" dirty="0" err="1" smtClean="0">
                <a:solidFill>
                  <a:schemeClr val="bg1"/>
                </a:solidFill>
              </a:rPr>
              <a:t>Українка</a:t>
            </a:r>
            <a:r>
              <a:rPr lang="ru-RU" dirty="0" smtClean="0">
                <a:solidFill>
                  <a:schemeClr val="bg1"/>
                </a:solidFill>
              </a:rPr>
              <a:t>, Максим </a:t>
            </a:r>
            <a:r>
              <a:rPr lang="ru-RU" dirty="0" err="1" smtClean="0">
                <a:solidFill>
                  <a:schemeClr val="bg1"/>
                </a:solidFill>
              </a:rPr>
              <a:t>Рильський</a:t>
            </a:r>
            <a:r>
              <a:rPr lang="ru-RU" dirty="0" smtClean="0">
                <a:solidFill>
                  <a:schemeClr val="bg1"/>
                </a:solidFill>
              </a:rPr>
              <a:t>, М. Бажан, </a:t>
            </a:r>
            <a:r>
              <a:rPr lang="ru-RU" dirty="0" err="1" smtClean="0">
                <a:solidFill>
                  <a:schemeClr val="bg1"/>
                </a:solidFill>
              </a:rPr>
              <a:t>Андрій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Малишко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Іван</a:t>
            </a:r>
            <a:r>
              <a:rPr lang="ru-RU" dirty="0" smtClean="0">
                <a:solidFill>
                  <a:schemeClr val="bg1"/>
                </a:solidFill>
              </a:rPr>
              <a:t> Драч.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</TotalTime>
  <Words>489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Диана</dc:creator>
  <cp:lastModifiedBy>Admin</cp:lastModifiedBy>
  <cp:revision>13</cp:revision>
  <dcterms:created xsi:type="dcterms:W3CDTF">2014-02-08T10:43:40Z</dcterms:created>
  <dcterms:modified xsi:type="dcterms:W3CDTF">2014-02-10T11:14:46Z</dcterms:modified>
</cp:coreProperties>
</file>