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7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F6D8-7F2E-4603-8D16-FD08571AB89B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88E-2E06-4E12-9274-52DE5631EB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F6D8-7F2E-4603-8D16-FD08571AB89B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88E-2E06-4E12-9274-52DE5631EB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F6D8-7F2E-4603-8D16-FD08571AB89B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88E-2E06-4E12-9274-52DE5631EB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F6D8-7F2E-4603-8D16-FD08571AB89B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88E-2E06-4E12-9274-52DE5631EB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F6D8-7F2E-4603-8D16-FD08571AB89B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88E-2E06-4E12-9274-52DE5631EB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F6D8-7F2E-4603-8D16-FD08571AB89B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88E-2E06-4E12-9274-52DE5631EB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F6D8-7F2E-4603-8D16-FD08571AB89B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88E-2E06-4E12-9274-52DE5631EB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F6D8-7F2E-4603-8D16-FD08571AB89B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88E-2E06-4E12-9274-52DE5631EB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F6D8-7F2E-4603-8D16-FD08571AB89B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88E-2E06-4E12-9274-52DE5631EB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F6D8-7F2E-4603-8D16-FD08571AB89B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88E-2E06-4E12-9274-52DE5631EB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F6D8-7F2E-4603-8D16-FD08571AB89B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6688E-2E06-4E12-9274-52DE5631EBE3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2F6D8-7F2E-4603-8D16-FD08571AB89B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6688E-2E06-4E12-9274-52DE5631EBE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2448273"/>
          </a:xfrm>
        </p:spPr>
        <p:txBody>
          <a:bodyPr/>
          <a:lstStyle/>
          <a:p>
            <a:r>
              <a:rPr lang="ru-RU" sz="6600" dirty="0" smtClean="0"/>
              <a:t>        </a:t>
            </a:r>
            <a:r>
              <a:rPr lang="ru-RU" sz="6000" dirty="0" smtClean="0"/>
              <a:t>Жизнь          Джорджа Байрона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3933056"/>
            <a:ext cx="4568552" cy="17526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Работа ученицы 9-а класса Самойловой К.</a:t>
            </a:r>
            <a:endParaRPr lang="ru-RU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935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234963" cy="1195535"/>
          </a:xfrm>
        </p:spPr>
        <p:txBody>
          <a:bodyPr/>
          <a:lstStyle/>
          <a:p>
            <a:r>
              <a:rPr lang="ru-RU" b="1" dirty="0"/>
              <a:t>Джордж </a:t>
            </a:r>
            <a:r>
              <a:rPr lang="ru-RU" b="1" dirty="0" err="1"/>
              <a:t>Ноэл</a:t>
            </a:r>
            <a:r>
              <a:rPr lang="ru-RU" b="1" dirty="0"/>
              <a:t> Гордон Байрон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920" y="2120315"/>
            <a:ext cx="4536504" cy="33123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sz="3200" dirty="0" smtClean="0"/>
              <a:t>Байрон - гений: властитель наших дум, звук новой чудной лиры…»</a:t>
            </a:r>
          </a:p>
          <a:p>
            <a:pPr marL="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     А. С. Пушкин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28800"/>
            <a:ext cx="3024336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37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125113" cy="809060"/>
          </a:xfrm>
        </p:spPr>
        <p:txBody>
          <a:bodyPr/>
          <a:lstStyle/>
          <a:p>
            <a:r>
              <a:rPr lang="ru-RU" dirty="0" smtClean="0"/>
              <a:t>                  Детство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4896544" cy="489654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Джордж </a:t>
            </a:r>
            <a:r>
              <a:rPr lang="ru-RU" b="1" dirty="0" err="1"/>
              <a:t>Ноэл</a:t>
            </a:r>
            <a:r>
              <a:rPr lang="ru-RU" b="1" dirty="0"/>
              <a:t> Гордон </a:t>
            </a:r>
            <a:r>
              <a:rPr lang="ru-RU" b="1" dirty="0" smtClean="0"/>
              <a:t>Байрон</a:t>
            </a:r>
            <a:r>
              <a:rPr lang="ru-RU" dirty="0"/>
              <a:t> </a:t>
            </a:r>
            <a:r>
              <a:rPr lang="ru-RU" dirty="0" smtClean="0"/>
              <a:t>появился на свет 22 января в 1788 году в городе Лондоне.</a:t>
            </a:r>
            <a:r>
              <a:rPr lang="ru-RU" b="1" dirty="0"/>
              <a:t> Гордон</a:t>
            </a:r>
            <a:r>
              <a:rPr lang="ru-RU" dirty="0"/>
              <a:t> — второе личное имя Байрона, данное ему при крещении и совпадающее с девичьей фамилией </a:t>
            </a:r>
            <a:r>
              <a:rPr lang="ru-RU" dirty="0" smtClean="0"/>
              <a:t>матери.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  Многое известно о происхождении </a:t>
            </a:r>
            <a:r>
              <a:rPr lang="ru-RU" dirty="0" smtClean="0"/>
              <a:t>Джорджа</a:t>
            </a:r>
            <a:r>
              <a:rPr lang="ru-RU" dirty="0"/>
              <a:t>. По линии отца, гвардейского офицера Джона Байрона, Байрон происходил из высшей аристократической знати.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П</a:t>
            </a:r>
            <a:r>
              <a:rPr lang="ru-RU" dirty="0" smtClean="0"/>
              <a:t>осле </a:t>
            </a:r>
            <a:r>
              <a:rPr lang="ru-RU" dirty="0"/>
              <a:t>смерти двоюродного деда Джордж стал </a:t>
            </a:r>
            <a:r>
              <a:rPr lang="ru-RU" dirty="0" smtClean="0"/>
              <a:t>Пэром Англии </a:t>
            </a:r>
            <a:r>
              <a:rPr lang="ru-RU" dirty="0"/>
              <a:t> и получил титул «</a:t>
            </a:r>
            <a:r>
              <a:rPr lang="ru-RU" b="1" dirty="0"/>
              <a:t>барон Байрон»</a:t>
            </a:r>
            <a:r>
              <a:rPr lang="ru-RU" dirty="0"/>
              <a:t>, после чего, как это принято у пэров данного ранга, его обычным </a:t>
            </a:r>
            <a:r>
              <a:rPr lang="ru-RU" dirty="0" smtClean="0"/>
              <a:t> </a:t>
            </a:r>
            <a:r>
              <a:rPr lang="ru-RU" dirty="0"/>
              <a:t>именем стало «</a:t>
            </a:r>
            <a:r>
              <a:rPr lang="ru-RU" b="1" dirty="0"/>
              <a:t>лорд Байрон</a:t>
            </a:r>
            <a:r>
              <a:rPr lang="ru-RU" dirty="0" smtClean="0"/>
              <a:t>».</a:t>
            </a:r>
          </a:p>
          <a:p>
            <a:pPr marL="0" indent="0" algn="just">
              <a:buNone/>
            </a:pPr>
            <a:r>
              <a:rPr lang="ru-RU" dirty="0"/>
              <a:t>Бедность, в которой родился Байрон, и от которой не избавил его титул лорда, дала направление его будущей карьере. Когда он родился </a:t>
            </a:r>
            <a:r>
              <a:rPr lang="ru-RU" dirty="0" smtClean="0"/>
              <a:t>его отец  </a:t>
            </a:r>
            <a:r>
              <a:rPr lang="ru-RU" dirty="0"/>
              <a:t>уже спустил всё своё </a:t>
            </a:r>
            <a:r>
              <a:rPr lang="ru-RU" dirty="0" smtClean="0"/>
              <a:t>состояние.  Брак </a:t>
            </a:r>
            <a:r>
              <a:rPr lang="ru-RU" dirty="0"/>
              <a:t>родителей не удался, и вскоре после рождения Гордона мать увезла маленького сына в Шотландию в город </a:t>
            </a:r>
            <a:r>
              <a:rPr lang="ru-RU" dirty="0" smtClean="0"/>
              <a:t>Абердин.</a:t>
            </a:r>
          </a:p>
          <a:p>
            <a:pPr marL="0" indent="0" algn="just">
              <a:buNone/>
            </a:pPr>
            <a:r>
              <a:rPr lang="ru-RU" dirty="0" smtClean="0"/>
              <a:t>Леди Байрон отдала его на </a:t>
            </a:r>
            <a:r>
              <a:rPr lang="ru-RU" dirty="0"/>
              <a:t>год в частную школу, </a:t>
            </a:r>
            <a:r>
              <a:rPr lang="ru-RU" dirty="0" smtClean="0"/>
              <a:t>затем Байрон был  </a:t>
            </a:r>
            <a:r>
              <a:rPr lang="ru-RU" dirty="0"/>
              <a:t>переведен в классическую гимназию. </a:t>
            </a:r>
            <a:r>
              <a:rPr lang="ru-RU" dirty="0" smtClean="0"/>
              <a:t>Именно там он встретил свою первую любовь. В  10-ти летнем возрасте Джордж  очень сильно влюбился в свою кузину Мэри </a:t>
            </a:r>
            <a:r>
              <a:rPr lang="ru-RU" dirty="0" err="1" smtClean="0"/>
              <a:t>Дафф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987" y="1268760"/>
            <a:ext cx="3298039" cy="4253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27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125113" cy="924475"/>
          </a:xfrm>
        </p:spPr>
        <p:txBody>
          <a:bodyPr/>
          <a:lstStyle/>
          <a:p>
            <a:r>
              <a:rPr lang="ru-RU" dirty="0" smtClean="0">
                <a:solidFill>
                  <a:srgbClr val="92D050"/>
                </a:solidFill>
              </a:rPr>
              <a:t>                </a:t>
            </a:r>
            <a:r>
              <a:rPr lang="ru-RU" dirty="0" err="1" smtClean="0"/>
              <a:t>Юношевство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275" y="908720"/>
            <a:ext cx="4608512" cy="554461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Байрон вернулся в Лондон в 1791 году, когда его отец, разорив семью, скончался. После смерти </a:t>
            </a:r>
            <a:r>
              <a:rPr lang="ru-RU" dirty="0" smtClean="0"/>
              <a:t>Байрон </a:t>
            </a:r>
            <a:r>
              <a:rPr lang="ru-RU" dirty="0"/>
              <a:t>стал лордом, и по наследству ему перешло родовое поместье — </a:t>
            </a:r>
            <a:r>
              <a:rPr lang="ru-RU" dirty="0" err="1"/>
              <a:t>Ньюстедское</a:t>
            </a:r>
            <a:r>
              <a:rPr lang="ru-RU" dirty="0"/>
              <a:t> аббатство где он и поселился. </a:t>
            </a:r>
          </a:p>
          <a:p>
            <a:pPr marL="0" indent="0">
              <a:buNone/>
            </a:pPr>
            <a:r>
              <a:rPr lang="ru-RU" dirty="0"/>
              <a:t> 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</a:t>
            </a:r>
            <a:r>
              <a:rPr lang="ru-RU" dirty="0"/>
              <a:t> </a:t>
            </a:r>
            <a:r>
              <a:rPr lang="ru-RU" dirty="0" smtClean="0"/>
              <a:t>1799</a:t>
            </a:r>
            <a:r>
              <a:rPr lang="ru-RU" dirty="0"/>
              <a:t> он поступил в школу доктора Глени, где пробыл два года и всё время лечил </a:t>
            </a:r>
            <a:r>
              <a:rPr lang="ru-RU" dirty="0" smtClean="0"/>
              <a:t>свою ногу. В </a:t>
            </a:r>
            <a:r>
              <a:rPr lang="ru-RU" dirty="0"/>
              <a:t>эти два года он учился очень мало, зато прочёл всю богатую библиотеку доктора. Перед отъездом в школу в </a:t>
            </a:r>
            <a:r>
              <a:rPr lang="ru-RU" dirty="0" err="1" smtClean="0"/>
              <a:t>Хэрроу</a:t>
            </a:r>
            <a:r>
              <a:rPr lang="ru-RU" dirty="0" smtClean="0"/>
              <a:t>, </a:t>
            </a:r>
            <a:r>
              <a:rPr lang="ru-RU" dirty="0"/>
              <a:t>Байрон снова влюбился — в другую кузину, Маргариту Паркер. В </a:t>
            </a:r>
            <a:r>
              <a:rPr lang="ru-RU" dirty="0" smtClean="0"/>
              <a:t>1801 году он </a:t>
            </a:r>
            <a:r>
              <a:rPr lang="ru-RU" dirty="0"/>
              <a:t>уехал </a:t>
            </a:r>
            <a:r>
              <a:rPr lang="ru-RU" dirty="0" smtClean="0"/>
              <a:t>в </a:t>
            </a:r>
            <a:r>
              <a:rPr lang="ru-RU" dirty="0" err="1" smtClean="0"/>
              <a:t>Хэрроу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 err="1"/>
              <a:t>Хэрроу</a:t>
            </a:r>
            <a:r>
              <a:rPr lang="ru-RU" dirty="0"/>
              <a:t> Байрон написал несколько стихотворений, и в </a:t>
            </a:r>
            <a:r>
              <a:rPr lang="ru-RU" dirty="0" smtClean="0"/>
              <a:t>1807 г.</a:t>
            </a:r>
            <a:r>
              <a:rPr lang="ru-RU" dirty="0"/>
              <a:t> в печати появилась его первая книга — «</a:t>
            </a:r>
            <a:r>
              <a:rPr lang="ru-RU" dirty="0" err="1"/>
              <a:t>Hours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idleness</a:t>
            </a:r>
            <a:r>
              <a:rPr lang="ru-RU" dirty="0"/>
              <a:t>» (Часы Досуга). Это собрание стихотворений решило его судьбу: выпустив сборник в свет, Байрон сделался совсем другим человеком. </a:t>
            </a:r>
            <a:r>
              <a:rPr lang="ru-RU" dirty="0" smtClean="0"/>
              <a:t>Произведение поддалось сильной критике. Но Байрон не отступил и выпустил «ответ» под названием «Английские</a:t>
            </a:r>
            <a:r>
              <a:rPr lang="ru-RU" dirty="0"/>
              <a:t> </a:t>
            </a:r>
            <a:r>
              <a:rPr lang="ru-RU" dirty="0" smtClean="0"/>
              <a:t>барды</a:t>
            </a:r>
            <a:r>
              <a:rPr lang="ru-RU" dirty="0"/>
              <a:t> и шотландские </a:t>
            </a:r>
            <a:r>
              <a:rPr lang="ru-RU" dirty="0" smtClean="0"/>
              <a:t>критики». Успех сатиры был великолепным, и смог прославить Байрона.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87" y="1556792"/>
            <a:ext cx="4170040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6187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125113" cy="924475"/>
          </a:xfrm>
        </p:spPr>
        <p:txBody>
          <a:bodyPr/>
          <a:lstStyle/>
          <a:p>
            <a:r>
              <a:rPr lang="ru-RU" b="1" dirty="0" smtClean="0"/>
              <a:t>       Первое </a:t>
            </a:r>
            <a:r>
              <a:rPr lang="ru-RU" b="1" dirty="0"/>
              <a:t>путешествие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4426651" cy="489654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/>
              <a:t>В июне </a:t>
            </a:r>
            <a:r>
              <a:rPr lang="ru-RU" dirty="0" smtClean="0"/>
              <a:t>1809 года </a:t>
            </a:r>
            <a:r>
              <a:rPr lang="ru-RU" dirty="0"/>
              <a:t>Байрон отправился в путешествие. Побывал в </a:t>
            </a:r>
            <a:r>
              <a:rPr lang="ru-RU" dirty="0" smtClean="0"/>
              <a:t>Испании,  Греции, Португалии, Турции и </a:t>
            </a:r>
            <a:r>
              <a:rPr lang="ru-RU" dirty="0"/>
              <a:t>Малой </a:t>
            </a:r>
            <a:r>
              <a:rPr lang="ru-RU" dirty="0" smtClean="0"/>
              <a:t>Азией.</a:t>
            </a:r>
            <a:r>
              <a:rPr lang="ru-RU" dirty="0"/>
              <a:t> Это путешествие изменило его жизнь. Поэт влюбился в природу Средиземноморья, людей, его населяющих, и их образ жизни, который после Англии казался ему простым, естественным, раскрепощенным.</a:t>
            </a:r>
          </a:p>
          <a:p>
            <a:pPr marL="0" indent="0" algn="just">
              <a:buNone/>
            </a:pPr>
            <a:r>
              <a:rPr lang="ru-RU" dirty="0" smtClean="0"/>
              <a:t>Многие </a:t>
            </a:r>
            <a:r>
              <a:rPr lang="ru-RU" dirty="0"/>
              <a:t>отождествляя его с </a:t>
            </a:r>
            <a:r>
              <a:rPr lang="ru-RU" dirty="0" smtClean="0"/>
              <a:t>Чайльд-Гарольдом , </a:t>
            </a:r>
            <a:r>
              <a:rPr lang="ru-RU" dirty="0"/>
              <a:t>предполагали, что за границей, подобно своему герою, он вёл слишком неумеренную </a:t>
            </a:r>
            <a:r>
              <a:rPr lang="ru-RU" dirty="0" smtClean="0"/>
              <a:t>жизнь. Но </a:t>
            </a:r>
            <a:r>
              <a:rPr lang="ru-RU" dirty="0"/>
              <a:t>Байрон и печатно, и устно протестовал против этого, подчеркивая, что Чайльд-Гарольд — только плод воображения. </a:t>
            </a:r>
            <a:r>
              <a:rPr lang="ru-RU" dirty="0" smtClean="0"/>
              <a:t>К </a:t>
            </a:r>
            <a:r>
              <a:rPr lang="ru-RU" dirty="0"/>
              <a:t>тому же, Байрона тревожили не только финансовые затруднения. В это время он потерял мать, и, хоть никогда не ладил с ней, но, тем не менее, очень </a:t>
            </a:r>
            <a:r>
              <a:rPr lang="ru-RU" dirty="0" err="1"/>
              <a:t>скорбил</a:t>
            </a:r>
            <a:r>
              <a:rPr lang="ru-RU" dirty="0" smtClean="0"/>
              <a:t>.</a:t>
            </a:r>
            <a:r>
              <a:rPr lang="ru-RU" dirty="0"/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268760"/>
            <a:ext cx="2932179" cy="219913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333" y="3933056"/>
            <a:ext cx="3972871" cy="246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28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Зима</Template>
  <TotalTime>535</TotalTime>
  <Words>108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Winter</vt:lpstr>
      <vt:lpstr>        Жизнь          Джорджа Байрона</vt:lpstr>
      <vt:lpstr>Джордж Ноэл Гордон Байрон</vt:lpstr>
      <vt:lpstr>                  Детство</vt:lpstr>
      <vt:lpstr>                Юношевство</vt:lpstr>
      <vt:lpstr>       Первое путешествие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</dc:creator>
  <cp:lastModifiedBy>Sam</cp:lastModifiedBy>
  <cp:revision>15</cp:revision>
  <dcterms:created xsi:type="dcterms:W3CDTF">2013-02-23T09:49:12Z</dcterms:created>
  <dcterms:modified xsi:type="dcterms:W3CDTF">2013-02-24T17:20:08Z</dcterms:modified>
</cp:coreProperties>
</file>