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915383"/>
            <a:ext cx="4461355" cy="5521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0878" y="915383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Волт В</a:t>
            </a:r>
            <a:r>
              <a:rPr lang="uk-UA" sz="4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ітмен</a:t>
            </a:r>
            <a:endParaRPr lang="ru-RU" sz="4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2485043"/>
            <a:ext cx="3167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(1819 – 1892 )</a:t>
            </a:r>
            <a:endParaRPr lang="ru-RU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782" y="579044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spc="-15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Виконала </a:t>
            </a:r>
          </a:p>
          <a:p>
            <a:r>
              <a:rPr lang="uk-UA" sz="1200" spc="-15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Учениця 10-А класу</a:t>
            </a:r>
          </a:p>
          <a:p>
            <a:r>
              <a:rPr lang="uk-UA" sz="1200" spc="-15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Томас Арина </a:t>
            </a:r>
            <a:endParaRPr lang="ru-RU" sz="1200" spc="-15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003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42" y="1628800"/>
            <a:ext cx="4249339" cy="413512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4900" y="5182826"/>
            <a:ext cx="64087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"Ще хлопчиком я мріяв написати щось про морське узбережжя, про той таємничий обрій, що розділяє, об'єднує, як у шлюбному союзі, непорушне і мінливе... про велике зіткнення дійсного з ідеальним" - згадував пізніше поет.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4900" y="332656"/>
            <a:ext cx="81895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Fangsong Std R" pitchFamily="18" charset="-128"/>
                <a:cs typeface="Arial" panose="020B0604020202020204" pitchFamily="34" charset="0"/>
              </a:rPr>
              <a:t>Волт </a:t>
            </a:r>
            <a:r>
              <a:rPr lang="uk-UA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Fangsong Std R" pitchFamily="18" charset="-128"/>
                <a:cs typeface="Arial" panose="020B0604020202020204" pitchFamily="34" charset="0"/>
              </a:rPr>
              <a:t>Вітмен </a:t>
            </a:r>
            <a:r>
              <a:rPr lang="uk-UA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Fangsong Std R" pitchFamily="18" charset="-128"/>
                <a:cs typeface="Arial" panose="020B0604020202020204" pitchFamily="34" charset="0"/>
              </a:rPr>
              <a:t>народився 31 травня 1819 року у  фермерській сім</a:t>
            </a:r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Fangsong Std R" pitchFamily="18" charset="-128"/>
                <a:cs typeface="Arial" panose="020B0604020202020204" pitchFamily="34" charset="0"/>
              </a:rPr>
              <a:t>`</a:t>
            </a:r>
            <a:r>
              <a:rPr lang="uk-UA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Fangsong Std R" pitchFamily="18" charset="-128"/>
                <a:cs typeface="Arial" panose="020B0604020202020204" pitchFamily="34" charset="0"/>
              </a:rPr>
              <a:t>ї в  селі  на Лонг-Айленді. </a:t>
            </a:r>
          </a:p>
          <a:p>
            <a:r>
              <a:rPr lang="ru-RU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дитинства почав працювати: складачем і друкарем у газеті, а з 18 років — учителем, отримуючи за свою працю можливість харчуватися в домівках своїх учнів</a:t>
            </a:r>
            <a:r>
              <a:rPr lang="ru-RU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900" y="196387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Ще рік по тому він уже редактор, а також єдиний репортер і набірник власної газети "Лонг-Айлендер". До 22 років поет "перепробував" ще цілу низку професій - політика, лектора, оратора,- і у кожній він шукав не шляху до кар'єри та заможності, а засобів утвердження і захисту своїх ідеалів.</a:t>
            </a:r>
          </a:p>
        </p:txBody>
      </p:sp>
    </p:spTree>
    <p:extLst>
      <p:ext uri="{BB962C8B-B14F-4D97-AF65-F5344CB8AC3E}">
        <p14:creationId xmlns:p14="http://schemas.microsoft.com/office/powerpoint/2010/main" val="14046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5040560" cy="5544616"/>
          </a:xfrm>
        </p:spPr>
        <p:txBody>
          <a:bodyPr>
            <a:normAutofit/>
          </a:bodyPr>
          <a:lstStyle/>
          <a:p>
            <a:r>
              <a:rPr lang="ru-RU" sz="1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 1846 по 1852 рік Вітмен працює в різних бруклінських газетах, де пише статті на "злобу дня", зокрема, рішуче й гнівно виступає проти грабіжницької Мексиканської війни (1846- 1848), справжньою метою якої було накопичення земель плантаторів-рабовласників</a:t>
            </a:r>
            <a:r>
              <a:rPr lang="ru-RU" sz="19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1848 р. Вітмен здійснив подорож на Південь країни. </a:t>
            </a:r>
            <a:endParaRPr lang="ru-RU" sz="19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1855 р. він видав поетичну збірку «Листя трави» («</a:t>
            </a:r>
            <a:r>
              <a:rPr lang="en-US" sz="1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Leaves of Grass»), </a:t>
            </a:r>
            <a:r>
              <a:rPr lang="ru-RU" sz="1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яка згодом принесла йому гучну славу. Протягом усього свого подальшого життя Вітмен доповнював і вдосконалював цю збірку. </a:t>
            </a:r>
          </a:p>
        </p:txBody>
      </p:sp>
      <p:pic>
        <p:nvPicPr>
          <p:cNvPr id="2050" name="Picture 2" descr="http://school.xvatit.com/images/9/94/T41lt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36712"/>
            <a:ext cx="3384376" cy="461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5661248"/>
            <a:ext cx="7614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«Коли ми опануємо цими безмежними світами, чи буде нам цього досить? — питає поет. — Ні, цього мало до нас, ми підемо ще далі».</a:t>
            </a:r>
          </a:p>
        </p:txBody>
      </p:sp>
    </p:spTree>
    <p:extLst>
      <p:ext uri="{BB962C8B-B14F-4D97-AF65-F5344CB8AC3E}">
        <p14:creationId xmlns:p14="http://schemas.microsoft.com/office/powerpoint/2010/main" val="287325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6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6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138" y="404664"/>
            <a:ext cx="8613906" cy="5760640"/>
          </a:xfrm>
        </p:spPr>
        <p:txBody>
          <a:bodyPr>
            <a:normAutofit/>
          </a:bodyPr>
          <a:lstStyle/>
          <a:p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Наступний етап у житті поета - Громадянська війна у Сполучених Штатах (1861 -1865). </a:t>
            </a:r>
            <a:r>
              <a:rPr lang="ru-RU" sz="2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події війни проти рабства Вітмен відгукнувся циклом «Барабанний бій», а на загибель президента А. Лінкольна — проникливими віршами «Капітан! Мій Капітан» і «Коли бузок розцвів торік у моєму дворі». </a:t>
            </a:r>
            <a:endParaRPr lang="ru-RU" sz="21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 descr="http://media1.shmoop.com/media/images/large/abraham-lincol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25564"/>
            <a:ext cx="3868005" cy="44997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136661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Працюючи санітаром у тилових шпиталях, він не раз зазнавав смертельної небезпеки, доглядаючи тифозних і холерних хворих. У ці роки написані вірші "1861 рік", "Рік озброєний, рік боротьби", "Бий, бий, барабане", "Вертайся з поля, тату", які увійшли до циклу "Під барабанний гуркіт".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9141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Стиль моїх поем, — писав Вітмен, — це просто їх власний стиль».</a:t>
            </a:r>
            <a:endParaRPr lang="ru-RU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13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6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3553"/>
            <a:ext cx="4968552" cy="4525963"/>
          </a:xfrm>
        </p:spPr>
        <p:txBody>
          <a:bodyPr>
            <a:normAutofit/>
          </a:bodyPr>
          <a:lstStyle/>
          <a:p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Вершиною творчості Вітмена цих років стала поема "Коли бузок розцвів торік у моєму дворі" (1865) - реквієм пам'яті президента Авраама Лінкольна, який загинув від руки вбивці. Поетика цього величного твору наслідує краще від романтичної традиції комічність поетичного бачення, масштабність узагальнень, філософську насиченість символікою і музикальність.</a:t>
            </a:r>
          </a:p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98645" y="4725144"/>
            <a:ext cx="79746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велика зірка так рано в ніч упала з вечірнього неба на заході,</a:t>
            </a:r>
            <a:br>
              <a:rPr lang="ru-RU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сумував, і відтоді сумуватиму завжди, коли настане весна.</a:t>
            </a:r>
            <a:br>
              <a:rPr lang="ru-RU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 настане весна, всі троє будуть зі мною:</a:t>
            </a:r>
            <a:br>
              <a:rPr lang="ru-RU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Бузок, що цвіте кожен рік, і зірка, що впала на заході,</a:t>
            </a:r>
            <a:br>
              <a:rPr lang="ru-RU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думка про того, кого я люблю.</a:t>
            </a:r>
          </a:p>
        </p:txBody>
      </p:sp>
      <p:pic>
        <p:nvPicPr>
          <p:cNvPr id="4100" name="Picture 4" descr="http://photo.club.co.ua/images/orig/2485956ABE49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8720"/>
            <a:ext cx="3960440" cy="29703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59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9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91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6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62" tmFilter="0, 0; 0.125,0.2665; 0.25,0.4; 0.375,0.465; 0.5,0.5;  0.625,0.535; 0.75,0.6; 0.875,0.7335; 1,1">
                                          <p:stCondLst>
                                            <p:cond delay="106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31" tmFilter="0, 0; 0.125,0.2665; 0.25,0.4; 0.375,0.465; 0.5,0.5;  0.625,0.535; 0.75,0.6; 0.875,0.7335; 1,1">
                                          <p:stCondLst>
                                            <p:cond delay="211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62" tmFilter="0, 0; 0.125,0.2665; 0.25,0.4; 0.375,0.465; 0.5,0.5;  0.625,0.535; 0.75,0.6; 0.875,0.7335; 1,1">
                                          <p:stCondLst>
                                            <p:cond delay="2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42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66" decel="50000">
                                          <p:stCondLst>
                                            <p:cond delay="108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42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66" decel="50000">
                                          <p:stCondLst>
                                            <p:cond delay="2141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42">
                                          <p:stCondLst>
                                            <p:cond delay="2627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66" decel="50000">
                                          <p:stCondLst>
                                            <p:cond delay="266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42">
                                          <p:stCondLst>
                                            <p:cond delay="2893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66" decel="50000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4453955"/>
          </a:xfrm>
        </p:spPr>
        <p:txBody>
          <a:bodyPr>
            <a:noAutofit/>
          </a:bodyPr>
          <a:lstStyle/>
          <a:p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творах поета 70-80-х років домінує соціальне і критичне начало. У 1871 році він опублікував книгу публіцистики "Демократична далечінь", де відкрито заявив про те, що "демократія Нового Світу... зазнала банкрутства".</a:t>
            </a:r>
            <a:b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Одним </a:t>
            </a:r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 найважливіших елементів поезії пізнього Вітмена стає урбанізм. Такі вірші, як "На бруклінському паромі" - явище абсолютно нової за образністю і мовою урбаністичної лірики, яка для реалістичної поезії 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XX </a:t>
            </a:r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століття стає одним з найпотужніших джерел.</a:t>
            </a:r>
            <a:b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Повоєнні </a:t>
            </a:r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роки були дуже важкими для поета. Доля завдавала йому удару за ударом він довго не міг знайти роботу, потерпав від злиднів, поховав матір і брата. У 1873 році Вітмена вразив параліч</a:t>
            </a:r>
            <a:r>
              <a:rPr lang="ru-RU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9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1891 році Вітмен створив цикл віршів "Прощай, моя фантазіє!" і тоді ж устиг прочитати коректуру й внести зміни в останнє прижиттєве видання книги "Листя трави".</a:t>
            </a:r>
          </a:p>
        </p:txBody>
      </p:sp>
    </p:spTree>
    <p:extLst>
      <p:ext uri="{BB962C8B-B14F-4D97-AF65-F5344CB8AC3E}">
        <p14:creationId xmlns:p14="http://schemas.microsoft.com/office/powerpoint/2010/main" val="17177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26 березня 1892 року Волт Вітмен помер.</a:t>
            </a:r>
          </a:p>
        </p:txBody>
      </p:sp>
      <p:pic>
        <p:nvPicPr>
          <p:cNvPr id="5122" name="Picture 2" descr="http://i177.photobucket.com/albums/w217/Kvakl_brodakl/IMG_02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616" r="12500" b="-1616"/>
          <a:stretch/>
        </p:blipFill>
        <p:spPr bwMode="auto">
          <a:xfrm>
            <a:off x="1403648" y="1277424"/>
            <a:ext cx="4572000" cy="4572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ljplus.ru/img4/b/u/burrarum/whit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9069"/>
            <a:ext cx="4240415" cy="56503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280" y="583028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Росії пам'ятник Вітмену встановлений в Москві на території МДУ в 2009 р. На честь Вітмена названий кратер на Меркурії.</a:t>
            </a:r>
          </a:p>
        </p:txBody>
      </p:sp>
    </p:spTree>
    <p:extLst>
      <p:ext uri="{BB962C8B-B14F-4D97-AF65-F5344CB8AC3E}">
        <p14:creationId xmlns:p14="http://schemas.microsoft.com/office/powerpoint/2010/main" val="330530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8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8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8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8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6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000" smtClean="0">
                <a:solidFill>
                  <a:schemeClr val="bg1"/>
                </a:solidFill>
              </a:rPr>
              <a:t>Дякую за увагу</a:t>
            </a:r>
            <a:endParaRPr lang="ru-RU" sz="6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29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6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487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Арина</dc:creator>
  <cp:lastModifiedBy>Арина</cp:lastModifiedBy>
  <cp:revision>11</cp:revision>
  <dcterms:created xsi:type="dcterms:W3CDTF">2014-02-27T15:41:01Z</dcterms:created>
  <dcterms:modified xsi:type="dcterms:W3CDTF">2014-02-27T17:25:24Z</dcterms:modified>
</cp:coreProperties>
</file>