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9334"/>
    <a:srgbClr val="D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F6A142-42FA-46DD-970B-01DB0922F73B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05CC87-F534-44AE-AA0B-41A80BF99E4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8.jpeg"/><Relationship Id="rId7" Type="http://schemas.openxmlformats.org/officeDocument/2006/relationships/image" Target="../media/image20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789040"/>
            <a:ext cx="6777318" cy="1731982"/>
          </a:xfrm>
        </p:spPr>
        <p:txBody>
          <a:bodyPr/>
          <a:lstStyle/>
          <a:p>
            <a:r>
              <a:rPr lang="uk-UA" dirty="0" smtClean="0"/>
              <a:t>Література народів Європи та Америки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наприкінці </a:t>
            </a:r>
            <a:r>
              <a:rPr lang="en-US" dirty="0" smtClean="0"/>
              <a:t>XVII – </a:t>
            </a:r>
            <a:r>
              <a:rPr lang="ru-RU" dirty="0" smtClean="0"/>
              <a:t>у</a:t>
            </a:r>
            <a:r>
              <a:rPr lang="uk-UA" dirty="0" smtClean="0"/>
              <a:t> </a:t>
            </a:r>
            <a:r>
              <a:rPr lang="en-US" dirty="0" smtClean="0"/>
              <a:t>XIX</a:t>
            </a:r>
            <a:r>
              <a:rPr lang="ru-RU" dirty="0" smtClean="0"/>
              <a:t> ст.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9640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1200" b="1" i="1" dirty="0" smtClean="0">
                <a:latin typeface="Courier New" pitchFamily="49" charset="0"/>
                <a:cs typeface="Courier New" pitchFamily="49" charset="0"/>
              </a:rPr>
              <a:t>Виконала учениця 9-А класу</a:t>
            </a:r>
            <a:br>
              <a:rPr lang="uk-UA" sz="1200" b="1" i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1200" b="1" i="1" dirty="0" smtClean="0">
                <a:latin typeface="Courier New" pitchFamily="49" charset="0"/>
                <a:cs typeface="Courier New" pitchFamily="49" charset="0"/>
              </a:rPr>
              <a:t>Шляхова Аліна</a:t>
            </a:r>
            <a:endParaRPr lang="ru-RU" sz="1200" b="1" i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4037" y="260648"/>
            <a:ext cx="4392000" cy="6480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Література Великої Британії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556792"/>
            <a:ext cx="4464496" cy="43924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Моральні колізії романів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Чарльза Діккенса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(1812-1870 рр.) –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зіткнення безкорисливого великодушного або беззахисного героя зі світом егоїстичних пристрастей і розрахунку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(«Посмертні записки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Піквікського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клубу»). Пафосом жалю до приниженого (особливо до переживань дитячої душі), неприйняттям соціальної несправедливості пройняті його пригодницькі романи «Пригоди Олівера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Твіста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 та інші.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388182"/>
            <a:ext cx="3657641" cy="4729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61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7433" y="188640"/>
            <a:ext cx="4392000" cy="64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Література Великої  Британії</a:t>
            </a:r>
            <a:endParaRPr lang="ru-RU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5760640" cy="2592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Англійський письменник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Оскар Уайльд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(1856-1900 рр.) найчастіше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віддавав пріоритет формі художнього твору, ніж змісту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Мистецтво й література, як вважав Уайльд, мають доставляти людям естетичну насолоду.  Його кращі твори – «Портрет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Доріана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Грея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», фантастичні казки (збірники «Щасливий принц», «Гранатовий будиночок» та інші) пройняті гуманізмом та осудом жорстокості.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74676"/>
            <a:ext cx="1973020" cy="28885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4149080"/>
            <a:ext cx="4349284" cy="2520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творах англійського письменника й драматурга, ірландця за походженням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Бернарда Шоу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(1856-1950 рр.) визначилася основа його творчого методу –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парадокс як засіб позбавлення ідеологічних догм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54760"/>
            <a:ext cx="219835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5553" y="260648"/>
            <a:ext cx="3816424" cy="6480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Література Франції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6048672" cy="2592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Одне з кращих творінь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Віктора Гюго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(1802-1885 рр.) – роман «Собор Паризької Богоматері». Життя, зображене в романі, насичене соціальними контрастами й конфліктами. Гюго рішуче виступив проти узурпації влади Луї Наполеоном Бонапартом. Цим подіям присвячена його книга «Історія одного злочину». У період вимушеного 19-річного вигнання він написав романи «Знедолені», «Трудівники моря», «Людина, що сміється».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71" y="712380"/>
            <a:ext cx="2484374" cy="315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02715" y="4077072"/>
            <a:ext cx="4250937" cy="2592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Широку популярність здобули романи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Стендаля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(1783-1842 рр.; псевдонім А. Бейля) «Червоне й чорне», «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Пармська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обитель» та інші. Автор створив яскраві й незалежні характери, ворожі несправедливості сучасного їм світу.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58744"/>
            <a:ext cx="2187716" cy="2828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6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2301" y="332656"/>
            <a:ext cx="3816000" cy="6480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Література Франції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72" y="1340768"/>
            <a:ext cx="3096344" cy="273630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Оноре де Бальзак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(1799-1850 рр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.) поставив перед собою грандіозне завдання – зобразити історію французького суспільства від першої Французької революції до середини </a:t>
            </a:r>
            <a:r>
              <a:rPr lang="en-US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 Цей твір мав назву «Людська комедія».</a:t>
            </a:r>
            <a:endParaRPr lang="ru-RU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3057" y="1340768"/>
            <a:ext cx="2880320" cy="288032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Еміль Золя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(1840-1902 рр.) мріяв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намалювати засобами літератури всеосяжну панораму історії Франції.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До серії «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Ругон-Маккари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Природна й соціальна історія однієї родини в добу Другої імперії» увійшли 20 романів.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0931" y="1340768"/>
            <a:ext cx="2880000" cy="273630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основі творчості письменника-реаліста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Гі де Мопассана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(1850-1893 рр.) – реальне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розуміння сутності відносин у суспільстві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Популярні твори – новела «Пампушка», романи «Життя», «Любий друг».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5" y="4189164"/>
            <a:ext cx="2195736" cy="2642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17" y="4352156"/>
            <a:ext cx="1905000" cy="247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80" y="4174959"/>
            <a:ext cx="1924301" cy="263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1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9434" y="167071"/>
            <a:ext cx="4032448" cy="6480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Російська література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5328592" cy="273630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Великим національним генієм, творцем поезій неперевершеної краси й досконалості став перед сучасниками й нащадками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Олександр Пушкін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(1799-1837 рр.). Поеми «Кавказький бранець», «Бахчисарайський фонтан», «Цигани» – твори, що сяють яскравими барвами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романтизму.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Пушкін часто звертався до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історичного досвіду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 у трагедії «Борис Годунов», поемі «Полтава». Також широко відомі твори – роман «Євгеній Онєгін», «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Дубровський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», «Капітанська дочка».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07403"/>
            <a:ext cx="2625529" cy="30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4077072"/>
            <a:ext cx="6120679" cy="26642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Творчість класика російської літератури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Михайла Лермонтова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(1814-1841 рр.) позначена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болючими роздумами над епохою й місцем людини в ній. Образи бунтарів, що шукають волю й повстають проти суспільної несправедливості, часто виступають у його поемах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(«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Мцирі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», «Пісня про купця Калашникова». У центрі видатних творів Лермонтова – образ гордої особистості, що шукає сильних почуттів у боротьбі: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Арбенін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(драма «Маскарад»), Демон(«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Демон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»), Печорін(«Герой нашого часу»).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2209"/>
            <a:ext cx="2106795" cy="2814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032000" cy="64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Російська література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3500" y="1628800"/>
            <a:ext cx="4680520" cy="43204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Автор повістей і романів «Вечори на хуторі біля Диканьки», «Миргород», «тарас Бульба», «Вій» –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Микола Гоголь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(1809-1852 рр.) став однією із значних особистостей світової літератури. Всесвітню славу йому принесли комедія «Ревізор» і поема «Мертві душі».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Гоголь є водночас великим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російським і </a:t>
            </a:r>
            <a:r>
              <a:rPr lang="uk-UA" b="1" i="1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українським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письменником,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що оспівував українські народні традиції та звичаї, зберіг перлини народної творчості та вдачі українського народу.</a:t>
            </a:r>
            <a:endParaRPr lang="ru-RU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2" y="1327790"/>
            <a:ext cx="3797357" cy="492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4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45773"/>
            <a:ext cx="4320480" cy="6480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Американська література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4392488" cy="2520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Джеймс Фенімор Купер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(1789-1851 рр.) здобув популярність насамперед завдяки своїй епопеї з п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’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яти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романів («Піонер», «Останній з могікан», «Прерія», «Слідопит», «Звіробій»), у яких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протиставляв корисливість і жадобу європейських переселенців патріархальним та природним звичаям індіанців.</a:t>
            </a:r>
            <a:endParaRPr lang="ru-RU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6024" y="4149080"/>
            <a:ext cx="4392488" cy="23762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Більшість творів американського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Марка Твена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(1835-1910 рр.)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пов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’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язані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 традиціями народного гумору.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Спогади про дитячі роки послужили Твену матеріалом для книг «Пригоди Тома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Сойера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 та «Пригоди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Гекельберрі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Фіна», а улюбленою для підлітків усього світу стала книга «Принц і жебрак».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10744"/>
            <a:ext cx="2139702" cy="285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2314599" cy="294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4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79512" y="534912"/>
            <a:ext cx="3600400" cy="5184576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Неокласицизм</a:t>
            </a:r>
          </a:p>
          <a:p>
            <a:pPr algn="ctr"/>
            <a:r>
              <a:rPr lang="uk-UA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(друга половина </a:t>
            </a:r>
            <a:r>
              <a:rPr lang="pl-PL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XVIII </a:t>
            </a:r>
            <a:r>
              <a:rPr lang="en-US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 </a:t>
            </a:r>
            <a:r>
              <a:rPr lang="ru-RU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початок </a:t>
            </a:r>
            <a:r>
              <a:rPr lang="pl-PL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 </a:t>
            </a:r>
            <a:r>
              <a:rPr lang="ru-RU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ст.)</a:t>
            </a:r>
            <a:endParaRPr lang="uk-UA" i="1" u="sng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uk-UA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Неокласицизм звертався</a:t>
            </a:r>
            <a:r>
              <a:rPr lang="ru-RU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 до антично</a:t>
            </a:r>
            <a:r>
              <a:rPr lang="uk-UA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ї спадщини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як до норми й ідеального зразка, був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пов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’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язаний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 Просвітництвом, прагнучи відбивати високі моральні ідеали. Представниками цього напрямку були Вольтер, Ш.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Монтеск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’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є, Ф. Шиллер, Й. Ґете. 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2255558" cy="279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2640317" cy="308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2239075" cy="290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77" y="3501008"/>
            <a:ext cx="2256312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23528" y="116632"/>
            <a:ext cx="3456384" cy="6552727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Романтизм</a:t>
            </a:r>
          </a:p>
          <a:p>
            <a:pPr algn="ctr"/>
            <a:r>
              <a:rPr lang="uk-UA" sz="1600" b="1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(кінець </a:t>
            </a:r>
            <a:r>
              <a:rPr lang="en-US" sz="1600" b="1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XVIII - </a:t>
            </a:r>
            <a:r>
              <a:rPr lang="ru-RU" sz="1600" b="1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перша половина </a:t>
            </a:r>
            <a:r>
              <a:rPr lang="pl-PL" sz="1600" b="1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 </a:t>
            </a:r>
            <a:r>
              <a:rPr lang="ru-RU" sz="1600" b="1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ст.)</a:t>
            </a:r>
            <a:endParaRPr lang="uk-UA" sz="1600" b="1" i="1" u="sng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uk-UA" sz="1600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Романтики виступали як оспівувачі почуттів, зосереджували свої зусилля на спробах розкриття таємниці особистості, її духовного світу.</a:t>
            </a:r>
            <a:r>
              <a:rPr lang="uk-UA" sz="1600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1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Романтизм виник у Німеччині, його відрізняв інтерес до міфологічних мотивів, що відбилося у творчості братів Грімм, Е. Гофмана. До англійського романтизму характерний інтерес до суспільних проблем. Представники романтизму були Дж. Байрон, В. Скотт, В. Гюго, А. Міцкевич, Е. По та інші</a:t>
            </a:r>
            <a:r>
              <a:rPr lang="uk-UA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872995" cy="247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2250"/>
            <a:ext cx="2071546" cy="207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41" y="3284984"/>
            <a:ext cx="2139696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38" y="3284984"/>
            <a:ext cx="2221010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67" y="1643059"/>
            <a:ext cx="1817807" cy="240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6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79512" y="476672"/>
            <a:ext cx="3528392" cy="5976664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Реалізм</a:t>
            </a:r>
          </a:p>
          <a:p>
            <a:pPr algn="ctr"/>
            <a:r>
              <a:rPr lang="uk-UA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(з початку 30-х рр. </a:t>
            </a:r>
            <a:r>
              <a:rPr lang="en-US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 </a:t>
            </a:r>
            <a:r>
              <a:rPr lang="uk-UA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ст.)</a:t>
            </a:r>
          </a:p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Послідовники реалізму прагнули </a:t>
            </a:r>
            <a:r>
              <a:rPr lang="uk-UA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правдиво й об</a:t>
            </a:r>
            <a:r>
              <a:rPr lang="en-US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uk-UA" b="1" dirty="0" err="1" smtClean="0">
                <a:ln w="50800"/>
                <a:solidFill>
                  <a:schemeClr val="accent5">
                    <a:lumMod val="75000"/>
                  </a:schemeClr>
                </a:solidFill>
              </a:rPr>
              <a:t>єктивно</a:t>
            </a:r>
            <a:r>
              <a:rPr lang="uk-UA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 відобразити дійсність у всьому її різноманітті й протиріччі.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Перевага надавалася </a:t>
            </a:r>
            <a:r>
              <a:rPr lang="uk-UA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проблемам «людини й суспільства», життю «маленької людини».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Серед представників реалізму в літературі 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ст.: О. де Бальзак, Стендаль, Ч.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Діккенс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М. Твен, Л. Толстой, Ф. </a:t>
            </a:r>
            <a:r>
              <a:rPr lang="ru-RU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Достоєвський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uk-UA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2243724" cy="279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22093"/>
            <a:ext cx="1820860" cy="235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6" y="2636911"/>
            <a:ext cx="1907490" cy="2786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46009"/>
            <a:ext cx="1956047" cy="2153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69" y="2979039"/>
            <a:ext cx="2096588" cy="2683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83" y="4698701"/>
            <a:ext cx="1932572" cy="215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1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54900" y="188640"/>
            <a:ext cx="3816424" cy="6552728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Натуралізм</a:t>
            </a:r>
          </a:p>
          <a:p>
            <a:pPr algn="ctr"/>
            <a:r>
              <a:rPr lang="uk-UA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(остання третина </a:t>
            </a:r>
            <a:r>
              <a:rPr lang="en-US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XIX </a:t>
            </a:r>
            <a:r>
              <a:rPr lang="uk-UA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ст.)</a:t>
            </a:r>
          </a:p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Представники натуралізму прагнули до </a:t>
            </a:r>
            <a:r>
              <a:rPr lang="uk-UA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«об</a:t>
            </a:r>
            <a:r>
              <a:rPr lang="en-US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uk-UA" b="1" dirty="0" err="1" smtClean="0">
                <a:ln w="50800"/>
                <a:solidFill>
                  <a:schemeClr val="accent5">
                    <a:lumMod val="75000"/>
                  </a:schemeClr>
                </a:solidFill>
              </a:rPr>
              <a:t>єктивного</a:t>
            </a:r>
            <a:r>
              <a:rPr lang="uk-UA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» відтворення реальності, уподібнюючи художнє пізнання до наукового.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Вони виходили з уявлення про </a:t>
            </a:r>
            <a:r>
              <a:rPr lang="uk-UA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повну зумовленість долі, волі, духовного світу людини соціальним середовищем, побутом, спадковістю, фізіологією.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Серед представників натуралізму були: Е. Золя, Г. Гауптман, брати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Гонкур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А.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Хольц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С.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Крейн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Ф.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Норріс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 algn="ctr"/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1905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59" y="620688"/>
            <a:ext cx="2148136" cy="303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02" y="2023682"/>
            <a:ext cx="1993392" cy="273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27" y="2996952"/>
            <a:ext cx="2078484" cy="327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28" y="4325370"/>
            <a:ext cx="17653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8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79512" y="260648"/>
            <a:ext cx="3456384" cy="6336704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Символізм</a:t>
            </a:r>
          </a:p>
          <a:p>
            <a:pPr algn="ctr"/>
            <a:r>
              <a:rPr lang="uk-UA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(1870-1910 рр.)</a:t>
            </a:r>
          </a:p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Представники символізму зосереджувались </a:t>
            </a:r>
            <a:r>
              <a:rPr lang="uk-UA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на художньому вираженні своїх почуттів та інтуїтивному розумінні сутності речей за допомогою символів.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Ознаками символізму були багатозначність образів, гра метафор та асоціацій. Представниками символізму в літературі були: П. Верлен, П. Валері, М. Метерлінк, О. Блок, А.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Бєлий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 algn="ctr"/>
            <a:endParaRPr lang="ru-RU" sz="28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6301"/>
            <a:ext cx="2292846" cy="305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79713"/>
            <a:ext cx="2071382" cy="320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1828800" cy="288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62" y="3789040"/>
            <a:ext cx="1832833" cy="260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9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4162333" y="1124744"/>
            <a:ext cx="4752528" cy="54006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 творчості одного з основоположників німецької літератури нового часу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Йоганна Вольфганга фон Ґете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(1749-1832 рр.) знайшли своє глибоке осмислення найважливіші тенденції політичного й ідейного розвитку Європи. Видатним твором Ґете є трагедія «Фауст». Звертаючись до середньовічної народної легенди про доктора Фауста, що продав душу дияволові, автор створив грандіозний за своєю філософською концепцією твір.   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555776" y="116632"/>
            <a:ext cx="4139952" cy="648072"/>
          </a:xfrm>
          <a:prstGeom prst="flowChartProcess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/>
                </a:solidFill>
              </a:rPr>
              <a:t>Література</a:t>
            </a:r>
            <a:r>
              <a:rPr lang="uk-UA" sz="2400" b="1" i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ln w="50800"/>
                <a:solidFill>
                  <a:schemeClr val="bg1"/>
                </a:solidFill>
              </a:rPr>
              <a:t>Німеччини</a:t>
            </a:r>
            <a:endParaRPr lang="ru-RU" sz="2400" b="1" i="1" dirty="0">
              <a:ln w="50800"/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2" y="2154281"/>
            <a:ext cx="2711154" cy="3341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4389629" y="1700808"/>
            <a:ext cx="4329881" cy="4536504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Прагнення до волі, утвердження людської гідності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виражені в творах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Фрідріха Шиллера 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(1759-1805 рр.). Його драма «Розбійники» настільки обурила герцога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Вюртембергзького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що він наказав заарештувати Шиллера й заборонив йому писати.</a:t>
            </a:r>
            <a:endParaRPr lang="ru-RU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79647"/>
            <a:ext cx="4140000" cy="6480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Література Німеччини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6" y="1750504"/>
            <a:ext cx="3422280" cy="443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06422"/>
            <a:ext cx="4392488" cy="6480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Література Великої  Британії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4320480" cy="26642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 центрі поетичних творів </a:t>
            </a:r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Джорджа Байрона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(1788-1824 рр.) присутній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образ похмурого, розчарованого й самотнього героя, що йде від цивілізованого суспільства на Схід, туди, де ще збереглися сильні пристрасті та яскраві почуття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(«Паломництво 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Чайльд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Гарольда»). Один із кращих творів Байрона – «</a:t>
            </a:r>
            <a:r>
              <a:rPr lang="uk-UA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Дон-Жуан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7" y="1196752"/>
            <a:ext cx="2015177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4149080"/>
            <a:ext cx="4176464" cy="24482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D49334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Вальтер Скотт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(1771-1832 рр.) вніс у літературу принцип історизму. Написав цілу </a:t>
            </a:r>
            <a:r>
              <a:rPr lang="uk-UA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низку блискучих історичних романів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У них перед читачами з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’</a:t>
            </a:r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являється картина боротьби інтересів різних соціальних і релігійних груп. 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9" y="4087400"/>
            <a:ext cx="3384376" cy="2538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8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197</TotalTime>
  <Words>1249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Література народів Європи та Америки   наприкінці XVII – у XIX 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народів Європи та Америки   наприкінці XVII – у XIX ст.</dc:title>
  <dc:creator>Александр</dc:creator>
  <cp:lastModifiedBy>Александр</cp:lastModifiedBy>
  <cp:revision>20</cp:revision>
  <dcterms:created xsi:type="dcterms:W3CDTF">2014-05-11T10:02:03Z</dcterms:created>
  <dcterms:modified xsi:type="dcterms:W3CDTF">2014-05-13T14:41:57Z</dcterms:modified>
</cp:coreProperties>
</file>