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57"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3D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94660"/>
  </p:normalViewPr>
  <p:slideViewPr>
    <p:cSldViewPr>
      <p:cViewPr varScale="1">
        <p:scale>
          <a:sx n="69" d="100"/>
          <a:sy n="69" d="100"/>
        </p:scale>
        <p:origin x="-14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6.jpg"/></Relationships>
</file>

<file path=ppt/diagrams/_rels/drawing1.xml.rels><?xml version="1.0" encoding="UTF-8" standalone="yes"?>
<Relationships xmlns="http://schemas.openxmlformats.org/package/2006/relationships"><Relationship Id="rId1"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D52900-02F2-47B4-9528-86DD1B3DC9F1}" type="doc">
      <dgm:prSet loTypeId="urn:microsoft.com/office/officeart/2005/8/layout/radial2" loCatId="relationship" qsTypeId="urn:microsoft.com/office/officeart/2005/8/quickstyle/3d9" qsCatId="3D" csTypeId="urn:microsoft.com/office/officeart/2005/8/colors/accent1_2" csCatId="accent1" phldr="1"/>
      <dgm:spPr/>
      <dgm:t>
        <a:bodyPr/>
        <a:lstStyle/>
        <a:p>
          <a:endParaRPr lang="uk-UA"/>
        </a:p>
      </dgm:t>
    </dgm:pt>
    <dgm:pt modelId="{0330663C-A20D-47D6-8DED-C039439E3005}">
      <dgm:prSet phldrT="[Текст]"/>
      <dgm:spPr/>
      <dgm:t>
        <a:bodyPr/>
        <a:lstStyle/>
        <a:p>
          <a:r>
            <a:rPr lang="uk-UA" dirty="0" smtClean="0">
              <a:solidFill>
                <a:schemeClr val="tx2">
                  <a:lumMod val="60000"/>
                  <a:lumOff val="40000"/>
                </a:schemeClr>
              </a:solidFill>
            </a:rPr>
            <a:t>Біографія</a:t>
          </a:r>
          <a:endParaRPr lang="uk-UA" dirty="0">
            <a:solidFill>
              <a:schemeClr val="tx2">
                <a:lumMod val="60000"/>
                <a:lumOff val="40000"/>
              </a:schemeClr>
            </a:solidFill>
          </a:endParaRPr>
        </a:p>
      </dgm:t>
    </dgm:pt>
    <dgm:pt modelId="{0721CE13-F69D-4B00-BAEA-0F0631DA8987}" type="parTrans" cxnId="{593F1CD1-CE0F-4513-9C30-3D1325112BF8}">
      <dgm:prSet/>
      <dgm:spPr/>
      <dgm:t>
        <a:bodyPr/>
        <a:lstStyle/>
        <a:p>
          <a:endParaRPr lang="uk-UA"/>
        </a:p>
      </dgm:t>
    </dgm:pt>
    <dgm:pt modelId="{6596F217-F23B-4EA9-975A-C1141D6B35A9}" type="sibTrans" cxnId="{593F1CD1-CE0F-4513-9C30-3D1325112BF8}">
      <dgm:prSet/>
      <dgm:spPr/>
      <dgm:t>
        <a:bodyPr/>
        <a:lstStyle/>
        <a:p>
          <a:endParaRPr lang="uk-UA"/>
        </a:p>
      </dgm:t>
    </dgm:pt>
    <dgm:pt modelId="{0D22C7F2-C818-457C-A113-E0069C8E484B}">
      <dgm:prSet phldrT="[Текст]"/>
      <dgm:spPr/>
      <dgm:t>
        <a:bodyPr/>
        <a:lstStyle/>
        <a:p>
          <a:endParaRPr lang="uk-UA" dirty="0"/>
        </a:p>
      </dgm:t>
    </dgm:pt>
    <dgm:pt modelId="{CDD5A7EB-08B8-46C4-AE18-250668BF4071}" type="parTrans" cxnId="{59B11FF4-845F-4A7B-82E0-99DC31C7B17F}">
      <dgm:prSet/>
      <dgm:spPr/>
      <dgm:t>
        <a:bodyPr/>
        <a:lstStyle/>
        <a:p>
          <a:endParaRPr lang="uk-UA"/>
        </a:p>
      </dgm:t>
    </dgm:pt>
    <dgm:pt modelId="{6F488DB0-2A38-4570-93F2-A6F404035F2D}" type="sibTrans" cxnId="{59B11FF4-845F-4A7B-82E0-99DC31C7B17F}">
      <dgm:prSet/>
      <dgm:spPr/>
      <dgm:t>
        <a:bodyPr/>
        <a:lstStyle/>
        <a:p>
          <a:endParaRPr lang="uk-UA"/>
        </a:p>
      </dgm:t>
    </dgm:pt>
    <dgm:pt modelId="{269AC76C-3C1B-4A48-B4BB-834ED6CD77D5}">
      <dgm:prSet phldrT="[Текст]" phldr="1"/>
      <dgm:spPr/>
      <dgm:t>
        <a:bodyPr/>
        <a:lstStyle/>
        <a:p>
          <a:endParaRPr lang="uk-UA"/>
        </a:p>
      </dgm:t>
    </dgm:pt>
    <dgm:pt modelId="{8776B33F-BD89-4DE8-8F35-D95911370B7A}" type="parTrans" cxnId="{E604D677-3FBC-4F17-8B78-0C2DF81F9CDE}">
      <dgm:prSet/>
      <dgm:spPr/>
      <dgm:t>
        <a:bodyPr/>
        <a:lstStyle/>
        <a:p>
          <a:endParaRPr lang="uk-UA"/>
        </a:p>
      </dgm:t>
    </dgm:pt>
    <dgm:pt modelId="{FA49FEFD-651F-4E4F-83E6-0523FE1CB800}" type="sibTrans" cxnId="{E604D677-3FBC-4F17-8B78-0C2DF81F9CDE}">
      <dgm:prSet/>
      <dgm:spPr/>
      <dgm:t>
        <a:bodyPr/>
        <a:lstStyle/>
        <a:p>
          <a:endParaRPr lang="uk-UA"/>
        </a:p>
      </dgm:t>
    </dgm:pt>
    <dgm:pt modelId="{2A1A7BEC-9978-4DDE-A3D1-4C691F38DE23}">
      <dgm:prSet phldrT="[Текст]" phldr="1"/>
      <dgm:spPr/>
      <dgm:t>
        <a:bodyPr/>
        <a:lstStyle/>
        <a:p>
          <a:endParaRPr lang="uk-UA"/>
        </a:p>
      </dgm:t>
    </dgm:pt>
    <dgm:pt modelId="{95A9FA7E-3CD0-4A9A-B904-7E9E71711FE9}" type="parTrans" cxnId="{691A86D7-9A3A-4975-B01A-15D4806F99E2}">
      <dgm:prSet/>
      <dgm:spPr/>
      <dgm:t>
        <a:bodyPr/>
        <a:lstStyle/>
        <a:p>
          <a:endParaRPr lang="uk-UA"/>
        </a:p>
      </dgm:t>
    </dgm:pt>
    <dgm:pt modelId="{D61D3B25-5000-420F-A5D6-D198CEEF56FC}" type="sibTrans" cxnId="{691A86D7-9A3A-4975-B01A-15D4806F99E2}">
      <dgm:prSet/>
      <dgm:spPr/>
      <dgm:t>
        <a:bodyPr/>
        <a:lstStyle/>
        <a:p>
          <a:endParaRPr lang="uk-UA"/>
        </a:p>
      </dgm:t>
    </dgm:pt>
    <dgm:pt modelId="{9D06A388-A51A-4381-9FEA-25BAA558FD76}">
      <dgm:prSet/>
      <dgm:spPr/>
      <dgm:t>
        <a:bodyPr/>
        <a:lstStyle/>
        <a:p>
          <a:endParaRPr lang="uk-UA"/>
        </a:p>
      </dgm:t>
    </dgm:pt>
    <dgm:pt modelId="{B41EC075-5A41-4917-AC2C-6CBC862FB846}" type="parTrans" cxnId="{C0BA7F41-E01D-44C0-9548-0CFB33CBDCBA}">
      <dgm:prSet/>
      <dgm:spPr/>
      <dgm:t>
        <a:bodyPr/>
        <a:lstStyle/>
        <a:p>
          <a:endParaRPr lang="uk-UA"/>
        </a:p>
      </dgm:t>
    </dgm:pt>
    <dgm:pt modelId="{1842FAC7-5A92-4930-AD9A-F2D5AD327963}" type="sibTrans" cxnId="{C0BA7F41-E01D-44C0-9548-0CFB33CBDCBA}">
      <dgm:prSet/>
      <dgm:spPr/>
      <dgm:t>
        <a:bodyPr/>
        <a:lstStyle/>
        <a:p>
          <a:endParaRPr lang="uk-UA"/>
        </a:p>
      </dgm:t>
    </dgm:pt>
    <dgm:pt modelId="{5E6F2569-1894-4390-B6C5-8389CDEF5A23}">
      <dgm:prSet/>
      <dgm:spPr/>
      <dgm:t>
        <a:bodyPr/>
        <a:lstStyle/>
        <a:p>
          <a:r>
            <a:rPr lang="uk-UA" dirty="0" smtClean="0">
              <a:solidFill>
                <a:schemeClr val="tx2">
                  <a:lumMod val="60000"/>
                  <a:lumOff val="40000"/>
                </a:schemeClr>
              </a:solidFill>
            </a:rPr>
            <a:t>Творчість</a:t>
          </a:r>
          <a:endParaRPr lang="uk-UA" dirty="0">
            <a:solidFill>
              <a:schemeClr val="tx2">
                <a:lumMod val="60000"/>
                <a:lumOff val="40000"/>
              </a:schemeClr>
            </a:solidFill>
          </a:endParaRPr>
        </a:p>
      </dgm:t>
    </dgm:pt>
    <dgm:pt modelId="{D48F504B-0F45-406B-84B7-1A7EAE810CB0}" type="parTrans" cxnId="{5A529054-C7A2-49DF-829B-6C02FDB16EB3}">
      <dgm:prSet/>
      <dgm:spPr/>
      <dgm:t>
        <a:bodyPr/>
        <a:lstStyle/>
        <a:p>
          <a:endParaRPr lang="uk-UA"/>
        </a:p>
      </dgm:t>
    </dgm:pt>
    <dgm:pt modelId="{4EC091C3-728C-4D1E-94F6-FB678823D442}" type="sibTrans" cxnId="{5A529054-C7A2-49DF-829B-6C02FDB16EB3}">
      <dgm:prSet/>
      <dgm:spPr/>
      <dgm:t>
        <a:bodyPr/>
        <a:lstStyle/>
        <a:p>
          <a:endParaRPr lang="uk-UA"/>
        </a:p>
      </dgm:t>
    </dgm:pt>
    <dgm:pt modelId="{588D8F5F-F56A-402A-8C07-90E5B916FBBA}">
      <dgm:prSet/>
      <dgm:spPr/>
      <dgm:t>
        <a:bodyPr/>
        <a:lstStyle/>
        <a:p>
          <a:r>
            <a:rPr lang="uk-UA" dirty="0" smtClean="0">
              <a:solidFill>
                <a:schemeClr val="tx2">
                  <a:lumMod val="60000"/>
                  <a:lumOff val="40000"/>
                </a:schemeClr>
              </a:solidFill>
            </a:rPr>
            <a:t>Фото</a:t>
          </a:r>
          <a:endParaRPr lang="uk-UA" dirty="0">
            <a:solidFill>
              <a:schemeClr val="tx2">
                <a:lumMod val="60000"/>
                <a:lumOff val="40000"/>
              </a:schemeClr>
            </a:solidFill>
          </a:endParaRPr>
        </a:p>
      </dgm:t>
    </dgm:pt>
    <dgm:pt modelId="{46746DC4-A275-40B4-B9AE-B6D278271DE3}" type="parTrans" cxnId="{91D8C475-227F-4D27-BCD7-A326832FBF2D}">
      <dgm:prSet/>
      <dgm:spPr/>
      <dgm:t>
        <a:bodyPr/>
        <a:lstStyle/>
        <a:p>
          <a:endParaRPr lang="uk-UA"/>
        </a:p>
      </dgm:t>
    </dgm:pt>
    <dgm:pt modelId="{043DD31E-0361-4D28-A8C2-0419D4597126}" type="sibTrans" cxnId="{91D8C475-227F-4D27-BCD7-A326832FBF2D}">
      <dgm:prSet/>
      <dgm:spPr/>
      <dgm:t>
        <a:bodyPr/>
        <a:lstStyle/>
        <a:p>
          <a:endParaRPr lang="uk-UA"/>
        </a:p>
      </dgm:t>
    </dgm:pt>
    <dgm:pt modelId="{BB4F5399-899A-413B-BB00-49610B41CF9F}" type="pres">
      <dgm:prSet presAssocID="{A9D52900-02F2-47B4-9528-86DD1B3DC9F1}" presName="composite" presStyleCnt="0">
        <dgm:presLayoutVars>
          <dgm:chMax val="5"/>
          <dgm:dir/>
          <dgm:animLvl val="ctr"/>
          <dgm:resizeHandles val="exact"/>
        </dgm:presLayoutVars>
      </dgm:prSet>
      <dgm:spPr/>
      <dgm:t>
        <a:bodyPr/>
        <a:lstStyle/>
        <a:p>
          <a:endParaRPr lang="uk-UA"/>
        </a:p>
      </dgm:t>
    </dgm:pt>
    <dgm:pt modelId="{3F456BCC-0531-44C1-97D7-19B620C9FD55}" type="pres">
      <dgm:prSet presAssocID="{A9D52900-02F2-47B4-9528-86DD1B3DC9F1}" presName="cycle" presStyleCnt="0"/>
      <dgm:spPr/>
    </dgm:pt>
    <dgm:pt modelId="{052AC93A-CCE2-42FF-ABFE-F2919561ACA1}" type="pres">
      <dgm:prSet presAssocID="{A9D52900-02F2-47B4-9528-86DD1B3DC9F1}" presName="centerShape" presStyleCnt="0"/>
      <dgm:spPr/>
    </dgm:pt>
    <dgm:pt modelId="{BE740F19-0944-4DCB-AE64-50AE67B51823}" type="pres">
      <dgm:prSet presAssocID="{A9D52900-02F2-47B4-9528-86DD1B3DC9F1}" presName="connSite" presStyleLbl="node1" presStyleIdx="0" presStyleCnt="4"/>
      <dgm:spPr/>
    </dgm:pt>
    <dgm:pt modelId="{F0A7FE02-945C-49A8-8DB3-9DD2BED01D5A}" type="pres">
      <dgm:prSet presAssocID="{A9D52900-02F2-47B4-9528-86DD1B3DC9F1}" presName="visible" presStyleLbl="node1" presStyleIdx="0" presStyleCnt="4" custLinFactNeighborX="26588" custLinFactNeighborY="1923"/>
      <dgm:spPr>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dgm:spPr>
    </dgm:pt>
    <dgm:pt modelId="{FA08CE06-2D37-4825-A0FE-146B2E9BD61A}" type="pres">
      <dgm:prSet presAssocID="{0721CE13-F69D-4B00-BAEA-0F0631DA8987}" presName="Name25" presStyleLbl="parChTrans1D1" presStyleIdx="0" presStyleCnt="3"/>
      <dgm:spPr/>
      <dgm:t>
        <a:bodyPr/>
        <a:lstStyle/>
        <a:p>
          <a:endParaRPr lang="uk-UA"/>
        </a:p>
      </dgm:t>
    </dgm:pt>
    <dgm:pt modelId="{3EDAAAB2-0109-4285-9AC7-07EFBAD9C62A}" type="pres">
      <dgm:prSet presAssocID="{0330663C-A20D-47D6-8DED-C039439E3005}" presName="node" presStyleCnt="0"/>
      <dgm:spPr/>
    </dgm:pt>
    <dgm:pt modelId="{A6FC5407-FFD1-4571-8E10-FEE858E0D94D}" type="pres">
      <dgm:prSet presAssocID="{0330663C-A20D-47D6-8DED-C039439E3005}" presName="parentNode" presStyleLbl="node1" presStyleIdx="1" presStyleCnt="4" custLinFactX="3062" custLinFactNeighborX="100000" custLinFactNeighborY="-26922">
        <dgm:presLayoutVars>
          <dgm:chMax val="1"/>
          <dgm:bulletEnabled val="1"/>
        </dgm:presLayoutVars>
      </dgm:prSet>
      <dgm:spPr/>
      <dgm:t>
        <a:bodyPr/>
        <a:lstStyle/>
        <a:p>
          <a:endParaRPr lang="uk-UA"/>
        </a:p>
      </dgm:t>
    </dgm:pt>
    <dgm:pt modelId="{F186955F-765C-4811-BB1A-08451C554863}" type="pres">
      <dgm:prSet presAssocID="{0330663C-A20D-47D6-8DED-C039439E3005}" presName="childNode" presStyleLbl="revTx" presStyleIdx="0" presStyleCnt="2">
        <dgm:presLayoutVars>
          <dgm:bulletEnabled val="1"/>
        </dgm:presLayoutVars>
      </dgm:prSet>
      <dgm:spPr/>
      <dgm:t>
        <a:bodyPr/>
        <a:lstStyle/>
        <a:p>
          <a:endParaRPr lang="uk-UA"/>
        </a:p>
      </dgm:t>
    </dgm:pt>
    <dgm:pt modelId="{AE294F9B-8056-4DB7-A274-FD0928069972}" type="pres">
      <dgm:prSet presAssocID="{D48F504B-0F45-406B-84B7-1A7EAE810CB0}" presName="Name25" presStyleLbl="parChTrans1D1" presStyleIdx="1" presStyleCnt="3"/>
      <dgm:spPr/>
      <dgm:t>
        <a:bodyPr/>
        <a:lstStyle/>
        <a:p>
          <a:endParaRPr lang="uk-UA"/>
        </a:p>
      </dgm:t>
    </dgm:pt>
    <dgm:pt modelId="{56660C41-E8A4-41BE-83F9-6D1A7D225834}" type="pres">
      <dgm:prSet presAssocID="{5E6F2569-1894-4390-B6C5-8389CDEF5A23}" presName="node" presStyleCnt="0"/>
      <dgm:spPr/>
    </dgm:pt>
    <dgm:pt modelId="{5FC4DE60-73F1-4693-9B0D-9783494C8BC1}" type="pres">
      <dgm:prSet presAssocID="{5E6F2569-1894-4390-B6C5-8389CDEF5A23}" presName="parentNode" presStyleLbl="node1" presStyleIdx="2" presStyleCnt="4" custLinFactNeighborX="95493" custLinFactNeighborY="2651">
        <dgm:presLayoutVars>
          <dgm:chMax val="1"/>
          <dgm:bulletEnabled val="1"/>
        </dgm:presLayoutVars>
      </dgm:prSet>
      <dgm:spPr/>
      <dgm:t>
        <a:bodyPr/>
        <a:lstStyle/>
        <a:p>
          <a:endParaRPr lang="uk-UA"/>
        </a:p>
      </dgm:t>
    </dgm:pt>
    <dgm:pt modelId="{0DAED761-95B2-4947-A33B-3F6349188B6B}" type="pres">
      <dgm:prSet presAssocID="{5E6F2569-1894-4390-B6C5-8389CDEF5A23}" presName="childNode" presStyleLbl="revTx" presStyleIdx="1" presStyleCnt="2">
        <dgm:presLayoutVars>
          <dgm:bulletEnabled val="1"/>
        </dgm:presLayoutVars>
      </dgm:prSet>
      <dgm:spPr/>
      <dgm:t>
        <a:bodyPr/>
        <a:lstStyle/>
        <a:p>
          <a:endParaRPr lang="uk-UA"/>
        </a:p>
      </dgm:t>
    </dgm:pt>
    <dgm:pt modelId="{B1ADCE62-2CC1-4B32-AED2-C800FD77ECF9}" type="pres">
      <dgm:prSet presAssocID="{46746DC4-A275-40B4-B9AE-B6D278271DE3}" presName="Name25" presStyleLbl="parChTrans1D1" presStyleIdx="2" presStyleCnt="3"/>
      <dgm:spPr/>
      <dgm:t>
        <a:bodyPr/>
        <a:lstStyle/>
        <a:p>
          <a:endParaRPr lang="uk-UA"/>
        </a:p>
      </dgm:t>
    </dgm:pt>
    <dgm:pt modelId="{44A7319E-44DF-42A0-9DFB-EDD6B4CD2EC5}" type="pres">
      <dgm:prSet presAssocID="{588D8F5F-F56A-402A-8C07-90E5B916FBBA}" presName="node" presStyleCnt="0"/>
      <dgm:spPr/>
    </dgm:pt>
    <dgm:pt modelId="{41E906DD-B3A7-439D-9D10-DEA2DACE02EC}" type="pres">
      <dgm:prSet presAssocID="{588D8F5F-F56A-402A-8C07-90E5B916FBBA}" presName="parentNode" presStyleLbl="node1" presStyleIdx="3" presStyleCnt="4" custLinFactNeighborX="70282" custLinFactNeighborY="-4198">
        <dgm:presLayoutVars>
          <dgm:chMax val="1"/>
          <dgm:bulletEnabled val="1"/>
        </dgm:presLayoutVars>
      </dgm:prSet>
      <dgm:spPr/>
      <dgm:t>
        <a:bodyPr/>
        <a:lstStyle/>
        <a:p>
          <a:endParaRPr lang="uk-UA"/>
        </a:p>
      </dgm:t>
    </dgm:pt>
    <dgm:pt modelId="{37CE664D-4BDD-46FD-A083-BC03CF1D5D5D}" type="pres">
      <dgm:prSet presAssocID="{588D8F5F-F56A-402A-8C07-90E5B916FBBA}" presName="childNode" presStyleLbl="revTx" presStyleIdx="1" presStyleCnt="2">
        <dgm:presLayoutVars>
          <dgm:bulletEnabled val="1"/>
        </dgm:presLayoutVars>
      </dgm:prSet>
      <dgm:spPr/>
    </dgm:pt>
  </dgm:ptLst>
  <dgm:cxnLst>
    <dgm:cxn modelId="{59B11FF4-845F-4A7B-82E0-99DC31C7B17F}" srcId="{0330663C-A20D-47D6-8DED-C039439E3005}" destId="{0D22C7F2-C818-457C-A113-E0069C8E484B}" srcOrd="0" destOrd="0" parTransId="{CDD5A7EB-08B8-46C4-AE18-250668BF4071}" sibTransId="{6F488DB0-2A38-4570-93F2-A6F404035F2D}"/>
    <dgm:cxn modelId="{5A529054-C7A2-49DF-829B-6C02FDB16EB3}" srcId="{A9D52900-02F2-47B4-9528-86DD1B3DC9F1}" destId="{5E6F2569-1894-4390-B6C5-8389CDEF5A23}" srcOrd="1" destOrd="0" parTransId="{D48F504B-0F45-406B-84B7-1A7EAE810CB0}" sibTransId="{4EC091C3-728C-4D1E-94F6-FB678823D442}"/>
    <dgm:cxn modelId="{080FDE6F-311D-4ECD-A201-DCD300A1FF7E}" type="presOf" srcId="{0330663C-A20D-47D6-8DED-C039439E3005}" destId="{A6FC5407-FFD1-4571-8E10-FEE858E0D94D}" srcOrd="0" destOrd="0" presId="urn:microsoft.com/office/officeart/2005/8/layout/radial2"/>
    <dgm:cxn modelId="{C0BA7F41-E01D-44C0-9548-0CFB33CBDCBA}" srcId="{5E6F2569-1894-4390-B6C5-8389CDEF5A23}" destId="{9D06A388-A51A-4381-9FEA-25BAA558FD76}" srcOrd="0" destOrd="0" parTransId="{B41EC075-5A41-4917-AC2C-6CBC862FB846}" sibTransId="{1842FAC7-5A92-4930-AD9A-F2D5AD327963}"/>
    <dgm:cxn modelId="{5BA64E65-5E01-478D-9351-1F28E8545FDD}" type="presOf" srcId="{269AC76C-3C1B-4A48-B4BB-834ED6CD77D5}" destId="{F186955F-765C-4811-BB1A-08451C554863}" srcOrd="0" destOrd="1" presId="urn:microsoft.com/office/officeart/2005/8/layout/radial2"/>
    <dgm:cxn modelId="{40F2F14F-B2AE-46B6-BA34-83D2AED37434}" type="presOf" srcId="{D48F504B-0F45-406B-84B7-1A7EAE810CB0}" destId="{AE294F9B-8056-4DB7-A274-FD0928069972}" srcOrd="0" destOrd="0" presId="urn:microsoft.com/office/officeart/2005/8/layout/radial2"/>
    <dgm:cxn modelId="{CB15FF00-98DC-4B75-A64E-62F6C45E06ED}" type="presOf" srcId="{5E6F2569-1894-4390-B6C5-8389CDEF5A23}" destId="{5FC4DE60-73F1-4693-9B0D-9783494C8BC1}" srcOrd="0" destOrd="0" presId="urn:microsoft.com/office/officeart/2005/8/layout/radial2"/>
    <dgm:cxn modelId="{E604D677-3FBC-4F17-8B78-0C2DF81F9CDE}" srcId="{0330663C-A20D-47D6-8DED-C039439E3005}" destId="{269AC76C-3C1B-4A48-B4BB-834ED6CD77D5}" srcOrd="1" destOrd="0" parTransId="{8776B33F-BD89-4DE8-8F35-D95911370B7A}" sibTransId="{FA49FEFD-651F-4E4F-83E6-0523FE1CB800}"/>
    <dgm:cxn modelId="{6C0AA4B8-537D-47AF-9FAF-5D91C66AFC46}" type="presOf" srcId="{A9D52900-02F2-47B4-9528-86DD1B3DC9F1}" destId="{BB4F5399-899A-413B-BB00-49610B41CF9F}" srcOrd="0" destOrd="0" presId="urn:microsoft.com/office/officeart/2005/8/layout/radial2"/>
    <dgm:cxn modelId="{7432CAA5-9492-42AB-8758-438580605C6E}" type="presOf" srcId="{46746DC4-A275-40B4-B9AE-B6D278271DE3}" destId="{B1ADCE62-2CC1-4B32-AED2-C800FD77ECF9}" srcOrd="0" destOrd="0" presId="urn:microsoft.com/office/officeart/2005/8/layout/radial2"/>
    <dgm:cxn modelId="{B6DADE95-C2E1-47DF-9B28-F1BBA150F3DC}" type="presOf" srcId="{2A1A7BEC-9978-4DDE-A3D1-4C691F38DE23}" destId="{F186955F-765C-4811-BB1A-08451C554863}" srcOrd="0" destOrd="2" presId="urn:microsoft.com/office/officeart/2005/8/layout/radial2"/>
    <dgm:cxn modelId="{C828CE1C-52A2-4611-B296-3C9DC0E33E93}" type="presOf" srcId="{9D06A388-A51A-4381-9FEA-25BAA558FD76}" destId="{0DAED761-95B2-4947-A33B-3F6349188B6B}" srcOrd="0" destOrd="0" presId="urn:microsoft.com/office/officeart/2005/8/layout/radial2"/>
    <dgm:cxn modelId="{691A86D7-9A3A-4975-B01A-15D4806F99E2}" srcId="{0330663C-A20D-47D6-8DED-C039439E3005}" destId="{2A1A7BEC-9978-4DDE-A3D1-4C691F38DE23}" srcOrd="2" destOrd="0" parTransId="{95A9FA7E-3CD0-4A9A-B904-7E9E71711FE9}" sibTransId="{D61D3B25-5000-420F-A5D6-D198CEEF56FC}"/>
    <dgm:cxn modelId="{91D8C475-227F-4D27-BCD7-A326832FBF2D}" srcId="{A9D52900-02F2-47B4-9528-86DD1B3DC9F1}" destId="{588D8F5F-F56A-402A-8C07-90E5B916FBBA}" srcOrd="2" destOrd="0" parTransId="{46746DC4-A275-40B4-B9AE-B6D278271DE3}" sibTransId="{043DD31E-0361-4D28-A8C2-0419D4597126}"/>
    <dgm:cxn modelId="{75561291-9B76-4A22-90D5-A2F0F62B5AC2}" type="presOf" srcId="{0721CE13-F69D-4B00-BAEA-0F0631DA8987}" destId="{FA08CE06-2D37-4825-A0FE-146B2E9BD61A}" srcOrd="0" destOrd="0" presId="urn:microsoft.com/office/officeart/2005/8/layout/radial2"/>
    <dgm:cxn modelId="{593F1CD1-CE0F-4513-9C30-3D1325112BF8}" srcId="{A9D52900-02F2-47B4-9528-86DD1B3DC9F1}" destId="{0330663C-A20D-47D6-8DED-C039439E3005}" srcOrd="0" destOrd="0" parTransId="{0721CE13-F69D-4B00-BAEA-0F0631DA8987}" sibTransId="{6596F217-F23B-4EA9-975A-C1141D6B35A9}"/>
    <dgm:cxn modelId="{60C9F7C3-4B65-4B47-A9D9-FB98B6E1D920}" type="presOf" srcId="{0D22C7F2-C818-457C-A113-E0069C8E484B}" destId="{F186955F-765C-4811-BB1A-08451C554863}" srcOrd="0" destOrd="0" presId="urn:microsoft.com/office/officeart/2005/8/layout/radial2"/>
    <dgm:cxn modelId="{5FC0686D-E666-4DA9-9FB2-CFF886B74342}" type="presOf" srcId="{588D8F5F-F56A-402A-8C07-90E5B916FBBA}" destId="{41E906DD-B3A7-439D-9D10-DEA2DACE02EC}" srcOrd="0" destOrd="0" presId="urn:microsoft.com/office/officeart/2005/8/layout/radial2"/>
    <dgm:cxn modelId="{BD9D0770-7C77-4C64-97CE-F1FD75A6815E}" type="presParOf" srcId="{BB4F5399-899A-413B-BB00-49610B41CF9F}" destId="{3F456BCC-0531-44C1-97D7-19B620C9FD55}" srcOrd="0" destOrd="0" presId="urn:microsoft.com/office/officeart/2005/8/layout/radial2"/>
    <dgm:cxn modelId="{5D3CDE9E-0F5A-4380-9E99-6FA6569557EA}" type="presParOf" srcId="{3F456BCC-0531-44C1-97D7-19B620C9FD55}" destId="{052AC93A-CCE2-42FF-ABFE-F2919561ACA1}" srcOrd="0" destOrd="0" presId="urn:microsoft.com/office/officeart/2005/8/layout/radial2"/>
    <dgm:cxn modelId="{7951AEED-4780-45B4-9BCB-E94B0EDB0577}" type="presParOf" srcId="{052AC93A-CCE2-42FF-ABFE-F2919561ACA1}" destId="{BE740F19-0944-4DCB-AE64-50AE67B51823}" srcOrd="0" destOrd="0" presId="urn:microsoft.com/office/officeart/2005/8/layout/radial2"/>
    <dgm:cxn modelId="{A258F177-3B58-49A4-961E-E98A9B38BE01}" type="presParOf" srcId="{052AC93A-CCE2-42FF-ABFE-F2919561ACA1}" destId="{F0A7FE02-945C-49A8-8DB3-9DD2BED01D5A}" srcOrd="1" destOrd="0" presId="urn:microsoft.com/office/officeart/2005/8/layout/radial2"/>
    <dgm:cxn modelId="{B8B3047B-A3E6-4D6D-BF1D-EC8F73F5BAEE}" type="presParOf" srcId="{3F456BCC-0531-44C1-97D7-19B620C9FD55}" destId="{FA08CE06-2D37-4825-A0FE-146B2E9BD61A}" srcOrd="1" destOrd="0" presId="urn:microsoft.com/office/officeart/2005/8/layout/radial2"/>
    <dgm:cxn modelId="{082CF5D1-BE21-4001-92ED-53F7649B88E3}" type="presParOf" srcId="{3F456BCC-0531-44C1-97D7-19B620C9FD55}" destId="{3EDAAAB2-0109-4285-9AC7-07EFBAD9C62A}" srcOrd="2" destOrd="0" presId="urn:microsoft.com/office/officeart/2005/8/layout/radial2"/>
    <dgm:cxn modelId="{B61DAE14-A0E9-4FB3-9527-1AD06973D8B8}" type="presParOf" srcId="{3EDAAAB2-0109-4285-9AC7-07EFBAD9C62A}" destId="{A6FC5407-FFD1-4571-8E10-FEE858E0D94D}" srcOrd="0" destOrd="0" presId="urn:microsoft.com/office/officeart/2005/8/layout/radial2"/>
    <dgm:cxn modelId="{5E8D7B7A-A1CF-485E-B6B8-F1508D569240}" type="presParOf" srcId="{3EDAAAB2-0109-4285-9AC7-07EFBAD9C62A}" destId="{F186955F-765C-4811-BB1A-08451C554863}" srcOrd="1" destOrd="0" presId="urn:microsoft.com/office/officeart/2005/8/layout/radial2"/>
    <dgm:cxn modelId="{8FE748CC-4AE8-462F-8CBB-132313ADB4E2}" type="presParOf" srcId="{3F456BCC-0531-44C1-97D7-19B620C9FD55}" destId="{AE294F9B-8056-4DB7-A274-FD0928069972}" srcOrd="3" destOrd="0" presId="urn:microsoft.com/office/officeart/2005/8/layout/radial2"/>
    <dgm:cxn modelId="{0D101426-BBAC-48AD-B959-D5F118153DAD}" type="presParOf" srcId="{3F456BCC-0531-44C1-97D7-19B620C9FD55}" destId="{56660C41-E8A4-41BE-83F9-6D1A7D225834}" srcOrd="4" destOrd="0" presId="urn:microsoft.com/office/officeart/2005/8/layout/radial2"/>
    <dgm:cxn modelId="{53794AA7-240F-4DCC-8713-6DD04187B310}" type="presParOf" srcId="{56660C41-E8A4-41BE-83F9-6D1A7D225834}" destId="{5FC4DE60-73F1-4693-9B0D-9783494C8BC1}" srcOrd="0" destOrd="0" presId="urn:microsoft.com/office/officeart/2005/8/layout/radial2"/>
    <dgm:cxn modelId="{260061A5-3D92-4744-9B32-CDC9E66CA2A2}" type="presParOf" srcId="{56660C41-E8A4-41BE-83F9-6D1A7D225834}" destId="{0DAED761-95B2-4947-A33B-3F6349188B6B}" srcOrd="1" destOrd="0" presId="urn:microsoft.com/office/officeart/2005/8/layout/radial2"/>
    <dgm:cxn modelId="{79FAD8E5-9240-463A-A5DB-6FA0F4A65D6F}" type="presParOf" srcId="{3F456BCC-0531-44C1-97D7-19B620C9FD55}" destId="{B1ADCE62-2CC1-4B32-AED2-C800FD77ECF9}" srcOrd="5" destOrd="0" presId="urn:microsoft.com/office/officeart/2005/8/layout/radial2"/>
    <dgm:cxn modelId="{5FD6C710-E8CA-4F7F-99FE-FBFFD7FEF589}" type="presParOf" srcId="{3F456BCC-0531-44C1-97D7-19B620C9FD55}" destId="{44A7319E-44DF-42A0-9DFB-EDD6B4CD2EC5}" srcOrd="6" destOrd="0" presId="urn:microsoft.com/office/officeart/2005/8/layout/radial2"/>
    <dgm:cxn modelId="{5C630D59-4EE6-462A-852D-20C18E9FCEEB}" type="presParOf" srcId="{44A7319E-44DF-42A0-9DFB-EDD6B4CD2EC5}" destId="{41E906DD-B3A7-439D-9D10-DEA2DACE02EC}" srcOrd="0" destOrd="0" presId="urn:microsoft.com/office/officeart/2005/8/layout/radial2"/>
    <dgm:cxn modelId="{D5D56D70-B3B3-42F4-94D2-CF095F2E063E}" type="presParOf" srcId="{44A7319E-44DF-42A0-9DFB-EDD6B4CD2EC5}" destId="{37CE664D-4BDD-46FD-A083-BC03CF1D5D5D}"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ADCE62-2CC1-4B32-AED2-C800FD77ECF9}">
      <dsp:nvSpPr>
        <dsp:cNvPr id="0" name=""/>
        <dsp:cNvSpPr/>
      </dsp:nvSpPr>
      <dsp:spPr>
        <a:xfrm rot="1817800">
          <a:off x="2663995" y="4662477"/>
          <a:ext cx="2347315" cy="64863"/>
        </a:xfrm>
        <a:custGeom>
          <a:avLst/>
          <a:gdLst/>
          <a:ahLst/>
          <a:cxnLst/>
          <a:rect l="0" t="0" r="0" b="0"/>
          <a:pathLst>
            <a:path>
              <a:moveTo>
                <a:pt x="0" y="32431"/>
              </a:moveTo>
              <a:lnTo>
                <a:pt x="2347315" y="32431"/>
              </a:lnTo>
            </a:path>
          </a:pathLst>
        </a:custGeom>
        <a:noFill/>
        <a:ln w="19050" cap="flat" cmpd="sng" algn="ctr">
          <a:solidFill>
            <a:schemeClr val="accent1">
              <a:shade val="6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sp>
    <dsp:sp modelId="{AE294F9B-8056-4DB7-A274-FD0928069972}">
      <dsp:nvSpPr>
        <dsp:cNvPr id="0" name=""/>
        <dsp:cNvSpPr/>
      </dsp:nvSpPr>
      <dsp:spPr>
        <a:xfrm rot="34744">
          <a:off x="2824210" y="3423606"/>
          <a:ext cx="3044068" cy="64863"/>
        </a:xfrm>
        <a:custGeom>
          <a:avLst/>
          <a:gdLst/>
          <a:ahLst/>
          <a:cxnLst/>
          <a:rect l="0" t="0" r="0" b="0"/>
          <a:pathLst>
            <a:path>
              <a:moveTo>
                <a:pt x="0" y="32431"/>
              </a:moveTo>
              <a:lnTo>
                <a:pt x="3044068" y="32431"/>
              </a:lnTo>
            </a:path>
          </a:pathLst>
        </a:custGeom>
        <a:noFill/>
        <a:ln w="19050" cap="flat" cmpd="sng" algn="ctr">
          <a:solidFill>
            <a:schemeClr val="accent1">
              <a:shade val="6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sp>
    <dsp:sp modelId="{FA08CE06-2D37-4825-A0FE-146B2E9BD61A}">
      <dsp:nvSpPr>
        <dsp:cNvPr id="0" name=""/>
        <dsp:cNvSpPr/>
      </dsp:nvSpPr>
      <dsp:spPr>
        <a:xfrm rot="19948032">
          <a:off x="2654950" y="2104203"/>
          <a:ext cx="2990425" cy="64863"/>
        </a:xfrm>
        <a:custGeom>
          <a:avLst/>
          <a:gdLst/>
          <a:ahLst/>
          <a:cxnLst/>
          <a:rect l="0" t="0" r="0" b="0"/>
          <a:pathLst>
            <a:path>
              <a:moveTo>
                <a:pt x="0" y="32431"/>
              </a:moveTo>
              <a:lnTo>
                <a:pt x="2990425" y="32431"/>
              </a:lnTo>
            </a:path>
          </a:pathLst>
        </a:custGeom>
        <a:noFill/>
        <a:ln w="19050" cap="flat" cmpd="sng" algn="ctr">
          <a:solidFill>
            <a:schemeClr val="accent1">
              <a:shade val="6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sp>
    <dsp:sp modelId="{F0A7FE02-945C-49A8-8DB3-9DD2BED01D5A}">
      <dsp:nvSpPr>
        <dsp:cNvPr id="0" name=""/>
        <dsp:cNvSpPr/>
      </dsp:nvSpPr>
      <dsp:spPr>
        <a:xfrm>
          <a:off x="899580" y="1844836"/>
          <a:ext cx="3295054" cy="329505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a:ln>
          <a:noFill/>
        </a:ln>
        <a:effectLst>
          <a:outerShdw blurRad="50800" dist="25400" dir="5400000" rotWithShape="0">
            <a:srgbClr val="000000">
              <a:alpha val="46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A6FC5407-FFD1-4571-8E10-FEE858E0D94D}">
      <dsp:nvSpPr>
        <dsp:cNvPr id="0" name=""/>
        <dsp:cNvSpPr/>
      </dsp:nvSpPr>
      <dsp:spPr>
        <a:xfrm>
          <a:off x="5364083" y="0"/>
          <a:ext cx="1977032" cy="1977032"/>
        </a:xfrm>
        <a:prstGeom prst="ellipse">
          <a:avLst/>
        </a:prstGeom>
        <a:solidFill>
          <a:schemeClr val="accent1">
            <a:hueOff val="0"/>
            <a:satOff val="0"/>
            <a:lumOff val="0"/>
            <a:alphaOff val="0"/>
          </a:schemeClr>
        </a:solidFill>
        <a:ln>
          <a:noFill/>
        </a:ln>
        <a:effectLst>
          <a:outerShdw blurRad="50800" dist="25400" dir="5400000" rotWithShape="0">
            <a:srgbClr val="000000">
              <a:alpha val="46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sp3d extrusionH="28000" prstMaterial="matte"/>
        </a:bodyPr>
        <a:lstStyle/>
        <a:p>
          <a:pPr lvl="0" algn="ctr" defTabSz="1155700">
            <a:lnSpc>
              <a:spcPct val="90000"/>
            </a:lnSpc>
            <a:spcBef>
              <a:spcPct val="0"/>
            </a:spcBef>
            <a:spcAft>
              <a:spcPct val="35000"/>
            </a:spcAft>
          </a:pPr>
          <a:r>
            <a:rPr lang="uk-UA" sz="2600" kern="1200" dirty="0" smtClean="0">
              <a:solidFill>
                <a:schemeClr val="tx2">
                  <a:lumMod val="60000"/>
                  <a:lumOff val="40000"/>
                </a:schemeClr>
              </a:solidFill>
            </a:rPr>
            <a:t>Біографія</a:t>
          </a:r>
          <a:endParaRPr lang="uk-UA" sz="2600" kern="1200" dirty="0">
            <a:solidFill>
              <a:schemeClr val="tx2">
                <a:lumMod val="60000"/>
                <a:lumOff val="40000"/>
              </a:schemeClr>
            </a:solidFill>
          </a:endParaRPr>
        </a:p>
      </dsp:txBody>
      <dsp:txXfrm>
        <a:off x="5653613" y="289530"/>
        <a:ext cx="1397972" cy="1397972"/>
      </dsp:txXfrm>
    </dsp:sp>
    <dsp:sp modelId="{F186955F-765C-4811-BB1A-08451C554863}">
      <dsp:nvSpPr>
        <dsp:cNvPr id="0" name=""/>
        <dsp:cNvSpPr/>
      </dsp:nvSpPr>
      <dsp:spPr>
        <a:xfrm>
          <a:off x="7538820" y="0"/>
          <a:ext cx="2965549" cy="1977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sp3d extrusionH="28000" prstMaterial="matte"/>
        </a:bodyPr>
        <a:lstStyle/>
        <a:p>
          <a:pPr marL="285750" lvl="1" indent="-285750" algn="l" defTabSz="2000250">
            <a:lnSpc>
              <a:spcPct val="90000"/>
            </a:lnSpc>
            <a:spcBef>
              <a:spcPct val="0"/>
            </a:spcBef>
            <a:spcAft>
              <a:spcPct val="15000"/>
            </a:spcAft>
            <a:buChar char="••"/>
          </a:pPr>
          <a:endParaRPr lang="uk-UA" sz="4500" kern="1200" dirty="0"/>
        </a:p>
        <a:p>
          <a:pPr marL="285750" lvl="1" indent="-285750" algn="l" defTabSz="2000250">
            <a:lnSpc>
              <a:spcPct val="90000"/>
            </a:lnSpc>
            <a:spcBef>
              <a:spcPct val="0"/>
            </a:spcBef>
            <a:spcAft>
              <a:spcPct val="15000"/>
            </a:spcAft>
            <a:buChar char="••"/>
          </a:pPr>
          <a:endParaRPr lang="uk-UA" sz="4500" kern="1200"/>
        </a:p>
        <a:p>
          <a:pPr marL="285750" lvl="1" indent="-285750" algn="l" defTabSz="2000250">
            <a:lnSpc>
              <a:spcPct val="90000"/>
            </a:lnSpc>
            <a:spcBef>
              <a:spcPct val="0"/>
            </a:spcBef>
            <a:spcAft>
              <a:spcPct val="15000"/>
            </a:spcAft>
            <a:buChar char="••"/>
          </a:pPr>
          <a:endParaRPr lang="uk-UA" sz="4500" kern="1200"/>
        </a:p>
      </dsp:txBody>
      <dsp:txXfrm>
        <a:off x="7538820" y="0"/>
        <a:ext cx="2965549" cy="1977032"/>
      </dsp:txXfrm>
    </dsp:sp>
    <dsp:sp modelId="{5FC4DE60-73F1-4693-9B0D-9783494C8BC1}">
      <dsp:nvSpPr>
        <dsp:cNvPr id="0" name=""/>
        <dsp:cNvSpPr/>
      </dsp:nvSpPr>
      <dsp:spPr>
        <a:xfrm>
          <a:off x="5868150" y="2492894"/>
          <a:ext cx="1977032" cy="1977032"/>
        </a:xfrm>
        <a:prstGeom prst="ellipse">
          <a:avLst/>
        </a:prstGeom>
        <a:solidFill>
          <a:schemeClr val="accent1">
            <a:hueOff val="0"/>
            <a:satOff val="0"/>
            <a:lumOff val="0"/>
            <a:alphaOff val="0"/>
          </a:schemeClr>
        </a:solidFill>
        <a:ln>
          <a:noFill/>
        </a:ln>
        <a:effectLst>
          <a:outerShdw blurRad="50800" dist="25400" dir="5400000" rotWithShape="0">
            <a:srgbClr val="000000">
              <a:alpha val="46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sp3d extrusionH="28000" prstMaterial="matte"/>
        </a:bodyPr>
        <a:lstStyle/>
        <a:p>
          <a:pPr lvl="0" algn="ctr" defTabSz="1155700">
            <a:lnSpc>
              <a:spcPct val="90000"/>
            </a:lnSpc>
            <a:spcBef>
              <a:spcPct val="0"/>
            </a:spcBef>
            <a:spcAft>
              <a:spcPct val="35000"/>
            </a:spcAft>
          </a:pPr>
          <a:r>
            <a:rPr lang="uk-UA" sz="2600" kern="1200" dirty="0" smtClean="0">
              <a:solidFill>
                <a:schemeClr val="tx2">
                  <a:lumMod val="60000"/>
                  <a:lumOff val="40000"/>
                </a:schemeClr>
              </a:solidFill>
            </a:rPr>
            <a:t>Творчість</a:t>
          </a:r>
          <a:endParaRPr lang="uk-UA" sz="2600" kern="1200" dirty="0">
            <a:solidFill>
              <a:schemeClr val="tx2">
                <a:lumMod val="60000"/>
                <a:lumOff val="40000"/>
              </a:schemeClr>
            </a:solidFill>
          </a:endParaRPr>
        </a:p>
      </dsp:txBody>
      <dsp:txXfrm>
        <a:off x="6157680" y="2782424"/>
        <a:ext cx="1397972" cy="1397972"/>
      </dsp:txXfrm>
    </dsp:sp>
    <dsp:sp modelId="{0DAED761-95B2-4947-A33B-3F6349188B6B}">
      <dsp:nvSpPr>
        <dsp:cNvPr id="0" name=""/>
        <dsp:cNvSpPr/>
      </dsp:nvSpPr>
      <dsp:spPr>
        <a:xfrm>
          <a:off x="8042886" y="2492894"/>
          <a:ext cx="2965549" cy="1977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sp3d extrusionH="28000" prstMaterial="matte"/>
        </a:bodyPr>
        <a:lstStyle/>
        <a:p>
          <a:pPr marL="285750" lvl="1" indent="-285750" algn="l" defTabSz="2000250">
            <a:lnSpc>
              <a:spcPct val="90000"/>
            </a:lnSpc>
            <a:spcBef>
              <a:spcPct val="0"/>
            </a:spcBef>
            <a:spcAft>
              <a:spcPct val="15000"/>
            </a:spcAft>
            <a:buChar char="••"/>
          </a:pPr>
          <a:endParaRPr lang="uk-UA" sz="4500" kern="1200"/>
        </a:p>
      </dsp:txBody>
      <dsp:txXfrm>
        <a:off x="8042886" y="2492894"/>
        <a:ext cx="2965549" cy="1977032"/>
      </dsp:txXfrm>
    </dsp:sp>
    <dsp:sp modelId="{41E906DD-B3A7-439D-9D10-DEA2DACE02EC}">
      <dsp:nvSpPr>
        <dsp:cNvPr id="0" name=""/>
        <dsp:cNvSpPr/>
      </dsp:nvSpPr>
      <dsp:spPr>
        <a:xfrm>
          <a:off x="4716012" y="4797160"/>
          <a:ext cx="1977032" cy="1977032"/>
        </a:xfrm>
        <a:prstGeom prst="ellipse">
          <a:avLst/>
        </a:prstGeom>
        <a:solidFill>
          <a:schemeClr val="accent1">
            <a:hueOff val="0"/>
            <a:satOff val="0"/>
            <a:lumOff val="0"/>
            <a:alphaOff val="0"/>
          </a:schemeClr>
        </a:solidFill>
        <a:ln>
          <a:noFill/>
        </a:ln>
        <a:effectLst>
          <a:outerShdw blurRad="50800" dist="25400" dir="5400000" rotWithShape="0">
            <a:srgbClr val="000000">
              <a:alpha val="46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sp3d extrusionH="28000" prstMaterial="matte"/>
        </a:bodyPr>
        <a:lstStyle/>
        <a:p>
          <a:pPr lvl="0" algn="ctr" defTabSz="1155700">
            <a:lnSpc>
              <a:spcPct val="90000"/>
            </a:lnSpc>
            <a:spcBef>
              <a:spcPct val="0"/>
            </a:spcBef>
            <a:spcAft>
              <a:spcPct val="35000"/>
            </a:spcAft>
          </a:pPr>
          <a:r>
            <a:rPr lang="uk-UA" sz="2600" kern="1200" dirty="0" smtClean="0">
              <a:solidFill>
                <a:schemeClr val="tx2">
                  <a:lumMod val="60000"/>
                  <a:lumOff val="40000"/>
                </a:schemeClr>
              </a:solidFill>
            </a:rPr>
            <a:t>Фото</a:t>
          </a:r>
          <a:endParaRPr lang="uk-UA" sz="2600" kern="1200" dirty="0">
            <a:solidFill>
              <a:schemeClr val="tx2">
                <a:lumMod val="60000"/>
                <a:lumOff val="40000"/>
              </a:schemeClr>
            </a:solidFill>
          </a:endParaRPr>
        </a:p>
      </dsp:txBody>
      <dsp:txXfrm>
        <a:off x="5005542" y="5086690"/>
        <a:ext cx="1397972" cy="1397972"/>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4C71EC6-210F-42DE-9C53-41977AD35B3D}" type="datetimeFigureOut">
              <a:rPr lang="ru-RU" smtClean="0"/>
              <a:t>19.02.2013</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19B0651-EE4F-4900-A07F-96A6BFA9D0F0}" type="slidenum">
              <a:rPr lang="ru-RU" smtClean="0"/>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19.02.2013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19.02.2013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19.02.2013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19.02.2013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19.02.2013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19.02.2013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19.02.2013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19.02.2013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19.02.2013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19.02.2013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7000">
              <a:srgbClr val="633D13"/>
            </a:gs>
            <a:gs pos="59000">
              <a:schemeClr val="accent1">
                <a:tint val="44500"/>
                <a:satMod val="160000"/>
              </a:schemeClr>
            </a:gs>
            <a:gs pos="95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t>19.02.2013</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hyperlink" Target="http://uk.wikipedia.org/wiki/%D0%9F%D0%B0%D0%BF%D0%B0_%D0%A0%D0%B8%D0%BC%D1%81%D1%8C%D0%BA%D0%B8%D0%B9" TargetMode="External"/><Relationship Id="rId13" Type="http://schemas.openxmlformats.org/officeDocument/2006/relationships/hyperlink" Target="http://uk.wikipedia.org/w/index.php?title=%D0%9C%D0%BE%D0%BD%D0%BF%D0%B5%D0%BB'%D1%94&amp;action=edit&amp;redlink=1" TargetMode="External"/><Relationship Id="rId18" Type="http://schemas.openxmlformats.org/officeDocument/2006/relationships/hyperlink" Target="http://uk.wikipedia.org/wiki/1327" TargetMode="External"/><Relationship Id="rId3" Type="http://schemas.openxmlformats.org/officeDocument/2006/relationships/hyperlink" Target="http://uk.wikipedia.org/wiki/1304" TargetMode="External"/><Relationship Id="rId21" Type="http://schemas.openxmlformats.org/officeDocument/2006/relationships/hyperlink" Target="http://uk.wikipedia.org/wiki/%D0%A7%D1%83%D0%BC%D0%B0" TargetMode="External"/><Relationship Id="rId7" Type="http://schemas.openxmlformats.org/officeDocument/2006/relationships/hyperlink" Target="http://uk.wikipedia.org/w/index.php?title=%D2%90%D0%B2%D0%B5%D0%BB%D1%8C%D1%84%D0%B8_%D1%82%D0%B0_%D2%91%D1%96%D0%B1%D0%B5%D0%BB%D1%96%D0%BD%D0%B8&amp;action=edit&amp;redlink=1" TargetMode="External"/><Relationship Id="rId12" Type="http://schemas.openxmlformats.org/officeDocument/2006/relationships/hyperlink" Target="http://uk.wikipedia.org/wiki/1316" TargetMode="External"/><Relationship Id="rId17" Type="http://schemas.openxmlformats.org/officeDocument/2006/relationships/hyperlink" Target="http://uk.wikipedia.org/wiki/6_%D0%BA%D0%B2%D1%96%D1%82%D0%BD%D1%8F" TargetMode="External"/><Relationship Id="rId2" Type="http://schemas.openxmlformats.org/officeDocument/2006/relationships/hyperlink" Target="http://uk.wikipedia.org/wiki/20_%D0%BB%D0%B8%D0%BF%D0%BD%D1%8F" TargetMode="External"/><Relationship Id="rId16" Type="http://schemas.openxmlformats.org/officeDocument/2006/relationships/hyperlink" Target="http://uk.wikipedia.org/wiki/%D0%9A%D0%BB%D0%B5%D1%80%D0%BA" TargetMode="External"/><Relationship Id="rId20" Type="http://schemas.openxmlformats.org/officeDocument/2006/relationships/hyperlink" Target="http://uk.wikipedia.org/w/index.php?title=%D0%9B%D0%B0%D1%83%D1%80%D0%B0&amp;action=edit&amp;redlink=1" TargetMode="External"/><Relationship Id="rId1" Type="http://schemas.openxmlformats.org/officeDocument/2006/relationships/slideLayout" Target="../slideLayouts/slideLayout2.xml"/><Relationship Id="rId6" Type="http://schemas.openxmlformats.org/officeDocument/2006/relationships/hyperlink" Target="http://uk.wikipedia.org/wiki/%D0%94%D0%B0%D0%BD%D1%82%D0%B5" TargetMode="External"/><Relationship Id="rId11" Type="http://schemas.openxmlformats.org/officeDocument/2006/relationships/hyperlink" Target="http://uk.wikipedia.org/wiki/%D0%9A%D0%BB%D0%B5%D0%BC%D0%B5%D0%BD%D1%82_V" TargetMode="External"/><Relationship Id="rId5" Type="http://schemas.openxmlformats.org/officeDocument/2006/relationships/hyperlink" Target="http://uk.wikipedia.org/wiki/%D0%A4%D0%BB%D0%BE%D1%80%D0%B5%D0%BD%D1%86%D1%96%D1%8F" TargetMode="External"/><Relationship Id="rId15" Type="http://schemas.openxmlformats.org/officeDocument/2006/relationships/hyperlink" Target="http://uk.wikipedia.org/wiki/1326" TargetMode="External"/><Relationship Id="rId10" Type="http://schemas.openxmlformats.org/officeDocument/2006/relationships/hyperlink" Target="http://uk.wikipedia.org/wiki/%D0%90%D0%B2%D1%96%D0%BD%D1%8C%D0%B9%D0%BE%D0%BD" TargetMode="External"/><Relationship Id="rId19" Type="http://schemas.openxmlformats.org/officeDocument/2006/relationships/hyperlink" Target="http://uk.wikipedia.org/wiki/%D0%92%D0%B5%D0%BB%D0%B8%D0%BA%D0%B4%D0%B5%D0%BD%D1%8C" TargetMode="External"/><Relationship Id="rId4" Type="http://schemas.openxmlformats.org/officeDocument/2006/relationships/hyperlink" Target="http://uk.wikipedia.org/wiki/%D0%90%D1%80%D0%B5%D1%86%D1%86%D0%BE" TargetMode="External"/><Relationship Id="rId9" Type="http://schemas.openxmlformats.org/officeDocument/2006/relationships/hyperlink" Target="http://uk.wikipedia.org/wiki/1310" TargetMode="External"/><Relationship Id="rId14" Type="http://schemas.openxmlformats.org/officeDocument/2006/relationships/hyperlink" Target="http://uk.wikipedia.org/wiki/%D0%91%D0%BE%D0%BB%D0%BE%D0%BD%D1%8C%D1%8F" TargetMode="External"/><Relationship Id="rId22" Type="http://schemas.openxmlformats.org/officeDocument/2006/relationships/hyperlink" Target="http://uk.wikipedia.org/wiki/1348"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uk.wikipedia.org/wiki/%D0%A1%D0%B8%D0%BD%D0%B5%D0%BA%D1%83%D1%80%D0%B0" TargetMode="External"/><Relationship Id="rId13" Type="http://schemas.openxmlformats.org/officeDocument/2006/relationships/hyperlink" Target="http://uk.wikipedia.org/wiki/%D0%9D%D0%B5%D0%B0%D0%BF%D0%BE%D0%BB%D1%8C" TargetMode="External"/><Relationship Id="rId3" Type="http://schemas.openxmlformats.org/officeDocument/2006/relationships/hyperlink" Target="http://uk.wikipedia.org/wiki/1336" TargetMode="External"/><Relationship Id="rId7" Type="http://schemas.openxmlformats.org/officeDocument/2006/relationships/hyperlink" Target="http://uk.wikipedia.org/wiki/1337" TargetMode="External"/><Relationship Id="rId12" Type="http://schemas.openxmlformats.org/officeDocument/2006/relationships/hyperlink" Target="http://uk.wikipedia.org/wiki/%D0%9F%D0%B0%D1%80%D0%B8%D0%B6" TargetMode="External"/><Relationship Id="rId2" Type="http://schemas.openxmlformats.org/officeDocument/2006/relationships/hyperlink" Target="http://uk.wikipedia.org/wiki/26_%D0%BA%D0%B2%D1%96%D1%82%D0%BD%D1%8F" TargetMode="External"/><Relationship Id="rId1" Type="http://schemas.openxmlformats.org/officeDocument/2006/relationships/slideLayout" Target="../slideLayouts/slideLayout2.xml"/><Relationship Id="rId6" Type="http://schemas.openxmlformats.org/officeDocument/2006/relationships/hyperlink" Target="http://uk.wikipedia.org/wiki/%D0%90%D0%BB%D1%8C%D0%BF%D1%96%D0%BD%D1%96%D0%B7%D0%BC" TargetMode="External"/><Relationship Id="rId11" Type="http://schemas.openxmlformats.org/officeDocument/2006/relationships/hyperlink" Target="http://uk.wikipedia.org/wiki/%D0%9B%D0%B0%D0%B2%D1%80" TargetMode="External"/><Relationship Id="rId5" Type="http://schemas.openxmlformats.org/officeDocument/2006/relationships/hyperlink" Target="http://uk.wikipedia.org/wiki/%D0%95%D0%BA%D1%81%D0%BF%D0%B5%D0%B4%D0%B8%D1%86%D1%96%D1%8F" TargetMode="External"/><Relationship Id="rId15" Type="http://schemas.openxmlformats.org/officeDocument/2006/relationships/hyperlink" Target="http://uk.wikipedia.org/wiki/%D0%92%D0%BE%D0%BA%D0%BB%D1%8E%D0%B7" TargetMode="External"/><Relationship Id="rId10" Type="http://schemas.openxmlformats.org/officeDocument/2006/relationships/hyperlink" Target="http://uk.wikipedia.org/wiki/1341" TargetMode="External"/><Relationship Id="rId4" Type="http://schemas.openxmlformats.org/officeDocument/2006/relationships/hyperlink" Target="http://uk.wikipedia.org/wiki/%D0%9C%D0%B5%D1%82%D1%80" TargetMode="External"/><Relationship Id="rId9" Type="http://schemas.openxmlformats.org/officeDocument/2006/relationships/hyperlink" Target="http://uk.wikipedia.org/wiki/%D0%A0%D0%B8%D0%BC" TargetMode="External"/><Relationship Id="rId14" Type="http://schemas.openxmlformats.org/officeDocument/2006/relationships/hyperlink" Target="http://uk.wikipedia.org/wiki/1343"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uk.wikipedia.org/wiki/1361" TargetMode="External"/><Relationship Id="rId13" Type="http://schemas.openxmlformats.org/officeDocument/2006/relationships/hyperlink" Target="http://uk.wikipedia.org/wiki/1374" TargetMode="External"/><Relationship Id="rId3" Type="http://schemas.openxmlformats.org/officeDocument/2006/relationships/hyperlink" Target="http://uk.wikipedia.org/wiki/%D0%91%D0%BE%D0%BA%D0%B0%D1%87%D1%87%D0%BE" TargetMode="External"/><Relationship Id="rId7" Type="http://schemas.openxmlformats.org/officeDocument/2006/relationships/hyperlink" Target="http://uk.wikipedia.org/wiki/%D0%92%D0%B5%D1%80%D0%B3%D1%96%D0%BB%D1%96%D0%B9" TargetMode="External"/><Relationship Id="rId12" Type="http://schemas.openxmlformats.org/officeDocument/2006/relationships/hyperlink" Target="http://uk.wikipedia.org/wiki/19_%D0%BB%D0%B8%D0%BF%D0%BD%D1%8F" TargetMode="External"/><Relationship Id="rId2" Type="http://schemas.openxmlformats.org/officeDocument/2006/relationships/hyperlink" Target="http://uk.wikipedia.org/wiki/1344" TargetMode="External"/><Relationship Id="rId1" Type="http://schemas.openxmlformats.org/officeDocument/2006/relationships/slideLayout" Target="../slideLayouts/slideLayout2.xml"/><Relationship Id="rId6" Type="http://schemas.openxmlformats.org/officeDocument/2006/relationships/hyperlink" Target="http://uk.wikipedia.org/w/index.php?title=%D0%86%D0%BD%D0%BE%D0%BA%D0%B5%D0%BD%D1%82%D1%96%D0%B9_VI_(%D0%BF%D0%B0%D0%BF%D0%B0_%D1%80%D0%B8%D0%BC%D1%81%D1%8C%D0%BA%D0%B8%D0%B9)&amp;action=edit&amp;redlink=1" TargetMode="External"/><Relationship Id="rId11" Type="http://schemas.openxmlformats.org/officeDocument/2006/relationships/hyperlink" Target="http://uk.wikipedia.org/wiki/1367" TargetMode="External"/><Relationship Id="rId5" Type="http://schemas.openxmlformats.org/officeDocument/2006/relationships/hyperlink" Target="http://uk.wikipedia.org/wiki/1353" TargetMode="External"/><Relationship Id="rId10" Type="http://schemas.openxmlformats.org/officeDocument/2006/relationships/hyperlink" Target="http://uk.wikipedia.org/wiki/1366" TargetMode="External"/><Relationship Id="rId4" Type="http://schemas.openxmlformats.org/officeDocument/2006/relationships/hyperlink" Target="http://uk.wikipedia.org/wiki/1347" TargetMode="External"/><Relationship Id="rId9" Type="http://schemas.openxmlformats.org/officeDocument/2006/relationships/hyperlink" Target="http://uk.wikipedia.org/wiki/1362" TargetMode="External"/><Relationship Id="rId14" Type="http://schemas.openxmlformats.org/officeDocument/2006/relationships/hyperlink" Target="http://uk.wikipedia.org/wiki/%D0%92%D0%B5%D0%BD%D0%B5%D1%86%D1%96%D1%8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uk.wikipedia.org/wiki/19_%D1%81%D1%82%D0%BE%D0%BB%D1%96%D1%82%D1%82%D1%8F" TargetMode="External"/><Relationship Id="rId3" Type="http://schemas.openxmlformats.org/officeDocument/2006/relationships/hyperlink" Target="http://uk.wikipedia.org/wiki/1327" TargetMode="External"/><Relationship Id="rId7" Type="http://schemas.openxmlformats.org/officeDocument/2006/relationships/hyperlink" Target="http://uk.wikipedia.org/w/index.php?title=%D0%9B%D0%B5%D0%BE%D0%BF%D0%B0%D1%80%D0%B4%D1%96_%D0%94%D0%B6%D0%B0%D0%BA%D0%BE%D0%BC%D0%BE&amp;action=edit&amp;redlink=1" TargetMode="External"/><Relationship Id="rId2" Type="http://schemas.openxmlformats.org/officeDocument/2006/relationships/hyperlink" Target="http://uk.wikipedia.org/wiki/6_%D0%BA%D0%B2%D1%96%D1%82%D0%BD%D1%8F" TargetMode="External"/><Relationship Id="rId1" Type="http://schemas.openxmlformats.org/officeDocument/2006/relationships/slideLayout" Target="../slideLayouts/slideLayout2.xml"/><Relationship Id="rId6" Type="http://schemas.openxmlformats.org/officeDocument/2006/relationships/hyperlink" Target="http://uk.wikipedia.org/w/index.php?title=XI_%D1%81%D1%82%D0%BE%D0%BB%D1%96%D1%82%D1%82%D1%96&amp;action=edit&amp;redlink=1" TargetMode="External"/><Relationship Id="rId5" Type="http://schemas.openxmlformats.org/officeDocument/2006/relationships/hyperlink" Target="http://uk.wikipedia.org/wiki/XVII_%D1%81%D1%82%D0%BE%D0%BB%D1%96%D1%82%D1%82%D1%8F" TargetMode="External"/><Relationship Id="rId4" Type="http://schemas.openxmlformats.org/officeDocument/2006/relationships/hyperlink" Target="http://uk.wikipedia.org/w/index.php?title=Dolce_stil_nuovo&amp;action=edit&amp;redlink=1" TargetMode="External"/><Relationship Id="rId9" Type="http://schemas.openxmlformats.org/officeDocument/2006/relationships/hyperlink" Target="http://uk.wikipedia.org/wiki/%D0%93%D1%83%D0%BC%D0%B0%D0%BD%D1%96%D0%B7%D0%BC"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uk.wikipedia.org/wiki/%D0%A6%D0%B8%D1%86%D0%B5%D1%80%D0%BE%D0%BD" TargetMode="External"/><Relationship Id="rId2" Type="http://schemas.openxmlformats.org/officeDocument/2006/relationships/hyperlink" Target="http://uk.wikipedia.org/wiki/%D0%90%D0%B2%D0%B3%D1%83%D1%81%D1%82%D0%B8%D0%BD_%D0%91%D0%BB%D0%B0%D0%B6%D0%B5%D0%BD%D0%BD%D0%B8%D0%B9" TargetMode="External"/><Relationship Id="rId1" Type="http://schemas.openxmlformats.org/officeDocument/2006/relationships/slideLayout" Target="../slideLayouts/slideLayout2.xml"/><Relationship Id="rId4" Type="http://schemas.openxmlformats.org/officeDocument/2006/relationships/hyperlink" Target="http://uk.wikipedia.org/wiki/%D0%A1%D0%B5%D0%BD%D0%B5%D0%BA%D0%B0"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315416"/>
            <a:ext cx="9144000" cy="1731982"/>
          </a:xfrm>
          <a:noFill/>
          <a:ln>
            <a:noFill/>
          </a:ln>
        </p:spPr>
        <p:style>
          <a:lnRef idx="3">
            <a:schemeClr val="lt1"/>
          </a:lnRef>
          <a:fillRef idx="1">
            <a:schemeClr val="accent1"/>
          </a:fillRef>
          <a:effectRef idx="1">
            <a:schemeClr val="accent1"/>
          </a:effectRef>
          <a:fontRef idx="minor">
            <a:schemeClr val="lt1"/>
          </a:fontRef>
        </p:style>
        <p:txBody>
          <a:bodyPr/>
          <a:lstStyle/>
          <a:p>
            <a:r>
              <a:rPr lang="uk-UA"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MV Boli" pitchFamily="2" charset="0"/>
              </a:rPr>
              <a:t>Франческо</a:t>
            </a:r>
            <a:r>
              <a:rPr lang="uk-UA"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MV Boli" pitchFamily="2" charset="0"/>
              </a:rPr>
              <a:t> Петрарка</a:t>
            </a:r>
            <a:br>
              <a:rPr lang="uk-UA"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MV Boli" pitchFamily="2" charset="0"/>
              </a:rPr>
            </a:br>
            <a:r>
              <a:rPr lang="uk-UA"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V Boli" pitchFamily="2" charset="0"/>
              </a:rPr>
              <a:t>(1304-1374)</a:t>
            </a:r>
            <a:endParaRPr lang="uk-UA"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V Boli" pitchFamily="2" charset="0"/>
            </a:endParaRPr>
          </a:p>
        </p:txBody>
      </p:sp>
      <p:sp>
        <p:nvSpPr>
          <p:cNvPr id="3" name="Подзаголовок 2"/>
          <p:cNvSpPr>
            <a:spLocks noGrp="1"/>
          </p:cNvSpPr>
          <p:nvPr>
            <p:ph type="subTitle" idx="1"/>
          </p:nvPr>
        </p:nvSpPr>
        <p:spPr>
          <a:xfrm>
            <a:off x="0" y="1628800"/>
            <a:ext cx="9144000" cy="1800200"/>
          </a:xfrm>
        </p:spPr>
        <p:txBody>
          <a:bodyPr>
            <a:normAutofit fontScale="92500"/>
          </a:bodyPr>
          <a:lstStyle/>
          <a:p>
            <a:pPr algn="l"/>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Тут </a:t>
            </a:r>
            <a:r>
              <a:rPr lang="ru-RU"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його</a:t>
            </a:r>
            <a:r>
              <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немає</a:t>
            </a:r>
            <a:r>
              <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pPr algn="l"/>
            <a:r>
              <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шукайте</a:t>
            </a:r>
            <a:r>
              <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його</a:t>
            </a:r>
            <a:r>
              <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серед</a:t>
            </a:r>
            <a:r>
              <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живих</a:t>
            </a:r>
            <a:r>
              <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pPr algn="l"/>
            <a:r>
              <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серед</a:t>
            </a:r>
            <a:r>
              <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тих, </a:t>
            </a:r>
            <a:r>
              <a:rPr lang="ru-R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хто</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шанує</a:t>
            </a:r>
            <a:r>
              <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його</a:t>
            </a:r>
            <a:r>
              <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ім’я</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l"/>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22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Напис</a:t>
            </a:r>
            <a:r>
              <a:rPr lang="ru-RU" sz="2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на </a:t>
            </a:r>
            <a:r>
              <a:rPr lang="ru-RU" sz="22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надгробку</a:t>
            </a:r>
            <a:r>
              <a:rPr lang="ru-RU" sz="2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Петрарки</a:t>
            </a:r>
            <a:endParaRPr lang="ru-RU" sz="22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026" name="Picture 2" descr="C:\Users\Паккард-белл\Desktop\ув.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1691" y="3789040"/>
            <a:ext cx="4176464" cy="2304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 name="Klasichna-muzika--(muzofon.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6416" y="5373216"/>
            <a:ext cx="609600" cy="609600"/>
          </a:xfrm>
          <a:prstGeom prst="rect">
            <a:avLst/>
          </a:prstGeom>
        </p:spPr>
      </p:pic>
    </p:spTree>
    <p:extLst>
      <p:ext uri="{BB962C8B-B14F-4D97-AF65-F5344CB8AC3E}">
        <p14:creationId xmlns:p14="http://schemas.microsoft.com/office/powerpoint/2010/main" val="12388605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ppt_w</p:attrName>
                                        </p:attrNameLst>
                                      </p:cBhvr>
                                      <p:tavLst>
                                        <p:tav tm="0" fmla="#ppt_w*sin(2.5*pi*$)">
                                          <p:val>
                                            <p:fltVal val="0"/>
                                          </p:val>
                                        </p:tav>
                                        <p:tav tm="100000">
                                          <p:val>
                                            <p:fltVal val="1"/>
                                          </p:val>
                                        </p:tav>
                                      </p:tavLst>
                                    </p:anim>
                                    <p:anim calcmode="lin" valueType="num">
                                      <p:cBhvr>
                                        <p:cTn id="9" dur="3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20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barn(inVertical)">
                                      <p:cBhvr>
                                        <p:cTn id="34" dur="1500"/>
                                        <p:tgtEl>
                                          <p:spTgt spid="1026"/>
                                        </p:tgtEl>
                                      </p:cBhvr>
                                    </p:animEffect>
                                  </p:childTnLst>
                                </p:cTn>
                              </p:par>
                            </p:childTnLst>
                          </p:cTn>
                        </p:par>
                        <p:par>
                          <p:cTn id="35" fill="hold">
                            <p:stCondLst>
                              <p:cond delay="1500"/>
                            </p:stCondLst>
                            <p:childTnLst>
                              <p:par>
                                <p:cTn id="36" presetID="1" presetClass="mediacall" presetSubtype="0" fill="hold" nodeType="afterEffect">
                                  <p:stCondLst>
                                    <p:cond delay="0"/>
                                  </p:stCondLst>
                                  <p:childTnLst>
                                    <p:cmd type="call" cmd="playFrom(0.0)">
                                      <p:cBhvr>
                                        <p:cTn id="37"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8" repeatCount="indefinite" fill="hold" display="0">
                  <p:stCondLst>
                    <p:cond delay="indefinite"/>
                  </p:stCondLst>
                  <p:endCondLst>
                    <p:cond evt="onStopAudio" delay="0">
                      <p:tgtEl>
                        <p:sldTgt/>
                      </p:tgtEl>
                    </p:cond>
                  </p:endCondLst>
                </p:cTn>
                <p:tgtEl>
                  <p:spTgt spid="4"/>
                </p:tgtEl>
              </p:cMediaNode>
            </p:audio>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0" indent="0">
              <a:buNone/>
            </a:pPr>
            <a:r>
              <a:rPr lang="uk-UA" sz="2800" dirty="0" smtClean="0">
                <a:solidFill>
                  <a:schemeClr val="accent1">
                    <a:lumMod val="75000"/>
                  </a:schemeClr>
                </a:solidFill>
              </a:rPr>
              <a:t>Презентацію зробив учень 8 </a:t>
            </a:r>
            <a:r>
              <a:rPr lang="uk-UA" sz="2800" dirty="0" err="1" smtClean="0">
                <a:solidFill>
                  <a:schemeClr val="accent1">
                    <a:lumMod val="75000"/>
                  </a:schemeClr>
                </a:solidFill>
              </a:rPr>
              <a:t>фмек</a:t>
            </a:r>
            <a:r>
              <a:rPr lang="uk-UA" sz="2800" dirty="0" smtClean="0">
                <a:solidFill>
                  <a:schemeClr val="accent1">
                    <a:lumMod val="75000"/>
                  </a:schemeClr>
                </a:solidFill>
              </a:rPr>
              <a:t> </a:t>
            </a:r>
            <a:r>
              <a:rPr lang="uk-UA" sz="2800" dirty="0">
                <a:solidFill>
                  <a:schemeClr val="accent1">
                    <a:lumMod val="75000"/>
                  </a:schemeClr>
                </a:solidFill>
              </a:rPr>
              <a:t>/</a:t>
            </a:r>
            <a:r>
              <a:rPr lang="uk-UA" sz="2800" dirty="0" err="1" smtClean="0">
                <a:solidFill>
                  <a:schemeClr val="accent1">
                    <a:lumMod val="75000"/>
                  </a:schemeClr>
                </a:solidFill>
              </a:rPr>
              <a:t>хб</a:t>
            </a:r>
            <a:r>
              <a:rPr lang="uk-UA" sz="2800" dirty="0" smtClean="0">
                <a:solidFill>
                  <a:schemeClr val="accent1">
                    <a:lumMod val="75000"/>
                  </a:schemeClr>
                </a:solidFill>
              </a:rPr>
              <a:t> класу:</a:t>
            </a:r>
          </a:p>
          <a:p>
            <a:pPr marL="0" indent="0">
              <a:buNone/>
            </a:pPr>
            <a:r>
              <a:rPr lang="uk-UA"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Наконечний Андрій</a:t>
            </a:r>
            <a:endParaRPr lang="uk-UA"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Заголовок 2"/>
          <p:cNvSpPr>
            <a:spLocks noGrp="1"/>
          </p:cNvSpPr>
          <p:nvPr>
            <p:ph type="title"/>
          </p:nvPr>
        </p:nvSpPr>
        <p:spPr/>
        <p:txBody>
          <a:bodyPr/>
          <a:lstStyle/>
          <a:p>
            <a:endParaRPr lang="uk-UA" dirty="0"/>
          </a:p>
        </p:txBody>
      </p:sp>
    </p:spTree>
    <p:extLst>
      <p:ext uri="{BB962C8B-B14F-4D97-AF65-F5344CB8AC3E}">
        <p14:creationId xmlns:p14="http://schemas.microsoft.com/office/powerpoint/2010/main" val="104144632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circle(in)">
                                      <p:cBhvr>
                                        <p:cTn id="14"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pattFill prst="horzBrick">
          <a:fgClr>
            <a:schemeClr val="accent1">
              <a:lumMod val="75000"/>
            </a:schemeClr>
          </a:fgClr>
          <a:bgClr>
            <a:schemeClr val="accent2">
              <a:lumMod val="75000"/>
            </a:schemeClr>
          </a:bgClr>
        </a:pattFill>
        <a:effectLst/>
      </p:bgPr>
    </p:bg>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511193261"/>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354122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animEffect transition="in" filter="fade">
                                      <p:cBhvr>
                                        <p:cTn id="9"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99247" y="2248347"/>
            <a:ext cx="7745505" cy="4609653"/>
          </a:xfrm>
        </p:spPr>
        <p:txBody>
          <a:bodyPr>
            <a:normAutofit fontScale="70000" lnSpcReduction="20000"/>
          </a:bodyPr>
          <a:lstStyle/>
          <a:p>
            <a:r>
              <a:rPr lang="uk-UA" dirty="0">
                <a:solidFill>
                  <a:schemeClr val="tx2">
                    <a:lumMod val="75000"/>
                  </a:schemeClr>
                </a:solidFill>
                <a:hlinkClick r:id="rId2" tooltip="20 липня"/>
              </a:rPr>
              <a:t>20 липня</a:t>
            </a:r>
            <a:r>
              <a:rPr lang="uk-UA" dirty="0">
                <a:solidFill>
                  <a:schemeClr val="tx2">
                    <a:lumMod val="75000"/>
                  </a:schemeClr>
                </a:solidFill>
              </a:rPr>
              <a:t> </a:t>
            </a:r>
            <a:r>
              <a:rPr lang="uk-UA" dirty="0">
                <a:solidFill>
                  <a:schemeClr val="tx2">
                    <a:lumMod val="75000"/>
                  </a:schemeClr>
                </a:solidFill>
                <a:hlinkClick r:id="rId3" tooltip="1304"/>
              </a:rPr>
              <a:t>1304</a:t>
            </a:r>
            <a:r>
              <a:rPr lang="uk-UA" dirty="0">
                <a:solidFill>
                  <a:schemeClr val="tx2">
                    <a:lumMod val="75000"/>
                  </a:schemeClr>
                </a:solidFill>
              </a:rPr>
              <a:t> в </a:t>
            </a:r>
            <a:r>
              <a:rPr lang="uk-UA" dirty="0">
                <a:solidFill>
                  <a:schemeClr val="tx2">
                    <a:lumMod val="75000"/>
                  </a:schemeClr>
                </a:solidFill>
                <a:hlinkClick r:id="rId4" tooltip="Ареццо"/>
              </a:rPr>
              <a:t>Ареццо</a:t>
            </a:r>
            <a:r>
              <a:rPr lang="uk-UA" dirty="0">
                <a:solidFill>
                  <a:schemeClr val="tx2">
                    <a:lumMod val="75000"/>
                  </a:schemeClr>
                </a:solidFill>
              </a:rPr>
              <a:t>, </a:t>
            </a:r>
            <a:r>
              <a:rPr lang="uk-UA" dirty="0" err="1">
                <a:solidFill>
                  <a:schemeClr val="tx2">
                    <a:lumMod val="75000"/>
                  </a:schemeClr>
                </a:solidFill>
              </a:rPr>
              <a:t>поблизу </a:t>
            </a:r>
            <a:r>
              <a:rPr lang="uk-UA" dirty="0" err="1">
                <a:solidFill>
                  <a:schemeClr val="tx2">
                    <a:lumMod val="75000"/>
                  </a:schemeClr>
                </a:solidFill>
                <a:hlinkClick r:id="rId5" tooltip="Флоренція"/>
              </a:rPr>
              <a:t>Флоренції</a:t>
            </a:r>
            <a:r>
              <a:rPr lang="uk-UA" dirty="0" err="1">
                <a:solidFill>
                  <a:schemeClr val="tx2">
                    <a:lumMod val="75000"/>
                  </a:schemeClr>
                </a:solidFill>
              </a:rPr>
              <a:t> н</a:t>
            </a:r>
            <a:r>
              <a:rPr lang="uk-UA" dirty="0">
                <a:solidFill>
                  <a:schemeClr val="tx2">
                    <a:lumMod val="75000"/>
                  </a:schemeClr>
                </a:solidFill>
              </a:rPr>
              <a:t>ародився Франческо Петрарка. Його батько — флорентійський </a:t>
            </a:r>
            <a:r>
              <a:rPr lang="uk-UA" dirty="0" err="1">
                <a:solidFill>
                  <a:schemeClr val="tx2">
                    <a:lumMod val="75000"/>
                  </a:schemeClr>
                </a:solidFill>
              </a:rPr>
              <a:t>нотар </a:t>
            </a:r>
            <a:r>
              <a:rPr lang="uk-UA" i="1" dirty="0" err="1">
                <a:solidFill>
                  <a:schemeClr val="tx2">
                    <a:lumMod val="75000"/>
                  </a:schemeClr>
                </a:solidFill>
              </a:rPr>
              <a:t>П'єтро</a:t>
            </a:r>
            <a:r>
              <a:rPr lang="uk-UA" i="1" dirty="0">
                <a:solidFill>
                  <a:schemeClr val="tx2">
                    <a:lumMod val="75000"/>
                  </a:schemeClr>
                </a:solidFill>
              </a:rPr>
              <a:t> </a:t>
            </a:r>
            <a:r>
              <a:rPr lang="uk-UA" i="1" dirty="0" err="1">
                <a:solidFill>
                  <a:schemeClr val="tx2">
                    <a:lumMod val="75000"/>
                  </a:schemeClr>
                </a:solidFill>
              </a:rPr>
              <a:t>ди</a:t>
            </a:r>
            <a:r>
              <a:rPr lang="uk-UA" i="1" dirty="0">
                <a:solidFill>
                  <a:schemeClr val="tx2">
                    <a:lumMod val="75000"/>
                  </a:schemeClr>
                </a:solidFill>
              </a:rPr>
              <a:t> сер </a:t>
            </a:r>
            <a:r>
              <a:rPr lang="uk-UA" i="1" dirty="0" err="1">
                <a:solidFill>
                  <a:schemeClr val="tx2">
                    <a:lumMod val="75000"/>
                  </a:schemeClr>
                </a:solidFill>
              </a:rPr>
              <a:t>Паренцо</a:t>
            </a:r>
            <a:r>
              <a:rPr lang="uk-UA" dirty="0">
                <a:solidFill>
                  <a:schemeClr val="tx2">
                    <a:lumMod val="75000"/>
                  </a:schemeClr>
                </a:solidFill>
              </a:rPr>
              <a:t>(сер </a:t>
            </a:r>
            <a:r>
              <a:rPr lang="uk-UA" dirty="0" err="1">
                <a:solidFill>
                  <a:schemeClr val="tx2">
                    <a:lumMod val="75000"/>
                  </a:schemeClr>
                </a:solidFill>
              </a:rPr>
              <a:t>Петракко</a:t>
            </a:r>
            <a:r>
              <a:rPr lang="uk-UA" dirty="0">
                <a:solidFill>
                  <a:schemeClr val="tx2">
                    <a:lumMod val="75000"/>
                  </a:schemeClr>
                </a:solidFill>
              </a:rPr>
              <a:t>) був вигнаний з </a:t>
            </a:r>
            <a:r>
              <a:rPr lang="uk-UA" dirty="0">
                <a:solidFill>
                  <a:schemeClr val="tx2">
                    <a:lumMod val="75000"/>
                  </a:schemeClr>
                </a:solidFill>
                <a:hlinkClick r:id="rId5" tooltip="Флоренція"/>
              </a:rPr>
              <a:t>Флоренції</a:t>
            </a:r>
            <a:r>
              <a:rPr lang="uk-UA" dirty="0">
                <a:solidFill>
                  <a:schemeClr val="tx2">
                    <a:lumMod val="75000"/>
                  </a:schemeClr>
                </a:solidFill>
              </a:rPr>
              <a:t> (як і </a:t>
            </a:r>
            <a:r>
              <a:rPr lang="uk-UA" dirty="0">
                <a:solidFill>
                  <a:schemeClr val="tx2">
                    <a:lumMod val="75000"/>
                  </a:schemeClr>
                </a:solidFill>
                <a:hlinkClick r:id="rId6" tooltip="Данте"/>
              </a:rPr>
              <a:t>Данте</a:t>
            </a:r>
            <a:r>
              <a:rPr lang="uk-UA" dirty="0">
                <a:solidFill>
                  <a:schemeClr val="tx2">
                    <a:lumMod val="75000"/>
                  </a:schemeClr>
                </a:solidFill>
              </a:rPr>
              <a:t>) </a:t>
            </a:r>
            <a:r>
              <a:rPr lang="uk-UA" dirty="0">
                <a:solidFill>
                  <a:schemeClr val="tx2">
                    <a:lumMod val="75000"/>
                  </a:schemeClr>
                </a:solidFill>
                <a:hlinkClick r:id="rId7" tooltip="Ґвельфи та ґібеліни (ще не написана)"/>
              </a:rPr>
              <a:t>«чорними» ґвельфами</a:t>
            </a:r>
            <a:r>
              <a:rPr lang="uk-UA" dirty="0">
                <a:solidFill>
                  <a:schemeClr val="tx2">
                    <a:lumMod val="75000"/>
                  </a:schemeClr>
                </a:solidFill>
              </a:rPr>
              <a:t> за приналежність до партії «білих» </a:t>
            </a:r>
            <a:r>
              <a:rPr lang="uk-UA" dirty="0" err="1">
                <a:solidFill>
                  <a:schemeClr val="tx2">
                    <a:lumMod val="75000"/>
                  </a:schemeClr>
                </a:solidFill>
              </a:rPr>
              <a:t>ґвельфів</a:t>
            </a:r>
            <a:r>
              <a:rPr lang="uk-UA" dirty="0">
                <a:solidFill>
                  <a:schemeClr val="tx2">
                    <a:lumMod val="75000"/>
                  </a:schemeClr>
                </a:solidFill>
              </a:rPr>
              <a:t> (прихильників </a:t>
            </a:r>
            <a:r>
              <a:rPr lang="uk-UA" dirty="0">
                <a:solidFill>
                  <a:schemeClr val="tx2">
                    <a:lumMod val="75000"/>
                  </a:schemeClr>
                </a:solidFill>
                <a:hlinkClick r:id="rId8" tooltip="Папа Римський"/>
              </a:rPr>
              <a:t>папи</a:t>
            </a:r>
            <a:r>
              <a:rPr lang="uk-UA" dirty="0">
                <a:solidFill>
                  <a:schemeClr val="tx2">
                    <a:lumMod val="75000"/>
                  </a:schemeClr>
                </a:solidFill>
              </a:rPr>
              <a:t>).</a:t>
            </a:r>
          </a:p>
          <a:p>
            <a:r>
              <a:rPr lang="uk-UA" dirty="0">
                <a:solidFill>
                  <a:schemeClr val="tx2">
                    <a:lumMod val="75000"/>
                  </a:schemeClr>
                </a:solidFill>
                <a:hlinkClick r:id="rId9" tooltip="1310"/>
              </a:rPr>
              <a:t>1310</a:t>
            </a:r>
            <a:r>
              <a:rPr lang="uk-UA" dirty="0">
                <a:solidFill>
                  <a:schemeClr val="tx2">
                    <a:lumMod val="75000"/>
                  </a:schemeClr>
                </a:solidFill>
              </a:rPr>
              <a:t> Петрарка переїздить до </a:t>
            </a:r>
            <a:r>
              <a:rPr lang="uk-UA" dirty="0">
                <a:solidFill>
                  <a:schemeClr val="tx2">
                    <a:lumMod val="75000"/>
                  </a:schemeClr>
                </a:solidFill>
                <a:hlinkClick r:id="rId10" tooltip="Авіньйон"/>
              </a:rPr>
              <a:t>Авіньйону</a:t>
            </a:r>
            <a:r>
              <a:rPr lang="uk-UA" dirty="0">
                <a:solidFill>
                  <a:schemeClr val="tx2">
                    <a:lumMod val="75000"/>
                  </a:schemeClr>
                </a:solidFill>
              </a:rPr>
              <a:t> (місцевість </a:t>
            </a:r>
            <a:r>
              <a:rPr lang="uk-UA" dirty="0" err="1">
                <a:solidFill>
                  <a:schemeClr val="tx2">
                    <a:lumMod val="75000"/>
                  </a:schemeClr>
                </a:solidFill>
              </a:rPr>
              <a:t>Воклюз</a:t>
            </a:r>
            <a:r>
              <a:rPr lang="uk-UA" dirty="0">
                <a:solidFill>
                  <a:schemeClr val="tx2">
                    <a:lumMod val="75000"/>
                  </a:schemeClr>
                </a:solidFill>
              </a:rPr>
              <a:t>) де живе його батько, що переселився з Італії вслід за </a:t>
            </a:r>
            <a:r>
              <a:rPr lang="uk-UA" dirty="0" err="1">
                <a:solidFill>
                  <a:schemeClr val="tx2">
                    <a:lumMod val="75000"/>
                  </a:schemeClr>
                </a:solidFill>
              </a:rPr>
              <a:t>папою </a:t>
            </a:r>
            <a:r>
              <a:rPr lang="uk-UA" dirty="0" err="1">
                <a:solidFill>
                  <a:schemeClr val="tx2">
                    <a:lumMod val="75000"/>
                  </a:schemeClr>
                </a:solidFill>
                <a:hlinkClick r:id="rId11" tooltip="Клемент V"/>
              </a:rPr>
              <a:t>Клем</a:t>
            </a:r>
            <a:r>
              <a:rPr lang="uk-UA" dirty="0">
                <a:solidFill>
                  <a:schemeClr val="tx2">
                    <a:lumMod val="75000"/>
                  </a:schemeClr>
                </a:solidFill>
                <a:hlinkClick r:id="rId11" tooltip="Клемент V"/>
              </a:rPr>
              <a:t>ентієм </a:t>
            </a:r>
            <a:r>
              <a:rPr lang="en-US" dirty="0">
                <a:solidFill>
                  <a:schemeClr val="tx2">
                    <a:lumMod val="75000"/>
                  </a:schemeClr>
                </a:solidFill>
                <a:hlinkClick r:id="rId11" tooltip="Клемент V"/>
              </a:rPr>
              <a:t>V</a:t>
            </a:r>
            <a:r>
              <a:rPr lang="en-US" dirty="0">
                <a:solidFill>
                  <a:schemeClr val="tx2">
                    <a:lumMod val="75000"/>
                  </a:schemeClr>
                </a:solidFill>
              </a:rPr>
              <a:t>.</a:t>
            </a:r>
          </a:p>
          <a:p>
            <a:r>
              <a:rPr lang="en-US" dirty="0">
                <a:solidFill>
                  <a:schemeClr val="tx2">
                    <a:lumMod val="75000"/>
                  </a:schemeClr>
                </a:solidFill>
                <a:hlinkClick r:id="rId12" tooltip="1316"/>
              </a:rPr>
              <a:t>1316</a:t>
            </a:r>
            <a:r>
              <a:rPr lang="en-US" dirty="0">
                <a:solidFill>
                  <a:schemeClr val="tx2">
                    <a:lumMod val="75000"/>
                  </a:schemeClr>
                </a:solidFill>
              </a:rPr>
              <a:t> </a:t>
            </a:r>
            <a:r>
              <a:rPr lang="uk-UA" dirty="0">
                <a:solidFill>
                  <a:schemeClr val="tx2">
                    <a:lumMod val="75000"/>
                  </a:schemeClr>
                </a:solidFill>
              </a:rPr>
              <a:t>За бажанням батька Петрарка вивчає право в </a:t>
            </a:r>
            <a:r>
              <a:rPr lang="uk-UA" dirty="0" err="1">
                <a:solidFill>
                  <a:schemeClr val="tx2">
                    <a:lumMod val="75000"/>
                  </a:schemeClr>
                </a:solidFill>
              </a:rPr>
              <a:t>універси</a:t>
            </a:r>
            <a:r>
              <a:rPr lang="uk-UA" dirty="0">
                <a:solidFill>
                  <a:schemeClr val="tx2">
                    <a:lumMod val="75000"/>
                  </a:schemeClr>
                </a:solidFill>
              </a:rPr>
              <a:t>тетах </a:t>
            </a:r>
            <a:r>
              <a:rPr lang="uk-UA" dirty="0">
                <a:solidFill>
                  <a:schemeClr val="tx2">
                    <a:lumMod val="75000"/>
                  </a:schemeClr>
                </a:solidFill>
                <a:hlinkClick r:id="rId13" tooltip="Монпел'є (ще не написана)"/>
              </a:rPr>
              <a:t>Монпел'є</a:t>
            </a:r>
            <a:r>
              <a:rPr lang="uk-UA" dirty="0">
                <a:solidFill>
                  <a:schemeClr val="tx2">
                    <a:lumMod val="75000"/>
                  </a:schemeClr>
                </a:solidFill>
              </a:rPr>
              <a:t> (1316-20) та </a:t>
            </a:r>
            <a:r>
              <a:rPr lang="uk-UA" dirty="0">
                <a:solidFill>
                  <a:schemeClr val="tx2">
                    <a:lumMod val="75000"/>
                  </a:schemeClr>
                </a:solidFill>
                <a:hlinkClick r:id="rId14" tooltip="Болонья"/>
              </a:rPr>
              <a:t>Болоньї</a:t>
            </a:r>
            <a:r>
              <a:rPr lang="uk-UA" dirty="0">
                <a:solidFill>
                  <a:schemeClr val="tx2">
                    <a:lumMod val="75000"/>
                  </a:schemeClr>
                </a:solidFill>
              </a:rPr>
              <a:t> (1320-26), проте більше цікавиться літературою та письменництвом.</a:t>
            </a:r>
          </a:p>
          <a:p>
            <a:r>
              <a:rPr lang="uk-UA" dirty="0">
                <a:solidFill>
                  <a:schemeClr val="tx2">
                    <a:lumMod val="75000"/>
                  </a:schemeClr>
                </a:solidFill>
                <a:hlinkClick r:id="rId15" tooltip="1326"/>
              </a:rPr>
              <a:t>1326</a:t>
            </a:r>
            <a:r>
              <a:rPr lang="uk-UA" dirty="0">
                <a:solidFill>
                  <a:schemeClr val="tx2">
                    <a:lumMod val="75000"/>
                  </a:schemeClr>
                </a:solidFill>
              </a:rPr>
              <a:t> Батько помирає і Петрарка пориває з навчанням та повертається до Авіньйону, де </a:t>
            </a:r>
            <a:r>
              <a:rPr lang="uk-UA" dirty="0" err="1">
                <a:solidFill>
                  <a:schemeClr val="tx2">
                    <a:lumMod val="75000"/>
                  </a:schemeClr>
                </a:solidFill>
              </a:rPr>
              <a:t>працює </a:t>
            </a:r>
            <a:r>
              <a:rPr lang="uk-UA" dirty="0" err="1">
                <a:solidFill>
                  <a:schemeClr val="tx2">
                    <a:lumMod val="75000"/>
                  </a:schemeClr>
                </a:solidFill>
                <a:hlinkClick r:id="rId16" tooltip="Клерк"/>
              </a:rPr>
              <a:t>кл</a:t>
            </a:r>
            <a:r>
              <a:rPr lang="uk-UA" dirty="0">
                <a:solidFill>
                  <a:schemeClr val="tx2">
                    <a:lumMod val="75000"/>
                  </a:schemeClr>
                </a:solidFill>
                <a:hlinkClick r:id="rId16" tooltip="Клерк"/>
              </a:rPr>
              <a:t>ерком</a:t>
            </a:r>
            <a:r>
              <a:rPr lang="uk-UA" dirty="0">
                <a:solidFill>
                  <a:schemeClr val="tx2">
                    <a:lumMod val="75000"/>
                  </a:schemeClr>
                </a:solidFill>
              </a:rPr>
              <a:t> у кількох конторах, попри роботу у нього залишається багато вільного часу котрий він присвячує літературній творчості.</a:t>
            </a:r>
          </a:p>
          <a:p>
            <a:r>
              <a:rPr lang="uk-UA" dirty="0">
                <a:solidFill>
                  <a:schemeClr val="tx2">
                    <a:lumMod val="75000"/>
                  </a:schemeClr>
                </a:solidFill>
                <a:hlinkClick r:id="rId17" tooltip="6 квітня"/>
              </a:rPr>
              <a:t>6 квітня</a:t>
            </a:r>
            <a:r>
              <a:rPr lang="uk-UA" dirty="0">
                <a:solidFill>
                  <a:schemeClr val="tx2">
                    <a:lumMod val="75000"/>
                  </a:schemeClr>
                </a:solidFill>
              </a:rPr>
              <a:t> </a:t>
            </a:r>
            <a:r>
              <a:rPr lang="uk-UA" dirty="0">
                <a:solidFill>
                  <a:schemeClr val="tx2">
                    <a:lumMod val="75000"/>
                  </a:schemeClr>
                </a:solidFill>
                <a:hlinkClick r:id="rId18" tooltip="1327"/>
              </a:rPr>
              <a:t>1327</a:t>
            </a:r>
            <a:r>
              <a:rPr lang="uk-UA" dirty="0">
                <a:solidFill>
                  <a:schemeClr val="tx2">
                    <a:lumMod val="75000"/>
                  </a:schemeClr>
                </a:solidFill>
              </a:rPr>
              <a:t>, за власними словами поета, </a:t>
            </a:r>
            <a:r>
              <a:rPr lang="uk-UA" dirty="0" err="1">
                <a:solidFill>
                  <a:schemeClr val="tx2">
                    <a:lumMod val="75000"/>
                  </a:schemeClr>
                </a:solidFill>
              </a:rPr>
              <a:t>у </a:t>
            </a:r>
            <a:r>
              <a:rPr lang="uk-UA" dirty="0" err="1">
                <a:solidFill>
                  <a:schemeClr val="tx2">
                    <a:lumMod val="75000"/>
                  </a:schemeClr>
                </a:solidFill>
                <a:hlinkClick r:id="rId19" tooltip="Великдень"/>
              </a:rPr>
              <a:t>Великодну</a:t>
            </a:r>
            <a:r>
              <a:rPr lang="uk-UA" dirty="0" err="1">
                <a:solidFill>
                  <a:schemeClr val="tx2">
                    <a:lumMod val="75000"/>
                  </a:schemeClr>
                </a:solidFill>
              </a:rPr>
              <a:t> п'ятни</a:t>
            </a:r>
            <a:r>
              <a:rPr lang="uk-UA" dirty="0">
                <a:solidFill>
                  <a:schemeClr val="tx2">
                    <a:lumMod val="75000"/>
                  </a:schemeClr>
                </a:solidFill>
              </a:rPr>
              <a:t>цю (хоча насправді це повинен був бути Великодний понеділок) в авіньйоньській церкві Св. Клари він вперше зустрічає жінку на ім'я </a:t>
            </a:r>
            <a:r>
              <a:rPr lang="uk-UA" dirty="0">
                <a:solidFill>
                  <a:schemeClr val="tx2">
                    <a:lumMod val="75000"/>
                  </a:schemeClr>
                </a:solidFill>
                <a:hlinkClick r:id="rId20" tooltip="Лаура (ще не написана)"/>
              </a:rPr>
              <a:t>Лаура</a:t>
            </a:r>
            <a:r>
              <a:rPr lang="uk-UA" dirty="0">
                <a:solidFill>
                  <a:schemeClr val="tx2">
                    <a:lumMod val="75000"/>
                  </a:schemeClr>
                </a:solidFill>
              </a:rPr>
              <a:t> (можливо Лаура де </a:t>
            </a:r>
            <a:r>
              <a:rPr lang="uk-UA" dirty="0" err="1">
                <a:solidFill>
                  <a:schemeClr val="tx2">
                    <a:lumMod val="75000"/>
                  </a:schemeClr>
                </a:solidFill>
              </a:rPr>
              <a:t>Саде</a:t>
            </a:r>
            <a:r>
              <a:rPr lang="uk-UA" dirty="0">
                <a:solidFill>
                  <a:schemeClr val="tx2">
                    <a:lumMod val="75000"/>
                  </a:schemeClr>
                </a:solidFill>
              </a:rPr>
              <a:t>, померла від </a:t>
            </a:r>
            <a:r>
              <a:rPr lang="uk-UA" dirty="0">
                <a:solidFill>
                  <a:schemeClr val="tx2">
                    <a:lumMod val="75000"/>
                  </a:schemeClr>
                </a:solidFill>
                <a:hlinkClick r:id="rId21" tooltip="Чума"/>
              </a:rPr>
              <a:t>чуми</a:t>
            </a:r>
            <a:r>
              <a:rPr lang="uk-UA" dirty="0">
                <a:solidFill>
                  <a:schemeClr val="tx2">
                    <a:lumMod val="75000"/>
                  </a:schemeClr>
                </a:solidFill>
              </a:rPr>
              <a:t> у </a:t>
            </a:r>
            <a:r>
              <a:rPr lang="uk-UA" dirty="0">
                <a:solidFill>
                  <a:schemeClr val="tx2">
                    <a:lumMod val="75000"/>
                  </a:schemeClr>
                </a:solidFill>
                <a:hlinkClick r:id="rId22" tooltip="1348"/>
              </a:rPr>
              <a:t>1348</a:t>
            </a:r>
            <a:r>
              <a:rPr lang="uk-UA" dirty="0">
                <a:solidFill>
                  <a:schemeClr val="tx2">
                    <a:lumMod val="75000"/>
                  </a:schemeClr>
                </a:solidFill>
              </a:rPr>
              <a:t> році), нерозділене кохання до котрої протягом сорока років він оспівує у численних сонетах, канцонах, </a:t>
            </a:r>
            <a:r>
              <a:rPr lang="uk-UA" dirty="0" err="1">
                <a:solidFill>
                  <a:schemeClr val="tx2">
                    <a:lumMod val="75000"/>
                  </a:schemeClr>
                </a:solidFill>
              </a:rPr>
              <a:t>сестінах</a:t>
            </a:r>
            <a:r>
              <a:rPr lang="uk-UA" dirty="0">
                <a:solidFill>
                  <a:schemeClr val="tx2">
                    <a:lumMod val="75000"/>
                  </a:schemeClr>
                </a:solidFill>
              </a:rPr>
              <a:t>, баладах та </a:t>
            </a:r>
            <a:r>
              <a:rPr lang="uk-UA" dirty="0" err="1">
                <a:solidFill>
                  <a:schemeClr val="tx2">
                    <a:lumMod val="75000"/>
                  </a:schemeClr>
                </a:solidFill>
              </a:rPr>
              <a:t>мадриґалах</a:t>
            </a:r>
            <a:r>
              <a:rPr lang="uk-UA" dirty="0">
                <a:solidFill>
                  <a:schemeClr val="tx2">
                    <a:lumMod val="75000"/>
                  </a:schemeClr>
                </a:solidFill>
              </a:rPr>
              <a:t> </a:t>
            </a:r>
            <a:r>
              <a:rPr lang="uk-UA" dirty="0" err="1">
                <a:solidFill>
                  <a:schemeClr val="tx2">
                    <a:lumMod val="75000"/>
                  </a:schemeClr>
                </a:solidFill>
              </a:rPr>
              <a:t>збірки</a:t>
            </a:r>
            <a:r>
              <a:rPr lang="uk-UA" i="1" dirty="0" err="1">
                <a:solidFill>
                  <a:schemeClr val="tx2">
                    <a:lumMod val="75000"/>
                  </a:schemeClr>
                </a:solidFill>
              </a:rPr>
              <a:t>Книга</a:t>
            </a:r>
            <a:r>
              <a:rPr lang="uk-UA" i="1" dirty="0">
                <a:solidFill>
                  <a:schemeClr val="tx2">
                    <a:lumMod val="75000"/>
                  </a:schemeClr>
                </a:solidFill>
              </a:rPr>
              <a:t> пісень</a:t>
            </a:r>
            <a:r>
              <a:rPr lang="uk-UA" dirty="0">
                <a:solidFill>
                  <a:schemeClr val="tx2">
                    <a:lumMod val="75000"/>
                  </a:schemeClr>
                </a:solidFill>
              </a:rPr>
              <a:t> (</a:t>
            </a:r>
            <a:r>
              <a:rPr lang="en-US" i="1" dirty="0">
                <a:solidFill>
                  <a:schemeClr val="tx2">
                    <a:lumMod val="75000"/>
                  </a:schemeClr>
                </a:solidFill>
              </a:rPr>
              <a:t>Il </a:t>
            </a:r>
            <a:r>
              <a:rPr lang="en-US" i="1" dirty="0" err="1">
                <a:solidFill>
                  <a:schemeClr val="tx2">
                    <a:lumMod val="75000"/>
                  </a:schemeClr>
                </a:solidFill>
              </a:rPr>
              <a:t>Canzoniere</a:t>
            </a:r>
            <a:r>
              <a:rPr lang="en-US" dirty="0">
                <a:solidFill>
                  <a:schemeClr val="tx2">
                    <a:lumMod val="75000"/>
                  </a:schemeClr>
                </a:solidFill>
              </a:rPr>
              <a:t>). </a:t>
            </a:r>
            <a:r>
              <a:rPr lang="uk-UA" dirty="0">
                <a:solidFill>
                  <a:schemeClr val="tx2">
                    <a:lumMod val="75000"/>
                  </a:schemeClr>
                </a:solidFill>
              </a:rPr>
              <a:t>Існує думка, що це кохання було вигадано поетом як джерело натхнення своїх віршів.</a:t>
            </a:r>
          </a:p>
          <a:p>
            <a:endParaRPr lang="uk-UA" dirty="0"/>
          </a:p>
        </p:txBody>
      </p:sp>
      <p:sp>
        <p:nvSpPr>
          <p:cNvPr id="3" name="Заголовок 2"/>
          <p:cNvSpPr>
            <a:spLocks noGrp="1"/>
          </p:cNvSpPr>
          <p:nvPr>
            <p:ph type="title"/>
          </p:nvPr>
        </p:nvSpPr>
        <p:spPr>
          <a:xfrm>
            <a:off x="0" y="116632"/>
            <a:ext cx="9144000" cy="1418684"/>
          </a:xfrm>
        </p:spPr>
        <p:txBody>
          <a:bodyPr/>
          <a:lstStyle/>
          <a:p>
            <a:r>
              <a:rPr lang="uk-U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Біографія</a:t>
            </a:r>
            <a:r>
              <a:rPr lang="uk-UA" dirty="0" smtClean="0"/>
              <a:t> </a:t>
            </a:r>
            <a:r>
              <a:rPr lang="uk-UA"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Франческа</a:t>
            </a:r>
            <a:r>
              <a:rPr lang="uk-U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Петрарки</a:t>
            </a:r>
            <a:endPar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79175515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400" decel="100000"/>
                                        <p:tgtEl>
                                          <p:spTgt spid="2">
                                            <p:txEl>
                                              <p:pRg st="0" end="0"/>
                                            </p:txEl>
                                          </p:spTgt>
                                        </p:tgtEl>
                                      </p:cBhvr>
                                    </p:animEffect>
                                    <p:anim calcmode="lin" valueType="num">
                                      <p:cBhvr>
                                        <p:cTn id="13" dur="24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14" dur="24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15" dur="24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16" dur="600" accel="100000" fill="hold">
                                          <p:stCondLst>
                                            <p:cond delay="24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17" dur="600" accel="100000" fill="hold">
                                          <p:stCondLst>
                                            <p:cond delay="2400"/>
                                          </p:stCondLst>
                                        </p:cTn>
                                        <p:tgtEl>
                                          <p:spTgt spid="2">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2400" decel="100000"/>
                                        <p:tgtEl>
                                          <p:spTgt spid="2">
                                            <p:txEl>
                                              <p:pRg st="1" end="1"/>
                                            </p:txEl>
                                          </p:spTgt>
                                        </p:tgtEl>
                                      </p:cBhvr>
                                    </p:animEffect>
                                    <p:anim calcmode="lin" valueType="num">
                                      <p:cBhvr>
                                        <p:cTn id="23" dur="2400" decel="100000" fill="hold"/>
                                        <p:tgtEl>
                                          <p:spTgt spid="2">
                                            <p:txEl>
                                              <p:pRg st="1" end="1"/>
                                            </p:txEl>
                                          </p:spTgt>
                                        </p:tgtEl>
                                        <p:attrNameLst>
                                          <p:attrName>style.rotation</p:attrName>
                                        </p:attrNameLst>
                                      </p:cBhvr>
                                      <p:tavLst>
                                        <p:tav tm="0">
                                          <p:val>
                                            <p:fltVal val="-90"/>
                                          </p:val>
                                        </p:tav>
                                        <p:tav tm="100000">
                                          <p:val>
                                            <p:fltVal val="0"/>
                                          </p:val>
                                        </p:tav>
                                      </p:tavLst>
                                    </p:anim>
                                    <p:anim calcmode="lin" valueType="num">
                                      <p:cBhvr>
                                        <p:cTn id="24" dur="2400" decel="100000" fill="hold"/>
                                        <p:tgtEl>
                                          <p:spTgt spid="2">
                                            <p:txEl>
                                              <p:pRg st="1" end="1"/>
                                            </p:txEl>
                                          </p:spTgt>
                                        </p:tgtEl>
                                        <p:attrNameLst>
                                          <p:attrName>ppt_x</p:attrName>
                                        </p:attrNameLst>
                                      </p:cBhvr>
                                      <p:tavLst>
                                        <p:tav tm="0">
                                          <p:val>
                                            <p:strVal val="#ppt_x+0.4"/>
                                          </p:val>
                                        </p:tav>
                                        <p:tav tm="100000">
                                          <p:val>
                                            <p:strVal val="#ppt_x-0.05"/>
                                          </p:val>
                                        </p:tav>
                                      </p:tavLst>
                                    </p:anim>
                                    <p:anim calcmode="lin" valueType="num">
                                      <p:cBhvr>
                                        <p:cTn id="25" dur="2400" decel="100000" fill="hold"/>
                                        <p:tgtEl>
                                          <p:spTgt spid="2">
                                            <p:txEl>
                                              <p:pRg st="1" end="1"/>
                                            </p:txEl>
                                          </p:spTgt>
                                        </p:tgtEl>
                                        <p:attrNameLst>
                                          <p:attrName>ppt_y</p:attrName>
                                        </p:attrNameLst>
                                      </p:cBhvr>
                                      <p:tavLst>
                                        <p:tav tm="0">
                                          <p:val>
                                            <p:strVal val="#ppt_y-0.4"/>
                                          </p:val>
                                        </p:tav>
                                        <p:tav tm="100000">
                                          <p:val>
                                            <p:strVal val="#ppt_y+0.1"/>
                                          </p:val>
                                        </p:tav>
                                      </p:tavLst>
                                    </p:anim>
                                    <p:anim calcmode="lin" valueType="num">
                                      <p:cBhvr>
                                        <p:cTn id="26" dur="600" accel="100000" fill="hold">
                                          <p:stCondLst>
                                            <p:cond delay="2400"/>
                                          </p:stCondLst>
                                        </p:cTn>
                                        <p:tgtEl>
                                          <p:spTgt spid="2">
                                            <p:txEl>
                                              <p:pRg st="1" end="1"/>
                                            </p:txEl>
                                          </p:spTgt>
                                        </p:tgtEl>
                                        <p:attrNameLst>
                                          <p:attrName>ppt_x</p:attrName>
                                        </p:attrNameLst>
                                      </p:cBhvr>
                                      <p:tavLst>
                                        <p:tav tm="0">
                                          <p:val>
                                            <p:strVal val="#ppt_x-0.05"/>
                                          </p:val>
                                        </p:tav>
                                        <p:tav tm="100000">
                                          <p:val>
                                            <p:strVal val="#ppt_x"/>
                                          </p:val>
                                        </p:tav>
                                      </p:tavLst>
                                    </p:anim>
                                    <p:anim calcmode="lin" valueType="num">
                                      <p:cBhvr>
                                        <p:cTn id="27" dur="600" accel="100000" fill="hold">
                                          <p:stCondLst>
                                            <p:cond delay="2400"/>
                                          </p:stCondLst>
                                        </p:cTn>
                                        <p:tgtEl>
                                          <p:spTgt spid="2">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grpId="0"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fade">
                                      <p:cBhvr>
                                        <p:cTn id="32" dur="2400" decel="100000"/>
                                        <p:tgtEl>
                                          <p:spTgt spid="2">
                                            <p:txEl>
                                              <p:pRg st="2" end="2"/>
                                            </p:txEl>
                                          </p:spTgt>
                                        </p:tgtEl>
                                      </p:cBhvr>
                                    </p:animEffect>
                                    <p:anim calcmode="lin" valueType="num">
                                      <p:cBhvr>
                                        <p:cTn id="33" dur="2400" decel="100000" fill="hold"/>
                                        <p:tgtEl>
                                          <p:spTgt spid="2">
                                            <p:txEl>
                                              <p:pRg st="2" end="2"/>
                                            </p:txEl>
                                          </p:spTgt>
                                        </p:tgtEl>
                                        <p:attrNameLst>
                                          <p:attrName>style.rotation</p:attrName>
                                        </p:attrNameLst>
                                      </p:cBhvr>
                                      <p:tavLst>
                                        <p:tav tm="0">
                                          <p:val>
                                            <p:fltVal val="-90"/>
                                          </p:val>
                                        </p:tav>
                                        <p:tav tm="100000">
                                          <p:val>
                                            <p:fltVal val="0"/>
                                          </p:val>
                                        </p:tav>
                                      </p:tavLst>
                                    </p:anim>
                                    <p:anim calcmode="lin" valueType="num">
                                      <p:cBhvr>
                                        <p:cTn id="34" dur="2400" decel="100000" fill="hold"/>
                                        <p:tgtEl>
                                          <p:spTgt spid="2">
                                            <p:txEl>
                                              <p:pRg st="2" end="2"/>
                                            </p:txEl>
                                          </p:spTgt>
                                        </p:tgtEl>
                                        <p:attrNameLst>
                                          <p:attrName>ppt_x</p:attrName>
                                        </p:attrNameLst>
                                      </p:cBhvr>
                                      <p:tavLst>
                                        <p:tav tm="0">
                                          <p:val>
                                            <p:strVal val="#ppt_x+0.4"/>
                                          </p:val>
                                        </p:tav>
                                        <p:tav tm="100000">
                                          <p:val>
                                            <p:strVal val="#ppt_x-0.05"/>
                                          </p:val>
                                        </p:tav>
                                      </p:tavLst>
                                    </p:anim>
                                    <p:anim calcmode="lin" valueType="num">
                                      <p:cBhvr>
                                        <p:cTn id="35" dur="2400" decel="100000" fill="hold"/>
                                        <p:tgtEl>
                                          <p:spTgt spid="2">
                                            <p:txEl>
                                              <p:pRg st="2" end="2"/>
                                            </p:txEl>
                                          </p:spTgt>
                                        </p:tgtEl>
                                        <p:attrNameLst>
                                          <p:attrName>ppt_y</p:attrName>
                                        </p:attrNameLst>
                                      </p:cBhvr>
                                      <p:tavLst>
                                        <p:tav tm="0">
                                          <p:val>
                                            <p:strVal val="#ppt_y-0.4"/>
                                          </p:val>
                                        </p:tav>
                                        <p:tav tm="100000">
                                          <p:val>
                                            <p:strVal val="#ppt_y+0.1"/>
                                          </p:val>
                                        </p:tav>
                                      </p:tavLst>
                                    </p:anim>
                                    <p:anim calcmode="lin" valueType="num">
                                      <p:cBhvr>
                                        <p:cTn id="36" dur="600" accel="100000" fill="hold">
                                          <p:stCondLst>
                                            <p:cond delay="2400"/>
                                          </p:stCondLst>
                                        </p:cTn>
                                        <p:tgtEl>
                                          <p:spTgt spid="2">
                                            <p:txEl>
                                              <p:pRg st="2" end="2"/>
                                            </p:txEl>
                                          </p:spTgt>
                                        </p:tgtEl>
                                        <p:attrNameLst>
                                          <p:attrName>ppt_x</p:attrName>
                                        </p:attrNameLst>
                                      </p:cBhvr>
                                      <p:tavLst>
                                        <p:tav tm="0">
                                          <p:val>
                                            <p:strVal val="#ppt_x-0.05"/>
                                          </p:val>
                                        </p:tav>
                                        <p:tav tm="100000">
                                          <p:val>
                                            <p:strVal val="#ppt_x"/>
                                          </p:val>
                                        </p:tav>
                                      </p:tavLst>
                                    </p:anim>
                                    <p:anim calcmode="lin" valueType="num">
                                      <p:cBhvr>
                                        <p:cTn id="37" dur="600" accel="100000" fill="hold">
                                          <p:stCondLst>
                                            <p:cond delay="2400"/>
                                          </p:stCondLst>
                                        </p:cTn>
                                        <p:tgtEl>
                                          <p:spTgt spid="2">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0" presetClass="entr" presetSubtype="0" fill="hold" grpId="0" nodeType="click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Effect transition="in" filter="fade">
                                      <p:cBhvr>
                                        <p:cTn id="42" dur="2400" decel="100000"/>
                                        <p:tgtEl>
                                          <p:spTgt spid="2">
                                            <p:txEl>
                                              <p:pRg st="3" end="3"/>
                                            </p:txEl>
                                          </p:spTgt>
                                        </p:tgtEl>
                                      </p:cBhvr>
                                    </p:animEffect>
                                    <p:anim calcmode="lin" valueType="num">
                                      <p:cBhvr>
                                        <p:cTn id="43" dur="2400" decel="100000" fill="hold"/>
                                        <p:tgtEl>
                                          <p:spTgt spid="2">
                                            <p:txEl>
                                              <p:pRg st="3" end="3"/>
                                            </p:txEl>
                                          </p:spTgt>
                                        </p:tgtEl>
                                        <p:attrNameLst>
                                          <p:attrName>style.rotation</p:attrName>
                                        </p:attrNameLst>
                                      </p:cBhvr>
                                      <p:tavLst>
                                        <p:tav tm="0">
                                          <p:val>
                                            <p:fltVal val="-90"/>
                                          </p:val>
                                        </p:tav>
                                        <p:tav tm="100000">
                                          <p:val>
                                            <p:fltVal val="0"/>
                                          </p:val>
                                        </p:tav>
                                      </p:tavLst>
                                    </p:anim>
                                    <p:anim calcmode="lin" valueType="num">
                                      <p:cBhvr>
                                        <p:cTn id="44" dur="2400" decel="100000" fill="hold"/>
                                        <p:tgtEl>
                                          <p:spTgt spid="2">
                                            <p:txEl>
                                              <p:pRg st="3" end="3"/>
                                            </p:txEl>
                                          </p:spTgt>
                                        </p:tgtEl>
                                        <p:attrNameLst>
                                          <p:attrName>ppt_x</p:attrName>
                                        </p:attrNameLst>
                                      </p:cBhvr>
                                      <p:tavLst>
                                        <p:tav tm="0">
                                          <p:val>
                                            <p:strVal val="#ppt_x+0.4"/>
                                          </p:val>
                                        </p:tav>
                                        <p:tav tm="100000">
                                          <p:val>
                                            <p:strVal val="#ppt_x-0.05"/>
                                          </p:val>
                                        </p:tav>
                                      </p:tavLst>
                                    </p:anim>
                                    <p:anim calcmode="lin" valueType="num">
                                      <p:cBhvr>
                                        <p:cTn id="45" dur="2400" decel="100000" fill="hold"/>
                                        <p:tgtEl>
                                          <p:spTgt spid="2">
                                            <p:txEl>
                                              <p:pRg st="3" end="3"/>
                                            </p:txEl>
                                          </p:spTgt>
                                        </p:tgtEl>
                                        <p:attrNameLst>
                                          <p:attrName>ppt_y</p:attrName>
                                        </p:attrNameLst>
                                      </p:cBhvr>
                                      <p:tavLst>
                                        <p:tav tm="0">
                                          <p:val>
                                            <p:strVal val="#ppt_y-0.4"/>
                                          </p:val>
                                        </p:tav>
                                        <p:tav tm="100000">
                                          <p:val>
                                            <p:strVal val="#ppt_y+0.1"/>
                                          </p:val>
                                        </p:tav>
                                      </p:tavLst>
                                    </p:anim>
                                    <p:anim calcmode="lin" valueType="num">
                                      <p:cBhvr>
                                        <p:cTn id="46" dur="600" accel="100000" fill="hold">
                                          <p:stCondLst>
                                            <p:cond delay="2400"/>
                                          </p:stCondLst>
                                        </p:cTn>
                                        <p:tgtEl>
                                          <p:spTgt spid="2">
                                            <p:txEl>
                                              <p:pRg st="3" end="3"/>
                                            </p:txEl>
                                          </p:spTgt>
                                        </p:tgtEl>
                                        <p:attrNameLst>
                                          <p:attrName>ppt_x</p:attrName>
                                        </p:attrNameLst>
                                      </p:cBhvr>
                                      <p:tavLst>
                                        <p:tav tm="0">
                                          <p:val>
                                            <p:strVal val="#ppt_x-0.05"/>
                                          </p:val>
                                        </p:tav>
                                        <p:tav tm="100000">
                                          <p:val>
                                            <p:strVal val="#ppt_x"/>
                                          </p:val>
                                        </p:tav>
                                      </p:tavLst>
                                    </p:anim>
                                    <p:anim calcmode="lin" valueType="num">
                                      <p:cBhvr>
                                        <p:cTn id="47" dur="600" accel="100000" fill="hold">
                                          <p:stCondLst>
                                            <p:cond delay="2400"/>
                                          </p:stCondLst>
                                        </p:cTn>
                                        <p:tgtEl>
                                          <p:spTgt spid="2">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0" presetClass="entr" presetSubtype="0" fill="hold" grpId="0" nodeType="clickEffect">
                                  <p:stCondLst>
                                    <p:cond delay="0"/>
                                  </p:stCondLst>
                                  <p:childTnLst>
                                    <p:set>
                                      <p:cBhvr>
                                        <p:cTn id="51" dur="1" fill="hold">
                                          <p:stCondLst>
                                            <p:cond delay="0"/>
                                          </p:stCondLst>
                                        </p:cTn>
                                        <p:tgtEl>
                                          <p:spTgt spid="2">
                                            <p:txEl>
                                              <p:pRg st="4" end="4"/>
                                            </p:txEl>
                                          </p:spTgt>
                                        </p:tgtEl>
                                        <p:attrNameLst>
                                          <p:attrName>style.visibility</p:attrName>
                                        </p:attrNameLst>
                                      </p:cBhvr>
                                      <p:to>
                                        <p:strVal val="visible"/>
                                      </p:to>
                                    </p:set>
                                    <p:animEffect transition="in" filter="fade">
                                      <p:cBhvr>
                                        <p:cTn id="52" dur="2400" decel="100000"/>
                                        <p:tgtEl>
                                          <p:spTgt spid="2">
                                            <p:txEl>
                                              <p:pRg st="4" end="4"/>
                                            </p:txEl>
                                          </p:spTgt>
                                        </p:tgtEl>
                                      </p:cBhvr>
                                    </p:animEffect>
                                    <p:anim calcmode="lin" valueType="num">
                                      <p:cBhvr>
                                        <p:cTn id="53" dur="2400" decel="100000" fill="hold"/>
                                        <p:tgtEl>
                                          <p:spTgt spid="2">
                                            <p:txEl>
                                              <p:pRg st="4" end="4"/>
                                            </p:txEl>
                                          </p:spTgt>
                                        </p:tgtEl>
                                        <p:attrNameLst>
                                          <p:attrName>style.rotation</p:attrName>
                                        </p:attrNameLst>
                                      </p:cBhvr>
                                      <p:tavLst>
                                        <p:tav tm="0">
                                          <p:val>
                                            <p:fltVal val="-90"/>
                                          </p:val>
                                        </p:tav>
                                        <p:tav tm="100000">
                                          <p:val>
                                            <p:fltVal val="0"/>
                                          </p:val>
                                        </p:tav>
                                      </p:tavLst>
                                    </p:anim>
                                    <p:anim calcmode="lin" valueType="num">
                                      <p:cBhvr>
                                        <p:cTn id="54" dur="2400" decel="100000" fill="hold"/>
                                        <p:tgtEl>
                                          <p:spTgt spid="2">
                                            <p:txEl>
                                              <p:pRg st="4" end="4"/>
                                            </p:txEl>
                                          </p:spTgt>
                                        </p:tgtEl>
                                        <p:attrNameLst>
                                          <p:attrName>ppt_x</p:attrName>
                                        </p:attrNameLst>
                                      </p:cBhvr>
                                      <p:tavLst>
                                        <p:tav tm="0">
                                          <p:val>
                                            <p:strVal val="#ppt_x+0.4"/>
                                          </p:val>
                                        </p:tav>
                                        <p:tav tm="100000">
                                          <p:val>
                                            <p:strVal val="#ppt_x-0.05"/>
                                          </p:val>
                                        </p:tav>
                                      </p:tavLst>
                                    </p:anim>
                                    <p:anim calcmode="lin" valueType="num">
                                      <p:cBhvr>
                                        <p:cTn id="55" dur="2400" decel="100000" fill="hold"/>
                                        <p:tgtEl>
                                          <p:spTgt spid="2">
                                            <p:txEl>
                                              <p:pRg st="4" end="4"/>
                                            </p:txEl>
                                          </p:spTgt>
                                        </p:tgtEl>
                                        <p:attrNameLst>
                                          <p:attrName>ppt_y</p:attrName>
                                        </p:attrNameLst>
                                      </p:cBhvr>
                                      <p:tavLst>
                                        <p:tav tm="0">
                                          <p:val>
                                            <p:strVal val="#ppt_y-0.4"/>
                                          </p:val>
                                        </p:tav>
                                        <p:tav tm="100000">
                                          <p:val>
                                            <p:strVal val="#ppt_y+0.1"/>
                                          </p:val>
                                        </p:tav>
                                      </p:tavLst>
                                    </p:anim>
                                    <p:anim calcmode="lin" valueType="num">
                                      <p:cBhvr>
                                        <p:cTn id="56" dur="600" accel="100000" fill="hold">
                                          <p:stCondLst>
                                            <p:cond delay="2400"/>
                                          </p:stCondLst>
                                        </p:cTn>
                                        <p:tgtEl>
                                          <p:spTgt spid="2">
                                            <p:txEl>
                                              <p:pRg st="4" end="4"/>
                                            </p:txEl>
                                          </p:spTgt>
                                        </p:tgtEl>
                                        <p:attrNameLst>
                                          <p:attrName>ppt_x</p:attrName>
                                        </p:attrNameLst>
                                      </p:cBhvr>
                                      <p:tavLst>
                                        <p:tav tm="0">
                                          <p:val>
                                            <p:strVal val="#ppt_x-0.05"/>
                                          </p:val>
                                        </p:tav>
                                        <p:tav tm="100000">
                                          <p:val>
                                            <p:strVal val="#ppt_x"/>
                                          </p:val>
                                        </p:tav>
                                      </p:tavLst>
                                    </p:anim>
                                    <p:anim calcmode="lin" valueType="num">
                                      <p:cBhvr>
                                        <p:cTn id="57" dur="600" accel="100000" fill="hold">
                                          <p:stCondLst>
                                            <p:cond delay="2400"/>
                                          </p:stCondLst>
                                        </p:cTn>
                                        <p:tgtEl>
                                          <p:spTgt spid="2">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Объект 1"/>
          <p:cNvSpPr>
            <a:spLocks noGrp="1"/>
          </p:cNvSpPr>
          <p:nvPr>
            <p:ph idx="1"/>
          </p:nvPr>
        </p:nvSpPr>
        <p:spPr>
          <a:xfrm>
            <a:off x="699247" y="260648"/>
            <a:ext cx="8049217" cy="6597351"/>
          </a:xfrm>
        </p:spPr>
        <p:txBody>
          <a:bodyPr>
            <a:normAutofit fontScale="85000" lnSpcReduction="20000"/>
          </a:bodyPr>
          <a:lstStyle/>
          <a:p>
            <a:r>
              <a:rPr lang="uk-UA" dirty="0">
                <a:solidFill>
                  <a:schemeClr val="tx2">
                    <a:lumMod val="60000"/>
                    <a:lumOff val="40000"/>
                  </a:schemeClr>
                </a:solidFill>
                <a:hlinkClick r:id="rId2" tooltip="26 квітня"/>
              </a:rPr>
              <a:t>26 квітня</a:t>
            </a:r>
            <a:r>
              <a:rPr lang="uk-UA" dirty="0">
                <a:solidFill>
                  <a:schemeClr val="tx2">
                    <a:lumMod val="60000"/>
                    <a:lumOff val="40000"/>
                  </a:schemeClr>
                </a:solidFill>
              </a:rPr>
              <a:t> </a:t>
            </a:r>
            <a:r>
              <a:rPr lang="uk-UA" dirty="0">
                <a:solidFill>
                  <a:schemeClr val="tx2">
                    <a:lumMod val="60000"/>
                    <a:lumOff val="40000"/>
                  </a:schemeClr>
                </a:solidFill>
                <a:hlinkClick r:id="rId3" tooltip="1336"/>
              </a:rPr>
              <a:t>1336</a:t>
            </a:r>
            <a:r>
              <a:rPr lang="uk-UA" dirty="0">
                <a:solidFill>
                  <a:schemeClr val="tx2">
                    <a:lumMod val="60000"/>
                    <a:lumOff val="40000"/>
                  </a:schemeClr>
                </a:solidFill>
              </a:rPr>
              <a:t> він разом зі своїм братом та двома слугами сходить на гору </a:t>
            </a:r>
            <a:r>
              <a:rPr lang="uk-UA" dirty="0" err="1">
                <a:solidFill>
                  <a:schemeClr val="tx2">
                    <a:lumMod val="60000"/>
                    <a:lumOff val="40000"/>
                  </a:schemeClr>
                </a:solidFill>
              </a:rPr>
              <a:t>Венту</a:t>
            </a:r>
            <a:r>
              <a:rPr lang="uk-UA" dirty="0">
                <a:solidFill>
                  <a:schemeClr val="tx2">
                    <a:lumMod val="60000"/>
                    <a:lumOff val="40000"/>
                  </a:schemeClr>
                </a:solidFill>
              </a:rPr>
              <a:t> (</a:t>
            </a:r>
            <a:r>
              <a:rPr lang="en-US" i="1" dirty="0">
                <a:solidFill>
                  <a:schemeClr val="tx2">
                    <a:lumMod val="60000"/>
                    <a:lumOff val="40000"/>
                  </a:schemeClr>
                </a:solidFill>
              </a:rPr>
              <a:t>Mont </a:t>
            </a:r>
            <a:r>
              <a:rPr lang="en-US" i="1" dirty="0" err="1">
                <a:solidFill>
                  <a:schemeClr val="tx2">
                    <a:lumMod val="60000"/>
                    <a:lumOff val="40000"/>
                  </a:schemeClr>
                </a:solidFill>
              </a:rPr>
              <a:t>Ventoux</a:t>
            </a:r>
            <a:r>
              <a:rPr lang="en-US" dirty="0">
                <a:solidFill>
                  <a:schemeClr val="tx2">
                    <a:lumMod val="60000"/>
                    <a:lumOff val="40000"/>
                  </a:schemeClr>
                </a:solidFill>
              </a:rPr>
              <a:t>, 1 909 </a:t>
            </a:r>
            <a:r>
              <a:rPr lang="uk-UA" dirty="0">
                <a:solidFill>
                  <a:schemeClr val="tx2">
                    <a:lumMod val="60000"/>
                    <a:lumOff val="40000"/>
                  </a:schemeClr>
                </a:solidFill>
                <a:hlinkClick r:id="rId4" tooltip="Метр"/>
              </a:rPr>
              <a:t>м</a:t>
            </a:r>
            <a:r>
              <a:rPr lang="uk-UA" dirty="0">
                <a:solidFill>
                  <a:schemeClr val="tx2">
                    <a:lumMod val="60000"/>
                    <a:lumOff val="40000"/>
                  </a:schemeClr>
                </a:solidFill>
              </a:rPr>
              <a:t>) поблизу міста </a:t>
            </a:r>
            <a:r>
              <a:rPr lang="uk-UA" dirty="0" err="1">
                <a:solidFill>
                  <a:schemeClr val="tx2">
                    <a:lumMod val="60000"/>
                    <a:lumOff val="40000"/>
                  </a:schemeClr>
                </a:solidFill>
              </a:rPr>
              <a:t>Карпентрас</a:t>
            </a:r>
            <a:r>
              <a:rPr lang="uk-UA" dirty="0">
                <a:solidFill>
                  <a:schemeClr val="tx2">
                    <a:lumMod val="60000"/>
                    <a:lumOff val="40000"/>
                  </a:schemeClr>
                </a:solidFill>
              </a:rPr>
              <a:t> (департамент </a:t>
            </a:r>
            <a:r>
              <a:rPr lang="uk-UA" dirty="0" err="1">
                <a:solidFill>
                  <a:schemeClr val="tx2">
                    <a:lumMod val="60000"/>
                    <a:lumOff val="40000"/>
                  </a:schemeClr>
                </a:solidFill>
              </a:rPr>
              <a:t>Воклюз</a:t>
            </a:r>
            <a:r>
              <a:rPr lang="uk-UA" dirty="0">
                <a:solidFill>
                  <a:schemeClr val="tx2">
                    <a:lumMod val="60000"/>
                    <a:lumOff val="40000"/>
                  </a:schemeClr>
                </a:solidFill>
              </a:rPr>
              <a:t>, Франція), про що пише звіт у листі до свого друга </a:t>
            </a:r>
            <a:r>
              <a:rPr lang="uk-UA" dirty="0" err="1">
                <a:solidFill>
                  <a:schemeClr val="tx2">
                    <a:lumMod val="60000"/>
                    <a:lumOff val="40000"/>
                  </a:schemeClr>
                </a:solidFill>
              </a:rPr>
              <a:t>Франческо</a:t>
            </a:r>
            <a:r>
              <a:rPr lang="uk-UA" dirty="0">
                <a:solidFill>
                  <a:schemeClr val="tx2">
                    <a:lumMod val="60000"/>
                    <a:lumOff val="40000"/>
                  </a:schemeClr>
                </a:solidFill>
              </a:rPr>
              <a:t> </a:t>
            </a:r>
            <a:r>
              <a:rPr lang="uk-UA" dirty="0" err="1">
                <a:solidFill>
                  <a:schemeClr val="tx2">
                    <a:lumMod val="60000"/>
                    <a:lumOff val="40000"/>
                  </a:schemeClr>
                </a:solidFill>
              </a:rPr>
              <a:t>Діоніджі</a:t>
            </a:r>
            <a:r>
              <a:rPr lang="uk-UA" dirty="0">
                <a:solidFill>
                  <a:schemeClr val="tx2">
                    <a:lumMod val="60000"/>
                    <a:lumOff val="40000"/>
                  </a:schemeClr>
                </a:solidFill>
              </a:rPr>
              <a:t> (</a:t>
            </a:r>
            <a:r>
              <a:rPr lang="en-US" i="1" dirty="0">
                <a:solidFill>
                  <a:schemeClr val="tx2">
                    <a:lumMod val="60000"/>
                    <a:lumOff val="40000"/>
                  </a:schemeClr>
                </a:solidFill>
              </a:rPr>
              <a:t>Francesco </a:t>
            </a:r>
            <a:r>
              <a:rPr lang="en-US" i="1" dirty="0" err="1">
                <a:solidFill>
                  <a:schemeClr val="tx2">
                    <a:lumMod val="60000"/>
                    <a:lumOff val="40000"/>
                  </a:schemeClr>
                </a:solidFill>
              </a:rPr>
              <a:t>Dionigi</a:t>
            </a:r>
            <a:r>
              <a:rPr lang="en-US" dirty="0">
                <a:solidFill>
                  <a:schemeClr val="tx2">
                    <a:lumMod val="60000"/>
                    <a:lumOff val="40000"/>
                  </a:schemeClr>
                </a:solidFill>
              </a:rPr>
              <a:t>). </a:t>
            </a:r>
            <a:r>
              <a:rPr lang="uk-UA" dirty="0">
                <a:solidFill>
                  <a:schemeClr val="tx2">
                    <a:lumMod val="60000"/>
                    <a:lumOff val="40000"/>
                  </a:schemeClr>
                </a:solidFill>
              </a:rPr>
              <a:t>Оскільки це є першим відомим документом про гірську </a:t>
            </a:r>
            <a:r>
              <a:rPr lang="uk-UA" dirty="0">
                <a:solidFill>
                  <a:schemeClr val="tx2">
                    <a:lumMod val="60000"/>
                    <a:lumOff val="40000"/>
                  </a:schemeClr>
                </a:solidFill>
                <a:hlinkClick r:id="rId5" tooltip="Експедиція"/>
              </a:rPr>
              <a:t>експедицію</a:t>
            </a:r>
            <a:r>
              <a:rPr lang="uk-UA" dirty="0">
                <a:solidFill>
                  <a:schemeClr val="tx2">
                    <a:lumMod val="60000"/>
                    <a:lumOff val="40000"/>
                  </a:schemeClr>
                </a:solidFill>
              </a:rPr>
              <a:t>, то 26 квітня 1336 вважається днем народження </a:t>
            </a:r>
            <a:r>
              <a:rPr lang="uk-UA" dirty="0">
                <a:solidFill>
                  <a:schemeClr val="tx2">
                    <a:lumMod val="60000"/>
                    <a:lumOff val="40000"/>
                  </a:schemeClr>
                </a:solidFill>
                <a:hlinkClick r:id="rId6" tooltip="Альпінізм"/>
              </a:rPr>
              <a:t>альпінізму</a:t>
            </a:r>
            <a:r>
              <a:rPr lang="uk-UA" dirty="0">
                <a:solidFill>
                  <a:schemeClr val="tx2">
                    <a:lumMod val="60000"/>
                    <a:lumOff val="40000"/>
                  </a:schemeClr>
                </a:solidFill>
              </a:rPr>
              <a:t>, а Петрарка його засновником (деколи «батьком альпінізму»). Водночас цей твір описував новочасне бачення природи.</a:t>
            </a:r>
          </a:p>
          <a:p>
            <a:r>
              <a:rPr lang="uk-UA" dirty="0">
                <a:solidFill>
                  <a:schemeClr val="tx2">
                    <a:lumMod val="60000"/>
                    <a:lumOff val="40000"/>
                  </a:schemeClr>
                </a:solidFill>
                <a:hlinkClick r:id="rId7" tooltip="1337"/>
              </a:rPr>
              <a:t>1337</a:t>
            </a:r>
            <a:r>
              <a:rPr lang="uk-UA" dirty="0">
                <a:solidFill>
                  <a:schemeClr val="tx2">
                    <a:lumMod val="60000"/>
                    <a:lumOff val="40000"/>
                  </a:schemeClr>
                </a:solidFill>
              </a:rPr>
              <a:t> отримавши </a:t>
            </a:r>
            <a:r>
              <a:rPr lang="uk-UA" dirty="0" err="1">
                <a:solidFill>
                  <a:schemeClr val="tx2">
                    <a:lumMod val="60000"/>
                    <a:lumOff val="40000"/>
                  </a:schemeClr>
                </a:solidFill>
              </a:rPr>
              <a:t>церковні </a:t>
            </a:r>
            <a:r>
              <a:rPr lang="uk-UA" dirty="0" err="1">
                <a:solidFill>
                  <a:schemeClr val="tx2">
                    <a:lumMod val="60000"/>
                    <a:lumOff val="40000"/>
                  </a:schemeClr>
                </a:solidFill>
                <a:hlinkClick r:id="rId8" tooltip="Синекура"/>
              </a:rPr>
              <a:t>син</a:t>
            </a:r>
            <a:r>
              <a:rPr lang="uk-UA" dirty="0">
                <a:solidFill>
                  <a:schemeClr val="tx2">
                    <a:lumMod val="60000"/>
                    <a:lumOff val="40000"/>
                  </a:schemeClr>
                </a:solidFill>
                <a:hlinkClick r:id="rId8" tooltip="Синекура"/>
              </a:rPr>
              <a:t>екури</a:t>
            </a:r>
            <a:r>
              <a:rPr lang="uk-UA" dirty="0">
                <a:solidFill>
                  <a:schemeClr val="tx2">
                    <a:lumMod val="60000"/>
                    <a:lumOff val="40000"/>
                  </a:schemeClr>
                </a:solidFill>
              </a:rPr>
              <a:t> він придбав будиночок у долині річки Сорги, де з перервами прожив 16 років (1337—1353).</a:t>
            </a:r>
          </a:p>
          <a:p>
            <a:pPr marL="411480" lvl="1" indent="0">
              <a:buNone/>
            </a:pPr>
            <a:r>
              <a:rPr lang="uk-UA" dirty="0">
                <a:solidFill>
                  <a:schemeClr val="accent2">
                    <a:lumMod val="75000"/>
                  </a:schemeClr>
                </a:solidFill>
              </a:rPr>
              <a:t>Поїздка до </a:t>
            </a:r>
            <a:r>
              <a:rPr lang="uk-UA" dirty="0">
                <a:solidFill>
                  <a:schemeClr val="accent2">
                    <a:lumMod val="75000"/>
                  </a:schemeClr>
                </a:solidFill>
                <a:hlinkClick r:id="rId9" tooltip="Рим"/>
              </a:rPr>
              <a:t>Риму</a:t>
            </a:r>
            <a:r>
              <a:rPr lang="uk-UA" dirty="0">
                <a:solidFill>
                  <a:schemeClr val="accent2">
                    <a:lumMod val="75000"/>
                  </a:schemeClr>
                </a:solidFill>
              </a:rPr>
              <a:t>, після котрої Петрарка пише свій </a:t>
            </a:r>
            <a:r>
              <a:rPr lang="uk-UA" dirty="0" err="1">
                <a:solidFill>
                  <a:schemeClr val="accent2">
                    <a:lumMod val="75000"/>
                  </a:schemeClr>
                </a:solidFill>
              </a:rPr>
              <a:t>твір </a:t>
            </a:r>
            <a:r>
              <a:rPr lang="uk-UA" i="1" dirty="0" err="1">
                <a:solidFill>
                  <a:schemeClr val="accent2">
                    <a:lumMod val="75000"/>
                  </a:schemeClr>
                </a:solidFill>
              </a:rPr>
              <a:t>Афр</a:t>
            </a:r>
            <a:r>
              <a:rPr lang="uk-UA" i="1" dirty="0">
                <a:solidFill>
                  <a:schemeClr val="accent2">
                    <a:lumMod val="75000"/>
                  </a:schemeClr>
                </a:solidFill>
              </a:rPr>
              <a:t>ика</a:t>
            </a:r>
            <a:r>
              <a:rPr lang="uk-UA" dirty="0">
                <a:solidFill>
                  <a:schemeClr val="accent2">
                    <a:lumMod val="75000"/>
                  </a:schemeClr>
                </a:solidFill>
              </a:rPr>
              <a:t> — епічна поема про події Другої Пунійської війни та римського генерала Публія Корнелія Сціпіона Африканського, що робить його знаменитим у Європі.</a:t>
            </a:r>
          </a:p>
          <a:p>
            <a:pPr marL="411480" lvl="1" indent="0">
              <a:buNone/>
            </a:pPr>
            <a:r>
              <a:rPr lang="uk-UA" dirty="0">
                <a:solidFill>
                  <a:schemeClr val="accent2">
                    <a:lumMod val="75000"/>
                  </a:schemeClr>
                </a:solidFill>
              </a:rPr>
              <a:t>В Авіньйоні народився син </a:t>
            </a:r>
            <a:r>
              <a:rPr lang="uk-UA" dirty="0" err="1">
                <a:solidFill>
                  <a:schemeClr val="accent2">
                    <a:lumMod val="75000"/>
                  </a:schemeClr>
                </a:solidFill>
              </a:rPr>
              <a:t>Джованні</a:t>
            </a:r>
            <a:r>
              <a:rPr lang="uk-UA" dirty="0">
                <a:solidFill>
                  <a:schemeClr val="accent2">
                    <a:lumMod val="75000"/>
                  </a:schemeClr>
                </a:solidFill>
              </a:rPr>
              <a:t> (</a:t>
            </a:r>
            <a:r>
              <a:rPr lang="en-US" i="1" dirty="0">
                <a:solidFill>
                  <a:schemeClr val="accent2">
                    <a:lumMod val="75000"/>
                  </a:schemeClr>
                </a:solidFill>
              </a:rPr>
              <a:t>Giovanni</a:t>
            </a:r>
            <a:r>
              <a:rPr lang="en-US" dirty="0">
                <a:solidFill>
                  <a:schemeClr val="accent2">
                    <a:lumMod val="75000"/>
                  </a:schemeClr>
                </a:solidFill>
              </a:rPr>
              <a:t>), </a:t>
            </a:r>
            <a:r>
              <a:rPr lang="uk-UA" dirty="0">
                <a:solidFill>
                  <a:schemeClr val="accent2">
                    <a:lumMod val="75000"/>
                  </a:schemeClr>
                </a:solidFill>
              </a:rPr>
              <a:t>хоча прийнявши духовний сан Петрарка не міг одружитись, він мав двох дітей (жінка/жінки невідомі).</a:t>
            </a:r>
          </a:p>
          <a:p>
            <a:r>
              <a:rPr lang="uk-UA" dirty="0">
                <a:solidFill>
                  <a:schemeClr val="accent2">
                    <a:lumMod val="75000"/>
                  </a:schemeClr>
                </a:solidFill>
                <a:hlinkClick r:id="rId10" tooltip="1341"/>
              </a:rPr>
              <a:t>1341</a:t>
            </a:r>
            <a:r>
              <a:rPr lang="uk-UA" dirty="0">
                <a:solidFill>
                  <a:schemeClr val="accent2">
                    <a:lumMod val="75000"/>
                  </a:schemeClr>
                </a:solidFill>
              </a:rPr>
              <a:t> У </a:t>
            </a:r>
            <a:r>
              <a:rPr lang="uk-UA" dirty="0">
                <a:solidFill>
                  <a:schemeClr val="accent2">
                    <a:lumMod val="75000"/>
                  </a:schemeClr>
                </a:solidFill>
                <a:hlinkClick r:id="rId9" tooltip="Рим"/>
              </a:rPr>
              <a:t>Римі</a:t>
            </a:r>
            <a:r>
              <a:rPr lang="uk-UA" dirty="0">
                <a:solidFill>
                  <a:schemeClr val="accent2">
                    <a:lumMod val="75000"/>
                  </a:schemeClr>
                </a:solidFill>
              </a:rPr>
              <a:t> Петрарку як поета </a:t>
            </a:r>
            <a:r>
              <a:rPr lang="uk-UA" dirty="0" err="1">
                <a:solidFill>
                  <a:schemeClr val="accent2">
                    <a:lumMod val="75000"/>
                  </a:schemeClr>
                </a:solidFill>
              </a:rPr>
              <a:t>увінчують </a:t>
            </a:r>
            <a:r>
              <a:rPr lang="uk-UA" dirty="0" err="1">
                <a:solidFill>
                  <a:schemeClr val="accent2">
                    <a:lumMod val="75000"/>
                  </a:schemeClr>
                </a:solidFill>
                <a:hlinkClick r:id="rId11" tooltip="Лавр"/>
              </a:rPr>
              <a:t>лавро</a:t>
            </a:r>
            <a:r>
              <a:rPr lang="uk-UA" dirty="0">
                <a:solidFill>
                  <a:schemeClr val="accent2">
                    <a:lumMod val="75000"/>
                  </a:schemeClr>
                </a:solidFill>
                <a:hlinkClick r:id="rId11" tooltip="Лавр"/>
              </a:rPr>
              <a:t>вим</a:t>
            </a:r>
            <a:r>
              <a:rPr lang="uk-UA" dirty="0">
                <a:solidFill>
                  <a:schemeClr val="accent2">
                    <a:lumMod val="75000"/>
                  </a:schemeClr>
                </a:solidFill>
              </a:rPr>
              <a:t> вінком (</a:t>
            </a:r>
            <a:r>
              <a:rPr lang="en-US" i="1" dirty="0" err="1">
                <a:solidFill>
                  <a:schemeClr val="accent2">
                    <a:lumMod val="75000"/>
                  </a:schemeClr>
                </a:solidFill>
              </a:rPr>
              <a:t>poeta</a:t>
            </a:r>
            <a:r>
              <a:rPr lang="en-US" i="1" dirty="0">
                <a:solidFill>
                  <a:schemeClr val="accent2">
                    <a:lumMod val="75000"/>
                  </a:schemeClr>
                </a:solidFill>
              </a:rPr>
              <a:t> </a:t>
            </a:r>
            <a:r>
              <a:rPr lang="en-US" i="1" dirty="0" err="1">
                <a:solidFill>
                  <a:schemeClr val="accent2">
                    <a:lumMod val="75000"/>
                  </a:schemeClr>
                </a:solidFill>
              </a:rPr>
              <a:t>laureatus</a:t>
            </a:r>
            <a:r>
              <a:rPr lang="en-US" dirty="0">
                <a:solidFill>
                  <a:schemeClr val="accent2">
                    <a:lumMod val="75000"/>
                  </a:schemeClr>
                </a:solidFill>
              </a:rPr>
              <a:t>), </a:t>
            </a:r>
            <a:r>
              <a:rPr lang="uk-UA" dirty="0">
                <a:solidFill>
                  <a:schemeClr val="accent2">
                    <a:lumMod val="75000"/>
                  </a:schemeClr>
                </a:solidFill>
              </a:rPr>
              <a:t>він стає першим з часів після античного Риму хто удостоївся цієї честі. При чому отримав такі запрошення також і </a:t>
            </a:r>
            <a:r>
              <a:rPr lang="uk-UA" dirty="0" err="1">
                <a:solidFill>
                  <a:schemeClr val="accent2">
                    <a:lumMod val="75000"/>
                  </a:schemeClr>
                </a:solidFill>
              </a:rPr>
              <a:t>з </a:t>
            </a:r>
            <a:r>
              <a:rPr lang="uk-UA" dirty="0" err="1">
                <a:solidFill>
                  <a:schemeClr val="accent2">
                    <a:lumMod val="75000"/>
                  </a:schemeClr>
                </a:solidFill>
                <a:hlinkClick r:id="rId12" tooltip="Париж"/>
              </a:rPr>
              <a:t>Парижу</a:t>
            </a:r>
            <a:r>
              <a:rPr lang="uk-UA" dirty="0" err="1">
                <a:solidFill>
                  <a:schemeClr val="accent2">
                    <a:lumMod val="75000"/>
                  </a:schemeClr>
                </a:solidFill>
              </a:rPr>
              <a:t> та </a:t>
            </a:r>
            <a:r>
              <a:rPr lang="uk-UA" dirty="0" err="1">
                <a:solidFill>
                  <a:schemeClr val="accent2">
                    <a:lumMod val="75000"/>
                  </a:schemeClr>
                </a:solidFill>
                <a:hlinkClick r:id="rId13" tooltip="Неаполь"/>
              </a:rPr>
              <a:t>Неапо</a:t>
            </a:r>
            <a:r>
              <a:rPr lang="uk-UA" dirty="0">
                <a:solidFill>
                  <a:schemeClr val="accent2">
                    <a:lumMod val="75000"/>
                  </a:schemeClr>
                </a:solidFill>
                <a:hlinkClick r:id="rId13" tooltip="Неаполь"/>
              </a:rPr>
              <a:t>ля</a:t>
            </a:r>
            <a:r>
              <a:rPr lang="uk-UA" dirty="0">
                <a:solidFill>
                  <a:schemeClr val="accent2">
                    <a:lumMod val="75000"/>
                  </a:schemeClr>
                </a:solidFill>
              </a:rPr>
              <a:t>.</a:t>
            </a:r>
          </a:p>
          <a:p>
            <a:r>
              <a:rPr lang="uk-UA" dirty="0">
                <a:solidFill>
                  <a:schemeClr val="accent2">
                    <a:lumMod val="75000"/>
                  </a:schemeClr>
                </a:solidFill>
                <a:hlinkClick r:id="rId14" tooltip="1343"/>
              </a:rPr>
              <a:t>1343</a:t>
            </a:r>
            <a:r>
              <a:rPr lang="uk-UA" dirty="0">
                <a:solidFill>
                  <a:schemeClr val="accent2">
                    <a:lumMod val="75000"/>
                  </a:schemeClr>
                </a:solidFill>
              </a:rPr>
              <a:t> У </a:t>
            </a:r>
            <a:r>
              <a:rPr lang="uk-UA" dirty="0" err="1">
                <a:solidFill>
                  <a:schemeClr val="accent2">
                    <a:lumMod val="75000"/>
                  </a:schemeClr>
                </a:solidFill>
              </a:rPr>
              <a:t>місцевості </a:t>
            </a:r>
            <a:r>
              <a:rPr lang="uk-UA" dirty="0" err="1">
                <a:solidFill>
                  <a:schemeClr val="accent2">
                    <a:lumMod val="75000"/>
                  </a:schemeClr>
                </a:solidFill>
                <a:hlinkClick r:id="rId15" tooltip="Воклюз"/>
              </a:rPr>
              <a:t>Воклюз</a:t>
            </a:r>
            <a:r>
              <a:rPr lang="uk-UA" dirty="0">
                <a:solidFill>
                  <a:schemeClr val="accent2">
                    <a:lumMod val="75000"/>
                  </a:schemeClr>
                </a:solidFill>
              </a:rPr>
              <a:t> народилась донька </a:t>
            </a:r>
            <a:r>
              <a:rPr lang="uk-UA" dirty="0" err="1">
                <a:solidFill>
                  <a:schemeClr val="accent2">
                    <a:lumMod val="75000"/>
                  </a:schemeClr>
                </a:solidFill>
              </a:rPr>
              <a:t>Франческа</a:t>
            </a:r>
            <a:r>
              <a:rPr lang="uk-UA" dirty="0">
                <a:solidFill>
                  <a:schemeClr val="accent2">
                    <a:lumMod val="75000"/>
                  </a:schemeClr>
                </a:solidFill>
              </a:rPr>
              <a:t> (</a:t>
            </a:r>
            <a:r>
              <a:rPr lang="en-US" i="1" dirty="0">
                <a:solidFill>
                  <a:schemeClr val="accent2">
                    <a:lumMod val="75000"/>
                  </a:schemeClr>
                </a:solidFill>
              </a:rPr>
              <a:t>Francesca</a:t>
            </a:r>
            <a:r>
              <a:rPr lang="en-US" dirty="0">
                <a:solidFill>
                  <a:schemeClr val="accent2">
                    <a:lumMod val="75000"/>
                  </a:schemeClr>
                </a:solidFill>
              </a:rPr>
              <a:t>). </a:t>
            </a:r>
            <a:r>
              <a:rPr lang="uk-UA" dirty="0">
                <a:solidFill>
                  <a:schemeClr val="accent2">
                    <a:lumMod val="75000"/>
                  </a:schemeClr>
                </a:solidFill>
              </a:rPr>
              <a:t>Вона виходить заміж за </a:t>
            </a:r>
            <a:r>
              <a:rPr lang="uk-UA" dirty="0" err="1">
                <a:solidFill>
                  <a:schemeClr val="accent2">
                    <a:lumMod val="75000"/>
                  </a:schemeClr>
                </a:solidFill>
              </a:rPr>
              <a:t>Франческоло</a:t>
            </a:r>
            <a:r>
              <a:rPr lang="uk-UA" dirty="0">
                <a:solidFill>
                  <a:schemeClr val="accent2">
                    <a:lumMod val="75000"/>
                  </a:schemeClr>
                </a:solidFill>
              </a:rPr>
              <a:t> </a:t>
            </a:r>
            <a:r>
              <a:rPr lang="uk-UA" dirty="0" err="1">
                <a:solidFill>
                  <a:schemeClr val="accent2">
                    <a:lumMod val="75000"/>
                  </a:schemeClr>
                </a:solidFill>
              </a:rPr>
              <a:t>да</a:t>
            </a:r>
            <a:r>
              <a:rPr lang="uk-UA" dirty="0">
                <a:solidFill>
                  <a:schemeClr val="accent2">
                    <a:lumMod val="75000"/>
                  </a:schemeClr>
                </a:solidFill>
              </a:rPr>
              <a:t> </a:t>
            </a:r>
            <a:r>
              <a:rPr lang="uk-UA" dirty="0" err="1">
                <a:solidFill>
                  <a:schemeClr val="accent2">
                    <a:lumMod val="75000"/>
                  </a:schemeClr>
                </a:solidFill>
              </a:rPr>
              <a:t>Броссано</a:t>
            </a:r>
            <a:r>
              <a:rPr lang="uk-UA" dirty="0">
                <a:solidFill>
                  <a:schemeClr val="accent2">
                    <a:lumMod val="75000"/>
                  </a:schemeClr>
                </a:solidFill>
              </a:rPr>
              <a:t> (</a:t>
            </a:r>
            <a:r>
              <a:rPr lang="en-US" i="1" dirty="0" err="1">
                <a:solidFill>
                  <a:schemeClr val="accent2">
                    <a:lumMod val="75000"/>
                  </a:schemeClr>
                </a:solidFill>
              </a:rPr>
              <a:t>Francescuolo</a:t>
            </a:r>
            <a:r>
              <a:rPr lang="en-US" i="1" dirty="0">
                <a:solidFill>
                  <a:schemeClr val="accent2">
                    <a:lumMod val="75000"/>
                  </a:schemeClr>
                </a:solidFill>
              </a:rPr>
              <a:t> da </a:t>
            </a:r>
            <a:r>
              <a:rPr lang="en-US" i="1" dirty="0" err="1">
                <a:solidFill>
                  <a:schemeClr val="accent2">
                    <a:lumMod val="75000"/>
                  </a:schemeClr>
                </a:solidFill>
              </a:rPr>
              <a:t>Brossano</a:t>
            </a:r>
            <a:r>
              <a:rPr lang="en-US" dirty="0">
                <a:solidFill>
                  <a:schemeClr val="accent2">
                    <a:lumMod val="75000"/>
                  </a:schemeClr>
                </a:solidFill>
              </a:rPr>
              <a:t>), </a:t>
            </a:r>
            <a:r>
              <a:rPr lang="uk-UA" dirty="0">
                <a:solidFill>
                  <a:schemeClr val="accent2">
                    <a:lumMod val="75000"/>
                  </a:schemeClr>
                </a:solidFill>
              </a:rPr>
              <a:t>котрий пізніше був виконавцем заповіту Петрарки.</a:t>
            </a:r>
          </a:p>
          <a:p>
            <a:endParaRPr lang="en-US" dirty="0">
              <a:solidFill>
                <a:schemeClr val="accent2">
                  <a:lumMod val="75000"/>
                </a:schemeClr>
              </a:solidFill>
            </a:endParaRPr>
          </a:p>
        </p:txBody>
      </p:sp>
    </p:spTree>
    <p:extLst>
      <p:ext uri="{BB962C8B-B14F-4D97-AF65-F5344CB8AC3E}">
        <p14:creationId xmlns:p14="http://schemas.microsoft.com/office/powerpoint/2010/main" val="394626835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5" dur="500"/>
                                        <p:tgtEl>
                                          <p:spTgt spid="2">
                                            <p:txEl>
                                              <p:pRg st="2" end="2"/>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Объект 1"/>
          <p:cNvSpPr>
            <a:spLocks noGrp="1"/>
          </p:cNvSpPr>
          <p:nvPr>
            <p:ph idx="1"/>
          </p:nvPr>
        </p:nvSpPr>
        <p:spPr>
          <a:xfrm>
            <a:off x="683568" y="0"/>
            <a:ext cx="7745505" cy="6858000"/>
          </a:xfrm>
        </p:spPr>
        <p:txBody>
          <a:bodyPr>
            <a:normAutofit fontScale="85000" lnSpcReduction="10000"/>
          </a:bodyPr>
          <a:lstStyle/>
          <a:p>
            <a:r>
              <a:rPr lang="uk-UA" dirty="0">
                <a:solidFill>
                  <a:schemeClr val="tx2">
                    <a:lumMod val="60000"/>
                    <a:lumOff val="40000"/>
                  </a:schemeClr>
                </a:solidFill>
                <a:hlinkClick r:id="rId2" tooltip="1344"/>
              </a:rPr>
              <a:t>1344</a:t>
            </a:r>
            <a:r>
              <a:rPr lang="uk-UA" dirty="0">
                <a:solidFill>
                  <a:schemeClr val="tx2">
                    <a:lumMod val="60000"/>
                    <a:lumOff val="40000"/>
                  </a:schemeClr>
                </a:solidFill>
              </a:rPr>
              <a:t> Після двох тривалих подорожей по Італії (1344—1345 й 1347—1351), він зав'язав численні дружні зв'язки, у тому числі </a:t>
            </a:r>
            <a:r>
              <a:rPr lang="uk-UA" dirty="0" err="1">
                <a:solidFill>
                  <a:schemeClr val="tx2">
                    <a:lumMod val="60000"/>
                    <a:lumOff val="40000"/>
                  </a:schemeClr>
                </a:solidFill>
              </a:rPr>
              <a:t>з </a:t>
            </a:r>
            <a:r>
              <a:rPr lang="uk-UA" dirty="0" err="1">
                <a:solidFill>
                  <a:schemeClr val="tx2">
                    <a:lumMod val="60000"/>
                    <a:lumOff val="40000"/>
                  </a:schemeClr>
                </a:solidFill>
                <a:hlinkClick r:id="rId3" tooltip="Бокаччо"/>
              </a:rPr>
              <a:t>Бокач</a:t>
            </a:r>
            <a:r>
              <a:rPr lang="uk-UA" dirty="0">
                <a:solidFill>
                  <a:schemeClr val="tx2">
                    <a:lumMod val="60000"/>
                    <a:lumOff val="40000"/>
                  </a:schemeClr>
                </a:solidFill>
                <a:hlinkClick r:id="rId3" tooltip="Бокаччо"/>
              </a:rPr>
              <a:t>чо</a:t>
            </a:r>
            <a:r>
              <a:rPr lang="uk-UA" dirty="0">
                <a:solidFill>
                  <a:schemeClr val="tx2">
                    <a:lumMod val="60000"/>
                    <a:lumOff val="40000"/>
                  </a:schemeClr>
                </a:solidFill>
              </a:rPr>
              <a:t>.</a:t>
            </a:r>
          </a:p>
          <a:p>
            <a:r>
              <a:rPr lang="uk-UA" dirty="0">
                <a:solidFill>
                  <a:schemeClr val="tx2">
                    <a:lumMod val="60000"/>
                    <a:lumOff val="40000"/>
                  </a:schemeClr>
                </a:solidFill>
                <a:hlinkClick r:id="rId4" tooltip="1347"/>
              </a:rPr>
              <a:t>1347</a:t>
            </a:r>
            <a:r>
              <a:rPr lang="uk-UA" dirty="0">
                <a:solidFill>
                  <a:schemeClr val="tx2">
                    <a:lumMod val="60000"/>
                    <a:lumOff val="40000"/>
                  </a:schemeClr>
                </a:solidFill>
              </a:rPr>
              <a:t> Мріючи про відродження величі давнього Рима, Петрарка проповідує відновлення Римської республіки, підтримуючи авантюру «трибуна» Кола </a:t>
            </a:r>
            <a:r>
              <a:rPr lang="uk-UA" dirty="0" err="1">
                <a:solidFill>
                  <a:schemeClr val="tx2">
                    <a:lumMod val="60000"/>
                    <a:lumOff val="40000"/>
                  </a:schemeClr>
                </a:solidFill>
              </a:rPr>
              <a:t>ді</a:t>
            </a:r>
            <a:r>
              <a:rPr lang="uk-UA" dirty="0">
                <a:solidFill>
                  <a:schemeClr val="tx2">
                    <a:lumMod val="60000"/>
                    <a:lumOff val="40000"/>
                  </a:schemeClr>
                </a:solidFill>
              </a:rPr>
              <a:t> </a:t>
            </a:r>
            <a:r>
              <a:rPr lang="uk-UA" dirty="0" err="1">
                <a:solidFill>
                  <a:schemeClr val="tx2">
                    <a:lumMod val="60000"/>
                    <a:lumOff val="40000"/>
                  </a:schemeClr>
                </a:solidFill>
              </a:rPr>
              <a:t>Ріенці</a:t>
            </a:r>
            <a:r>
              <a:rPr lang="uk-UA" dirty="0">
                <a:solidFill>
                  <a:schemeClr val="tx2">
                    <a:lumMod val="60000"/>
                    <a:lumOff val="40000"/>
                  </a:schemeClr>
                </a:solidFill>
              </a:rPr>
              <a:t>, що зіпсувало його відношення з кланом Колонна й спонукало переселитися до Італії.</a:t>
            </a:r>
          </a:p>
          <a:p>
            <a:r>
              <a:rPr lang="uk-UA" dirty="0">
                <a:solidFill>
                  <a:schemeClr val="accent2">
                    <a:lumMod val="75000"/>
                  </a:schemeClr>
                </a:solidFill>
                <a:hlinkClick r:id="rId5" tooltip="1353"/>
              </a:rPr>
              <a:t>1353</a:t>
            </a:r>
            <a:r>
              <a:rPr lang="uk-UA" dirty="0">
                <a:solidFill>
                  <a:schemeClr val="accent2">
                    <a:lumMod val="75000"/>
                  </a:schemeClr>
                </a:solidFill>
              </a:rPr>
              <a:t> Петрарка назавжди покидає </a:t>
            </a:r>
            <a:r>
              <a:rPr lang="uk-UA" dirty="0" err="1">
                <a:solidFill>
                  <a:schemeClr val="accent2">
                    <a:lumMod val="75000"/>
                  </a:schemeClr>
                </a:solidFill>
              </a:rPr>
              <a:t>Воклюз</a:t>
            </a:r>
            <a:r>
              <a:rPr lang="uk-UA" dirty="0">
                <a:solidFill>
                  <a:schemeClr val="accent2">
                    <a:lumMod val="75000"/>
                  </a:schemeClr>
                </a:solidFill>
              </a:rPr>
              <a:t>, коли на папський престол вступив </a:t>
            </a:r>
            <a:r>
              <a:rPr lang="uk-UA" dirty="0">
                <a:solidFill>
                  <a:schemeClr val="accent2">
                    <a:lumMod val="75000"/>
                  </a:schemeClr>
                </a:solidFill>
                <a:hlinkClick r:id="rId6" tooltip="Інокентій VI (папа римський) (ще не написана)"/>
              </a:rPr>
              <a:t>Інокентій </a:t>
            </a:r>
            <a:r>
              <a:rPr lang="en-US" dirty="0">
                <a:solidFill>
                  <a:schemeClr val="accent2">
                    <a:lumMod val="75000"/>
                  </a:schemeClr>
                </a:solidFill>
                <a:hlinkClick r:id="rId6" tooltip="Інокентій VI (папа римський) (ще не написана)"/>
              </a:rPr>
              <a:t>VI</a:t>
            </a:r>
            <a:r>
              <a:rPr lang="en-US" dirty="0">
                <a:solidFill>
                  <a:schemeClr val="accent2">
                    <a:lumMod val="75000"/>
                  </a:schemeClr>
                </a:solidFill>
              </a:rPr>
              <a:t>. </a:t>
            </a:r>
            <a:r>
              <a:rPr lang="uk-UA" dirty="0">
                <a:solidFill>
                  <a:schemeClr val="accent2">
                    <a:lumMod val="75000"/>
                  </a:schemeClr>
                </a:solidFill>
              </a:rPr>
              <a:t>Той вважав Петрарку чарівником через його </a:t>
            </a:r>
            <a:r>
              <a:rPr lang="uk-UA" dirty="0" err="1">
                <a:solidFill>
                  <a:schemeClr val="accent2">
                    <a:lumMod val="75000"/>
                  </a:schemeClr>
                </a:solidFill>
              </a:rPr>
              <a:t>заняття</a:t>
            </a:r>
            <a:r>
              <a:rPr lang="uk-UA" dirty="0" err="1">
                <a:solidFill>
                  <a:schemeClr val="accent2">
                    <a:lumMod val="75000"/>
                  </a:schemeClr>
                </a:solidFill>
                <a:hlinkClick r:id="rId7" tooltip="Вергілій"/>
              </a:rPr>
              <a:t>Вергілієм</a:t>
            </a:r>
            <a:r>
              <a:rPr lang="uk-UA" dirty="0">
                <a:solidFill>
                  <a:schemeClr val="accent2">
                    <a:lumMod val="75000"/>
                  </a:schemeClr>
                </a:solidFill>
              </a:rPr>
              <a:t>.</a:t>
            </a:r>
          </a:p>
          <a:p>
            <a:r>
              <a:rPr lang="uk-UA" dirty="0">
                <a:solidFill>
                  <a:schemeClr val="accent2">
                    <a:lumMod val="75000"/>
                  </a:schemeClr>
                </a:solidFill>
                <a:hlinkClick r:id="rId8" tooltip="1361"/>
              </a:rPr>
              <a:t>1361</a:t>
            </a:r>
            <a:r>
              <a:rPr lang="uk-UA" dirty="0">
                <a:solidFill>
                  <a:schemeClr val="accent2">
                    <a:lumMod val="75000"/>
                  </a:schemeClr>
                </a:solidFill>
              </a:rPr>
              <a:t> Від чуми помирає син </a:t>
            </a:r>
            <a:r>
              <a:rPr lang="uk-UA" dirty="0" err="1">
                <a:solidFill>
                  <a:schemeClr val="accent2">
                    <a:lumMod val="75000"/>
                  </a:schemeClr>
                </a:solidFill>
              </a:rPr>
              <a:t>Джованні</a:t>
            </a:r>
            <a:r>
              <a:rPr lang="uk-UA" dirty="0">
                <a:solidFill>
                  <a:schemeClr val="accent2">
                    <a:lumMod val="75000"/>
                  </a:schemeClr>
                </a:solidFill>
              </a:rPr>
              <a:t>.</a:t>
            </a:r>
          </a:p>
          <a:p>
            <a:r>
              <a:rPr lang="uk-UA" dirty="0">
                <a:solidFill>
                  <a:schemeClr val="accent2">
                    <a:lumMod val="75000"/>
                  </a:schemeClr>
                </a:solidFill>
                <a:hlinkClick r:id="rId9" tooltip="1362"/>
              </a:rPr>
              <a:t>1362</a:t>
            </a:r>
            <a:r>
              <a:rPr lang="uk-UA" dirty="0">
                <a:solidFill>
                  <a:schemeClr val="accent2">
                    <a:lumMod val="75000"/>
                  </a:schemeClr>
                </a:solidFill>
              </a:rPr>
              <a:t> Народжується онучка </a:t>
            </a:r>
            <a:r>
              <a:rPr lang="uk-UA" dirty="0" err="1">
                <a:solidFill>
                  <a:schemeClr val="accent2">
                    <a:lumMod val="75000"/>
                  </a:schemeClr>
                </a:solidFill>
              </a:rPr>
              <a:t>Елета</a:t>
            </a:r>
            <a:r>
              <a:rPr lang="uk-UA" dirty="0">
                <a:solidFill>
                  <a:schemeClr val="accent2">
                    <a:lumMod val="75000"/>
                  </a:schemeClr>
                </a:solidFill>
              </a:rPr>
              <a:t> (</a:t>
            </a:r>
            <a:r>
              <a:rPr lang="en-US" i="1" dirty="0" err="1">
                <a:solidFill>
                  <a:schemeClr val="accent2">
                    <a:lumMod val="75000"/>
                  </a:schemeClr>
                </a:solidFill>
              </a:rPr>
              <a:t>Eletta</a:t>
            </a:r>
            <a:r>
              <a:rPr lang="en-US" dirty="0">
                <a:solidFill>
                  <a:schemeClr val="accent2">
                    <a:lumMod val="75000"/>
                  </a:schemeClr>
                </a:solidFill>
              </a:rPr>
              <a:t>). </a:t>
            </a:r>
            <a:r>
              <a:rPr lang="uk-UA" dirty="0">
                <a:solidFill>
                  <a:schemeClr val="accent2">
                    <a:lumMod val="75000"/>
                  </a:schemeClr>
                </a:solidFill>
              </a:rPr>
              <a:t>Утікаючи від епідемії чуми у Європі, Петрарка переїздить у Венецію до сім'ї доньки.</a:t>
            </a:r>
          </a:p>
          <a:p>
            <a:r>
              <a:rPr lang="uk-UA" dirty="0">
                <a:solidFill>
                  <a:schemeClr val="accent2">
                    <a:lumMod val="75000"/>
                  </a:schemeClr>
                </a:solidFill>
                <a:hlinkClick r:id="rId10" tooltip="1366"/>
              </a:rPr>
              <a:t>1366</a:t>
            </a:r>
            <a:r>
              <a:rPr lang="uk-UA" dirty="0">
                <a:solidFill>
                  <a:schemeClr val="accent2">
                    <a:lumMod val="75000"/>
                  </a:schemeClr>
                </a:solidFill>
              </a:rPr>
              <a:t> Народжується онук </a:t>
            </a:r>
            <a:r>
              <a:rPr lang="uk-UA" dirty="0" err="1">
                <a:solidFill>
                  <a:schemeClr val="accent2">
                    <a:lumMod val="75000"/>
                  </a:schemeClr>
                </a:solidFill>
              </a:rPr>
              <a:t>Франческо</a:t>
            </a:r>
            <a:r>
              <a:rPr lang="uk-UA" dirty="0">
                <a:solidFill>
                  <a:schemeClr val="accent2">
                    <a:lumMod val="75000"/>
                  </a:schemeClr>
                </a:solidFill>
              </a:rPr>
              <a:t>. Помирає не досягнувши двохліття.</a:t>
            </a:r>
          </a:p>
          <a:p>
            <a:r>
              <a:rPr lang="uk-UA" dirty="0">
                <a:solidFill>
                  <a:schemeClr val="accent2">
                    <a:lumMod val="75000"/>
                  </a:schemeClr>
                </a:solidFill>
                <a:hlinkClick r:id="rId11" tooltip="1367"/>
              </a:rPr>
              <a:t>1367</a:t>
            </a:r>
            <a:r>
              <a:rPr lang="uk-UA" dirty="0">
                <a:solidFill>
                  <a:schemeClr val="accent2">
                    <a:lumMod val="75000"/>
                  </a:schemeClr>
                </a:solidFill>
              </a:rPr>
              <a:t> Петрарка переїздить до </a:t>
            </a:r>
            <a:r>
              <a:rPr lang="uk-UA" dirty="0" err="1">
                <a:solidFill>
                  <a:schemeClr val="accent2">
                    <a:lumMod val="75000"/>
                  </a:schemeClr>
                </a:solidFill>
              </a:rPr>
              <a:t>Падови</a:t>
            </a:r>
            <a:r>
              <a:rPr lang="uk-UA" dirty="0">
                <a:solidFill>
                  <a:schemeClr val="accent2">
                    <a:lumMod val="75000"/>
                  </a:schemeClr>
                </a:solidFill>
              </a:rPr>
              <a:t> (</a:t>
            </a:r>
            <a:r>
              <a:rPr lang="en-US" i="1" dirty="0" err="1">
                <a:solidFill>
                  <a:schemeClr val="accent2">
                    <a:lumMod val="75000"/>
                  </a:schemeClr>
                </a:solidFill>
              </a:rPr>
              <a:t>Padova</a:t>
            </a:r>
            <a:r>
              <a:rPr lang="en-US" dirty="0">
                <a:solidFill>
                  <a:schemeClr val="accent2">
                    <a:lumMod val="75000"/>
                  </a:schemeClr>
                </a:solidFill>
              </a:rPr>
              <a:t>), </a:t>
            </a:r>
            <a:r>
              <a:rPr lang="uk-UA" dirty="0">
                <a:solidFill>
                  <a:schemeClr val="accent2">
                    <a:lumMod val="75000"/>
                  </a:schemeClr>
                </a:solidFill>
              </a:rPr>
              <a:t>де до кінця своїх днів поглинається у релігію.</a:t>
            </a:r>
          </a:p>
          <a:p>
            <a:r>
              <a:rPr lang="uk-UA" dirty="0">
                <a:solidFill>
                  <a:schemeClr val="accent2">
                    <a:lumMod val="75000"/>
                  </a:schemeClr>
                </a:solidFill>
                <a:hlinkClick r:id="rId12" tooltip="19 липня"/>
              </a:rPr>
              <a:t>19 липня</a:t>
            </a:r>
            <a:r>
              <a:rPr lang="uk-UA" dirty="0">
                <a:solidFill>
                  <a:schemeClr val="accent2">
                    <a:lumMod val="75000"/>
                  </a:schemeClr>
                </a:solidFill>
              </a:rPr>
              <a:t> </a:t>
            </a:r>
            <a:r>
              <a:rPr lang="uk-UA" dirty="0">
                <a:solidFill>
                  <a:schemeClr val="accent2">
                    <a:lumMod val="75000"/>
                  </a:schemeClr>
                </a:solidFill>
                <a:hlinkClick r:id="rId13" tooltip="1374"/>
              </a:rPr>
              <a:t>1374</a:t>
            </a:r>
            <a:r>
              <a:rPr lang="uk-UA" dirty="0">
                <a:solidFill>
                  <a:schemeClr val="accent2">
                    <a:lumMod val="75000"/>
                  </a:schemeClr>
                </a:solidFill>
              </a:rPr>
              <a:t> Петрарка помирає в </a:t>
            </a:r>
            <a:r>
              <a:rPr lang="uk-UA" dirty="0" err="1">
                <a:solidFill>
                  <a:schemeClr val="accent2">
                    <a:lumMod val="75000"/>
                  </a:schemeClr>
                </a:solidFill>
              </a:rPr>
              <a:t>Аркві</a:t>
            </a:r>
            <a:r>
              <a:rPr lang="uk-UA" dirty="0">
                <a:solidFill>
                  <a:schemeClr val="accent2">
                    <a:lumMod val="75000"/>
                  </a:schemeClr>
                </a:solidFill>
              </a:rPr>
              <a:t> (поблизу </a:t>
            </a:r>
            <a:r>
              <a:rPr lang="uk-UA" dirty="0" err="1">
                <a:solidFill>
                  <a:schemeClr val="accent2">
                    <a:lumMod val="75000"/>
                  </a:schemeClr>
                </a:solidFill>
              </a:rPr>
              <a:t>Падови</a:t>
            </a:r>
            <a:r>
              <a:rPr lang="uk-UA" dirty="0">
                <a:solidFill>
                  <a:schemeClr val="accent2">
                    <a:lumMod val="75000"/>
                  </a:schemeClr>
                </a:solidFill>
              </a:rPr>
              <a:t>) де і був похований. Він заповідає свою бібліотеку рукописів місту </a:t>
            </a:r>
            <a:r>
              <a:rPr lang="uk-UA" dirty="0">
                <a:solidFill>
                  <a:schemeClr val="accent2">
                    <a:lumMod val="75000"/>
                  </a:schemeClr>
                </a:solidFill>
                <a:hlinkClick r:id="rId14" tooltip="Венеція"/>
              </a:rPr>
              <a:t>Венеція</a:t>
            </a:r>
            <a:r>
              <a:rPr lang="uk-UA" dirty="0">
                <a:solidFill>
                  <a:schemeClr val="accent2">
                    <a:lumMod val="75000"/>
                  </a:schemeClr>
                </a:solidFill>
              </a:rPr>
              <a:t>, ці рукописи стали важливою часткою бібліотеки Св. Марка у Венеції (</a:t>
            </a:r>
            <a:r>
              <a:rPr lang="en-US" i="1" dirty="0" err="1">
                <a:solidFill>
                  <a:schemeClr val="accent2">
                    <a:lumMod val="75000"/>
                  </a:schemeClr>
                </a:solidFill>
              </a:rPr>
              <a:t>Biblioteca</a:t>
            </a:r>
            <a:r>
              <a:rPr lang="en-US" i="1" dirty="0">
                <a:solidFill>
                  <a:schemeClr val="accent2">
                    <a:lumMod val="75000"/>
                  </a:schemeClr>
                </a:solidFill>
              </a:rPr>
              <a:t> </a:t>
            </a:r>
            <a:r>
              <a:rPr lang="en-US" i="1" dirty="0" err="1">
                <a:solidFill>
                  <a:schemeClr val="accent2">
                    <a:lumMod val="75000"/>
                  </a:schemeClr>
                </a:solidFill>
              </a:rPr>
              <a:t>Nazionale</a:t>
            </a:r>
            <a:r>
              <a:rPr lang="en-US" i="1" dirty="0">
                <a:solidFill>
                  <a:schemeClr val="accent2">
                    <a:lumMod val="75000"/>
                  </a:schemeClr>
                </a:solidFill>
              </a:rPr>
              <a:t> </a:t>
            </a:r>
            <a:r>
              <a:rPr lang="en-US" i="1" dirty="0" err="1">
                <a:solidFill>
                  <a:schemeClr val="accent2">
                    <a:lumMod val="75000"/>
                  </a:schemeClr>
                </a:solidFill>
              </a:rPr>
              <a:t>Marciana</a:t>
            </a:r>
            <a:r>
              <a:rPr lang="en-US" dirty="0">
                <a:solidFill>
                  <a:schemeClr val="accent2">
                    <a:lumMod val="75000"/>
                  </a:schemeClr>
                </a:solidFill>
              </a:rPr>
              <a:t>)</a:t>
            </a:r>
          </a:p>
          <a:p>
            <a:endParaRPr lang="uk-UA" dirty="0">
              <a:solidFill>
                <a:schemeClr val="tx2">
                  <a:lumMod val="60000"/>
                  <a:lumOff val="40000"/>
                </a:schemeClr>
              </a:solidFill>
            </a:endParaRPr>
          </a:p>
        </p:txBody>
      </p:sp>
    </p:spTree>
    <p:extLst>
      <p:ext uri="{BB962C8B-B14F-4D97-AF65-F5344CB8AC3E}">
        <p14:creationId xmlns:p14="http://schemas.microsoft.com/office/powerpoint/2010/main" val="1980549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ircle(in)">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circle(in)">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circle(in)">
                                      <p:cBhvr>
                                        <p:cTn id="32" dur="20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circle(in)">
                                      <p:cBhvr>
                                        <p:cTn id="37" dur="20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circle(in)">
                                      <p:cBhvr>
                                        <p:cTn id="42"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2060848"/>
            <a:ext cx="9144000" cy="4797152"/>
          </a:xfrm>
        </p:spPr>
        <p:txBody>
          <a:bodyPr>
            <a:normAutofit/>
          </a:bodyPr>
          <a:lstStyle/>
          <a:p>
            <a:pPr algn="ctr"/>
            <a:r>
              <a:rPr lang="uk-UA" dirty="0">
                <a:solidFill>
                  <a:schemeClr val="tx2">
                    <a:lumMod val="75000"/>
                  </a:schemeClr>
                </a:solidFill>
              </a:rPr>
              <a:t>Твори Петрарки розподіляються на дві нерівні частини</a:t>
            </a:r>
            <a:r>
              <a:rPr lang="uk-UA" dirty="0" smtClean="0">
                <a:solidFill>
                  <a:schemeClr val="tx2">
                    <a:lumMod val="75000"/>
                  </a:schemeClr>
                </a:solidFill>
              </a:rPr>
              <a:t>:</a:t>
            </a:r>
          </a:p>
          <a:p>
            <a:pPr marL="514350" indent="-514350" algn="ctr">
              <a:buFont typeface="+mj-lt"/>
              <a:buAutoNum type="romanUcPeriod"/>
            </a:pPr>
            <a:r>
              <a:rPr lang="uk-UA"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Італійську поезію </a:t>
            </a:r>
          </a:p>
          <a:p>
            <a:pPr marL="514350" indent="-514350" algn="ctr">
              <a:buFont typeface="+mj-lt"/>
              <a:buAutoNum type="romanUcPeriod"/>
            </a:pPr>
            <a:r>
              <a:rPr lang="uk-UA"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Різноманітні </a:t>
            </a:r>
            <a:r>
              <a:rPr lang="uk-UA"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твори, </a:t>
            </a:r>
            <a:r>
              <a:rPr lang="uk-UA"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написані латиною</a:t>
            </a:r>
            <a:endParaRPr lang="uk-UA"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Заголовок 2"/>
          <p:cNvSpPr>
            <a:spLocks noGrp="1"/>
          </p:cNvSpPr>
          <p:nvPr>
            <p:ph type="title"/>
          </p:nvPr>
        </p:nvSpPr>
        <p:spPr>
          <a:xfrm>
            <a:off x="0" y="-171400"/>
            <a:ext cx="9144000" cy="1844824"/>
          </a:xfrm>
        </p:spPr>
        <p:txBody>
          <a:bodyPr/>
          <a:lstStyle/>
          <a:p>
            <a:r>
              <a:rPr lang="uk-U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Творчість Петрарки</a:t>
            </a:r>
            <a:endPar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4432892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83568" y="2060848"/>
            <a:ext cx="7745505" cy="4609653"/>
          </a:xfrm>
        </p:spPr>
        <p:txBody>
          <a:bodyPr>
            <a:noAutofit/>
          </a:bodyPr>
          <a:lstStyle/>
          <a:p>
            <a:r>
              <a:rPr lang="uk-UA" sz="1200" dirty="0">
                <a:solidFill>
                  <a:schemeClr val="tx2">
                    <a:lumMod val="75000"/>
                  </a:schemeClr>
                </a:solidFill>
              </a:rPr>
              <a:t>Якщо латинські твори Петрарки мають велике історичне значення, то світова слава його як поета заснована винятково на його італійських віршах. Сам Петрарка ставився до них із зневагою, як до «дрібниць», «дрібничок», які він писав не для публіки, а для себе, прагнучи «як-небудь, не заради слави, полегшити скорботне серце». Безпосередність, глибока щирість італійських віршів Петрарки обумовила їхній величезний вплив на сучасників і пізніші покоління.</a:t>
            </a:r>
          </a:p>
          <a:p>
            <a:r>
              <a:rPr lang="uk-UA" sz="1200" dirty="0">
                <a:solidFill>
                  <a:schemeClr val="tx2">
                    <a:lumMod val="75000"/>
                  </a:schemeClr>
                </a:solidFill>
              </a:rPr>
              <a:t>Свою кохану він називає Лаурою й повідомляє про неї тільки те, що вперше побачив її в церкві Санта-К'яра </a:t>
            </a:r>
            <a:r>
              <a:rPr lang="uk-UA" sz="1200" dirty="0">
                <a:solidFill>
                  <a:schemeClr val="tx2">
                    <a:lumMod val="75000"/>
                  </a:schemeClr>
                </a:solidFill>
                <a:hlinkClick r:id="rId2" tooltip="6 квітня"/>
              </a:rPr>
              <a:t>6 </a:t>
            </a:r>
            <a:r>
              <a:rPr lang="uk-UA" sz="1200" dirty="0" err="1">
                <a:solidFill>
                  <a:schemeClr val="tx2">
                    <a:lumMod val="75000"/>
                  </a:schemeClr>
                </a:solidFill>
                <a:hlinkClick r:id="rId2" tooltip="6 квітня"/>
              </a:rPr>
              <a:t>квітня</a:t>
            </a:r>
            <a:r>
              <a:rPr lang="uk-UA" sz="1200" dirty="0">
                <a:solidFill>
                  <a:schemeClr val="tx2">
                    <a:lumMod val="75000"/>
                  </a:schemeClr>
                </a:solidFill>
              </a:rPr>
              <a:t> </a:t>
            </a:r>
            <a:r>
              <a:rPr lang="uk-UA" sz="1200" dirty="0">
                <a:solidFill>
                  <a:schemeClr val="tx2">
                    <a:lumMod val="75000"/>
                  </a:schemeClr>
                </a:solidFill>
                <a:hlinkClick r:id="rId3" tooltip="1327"/>
              </a:rPr>
              <a:t>1327 р.</a:t>
            </a:r>
            <a:r>
              <a:rPr lang="uk-UA" sz="1200" dirty="0">
                <a:solidFill>
                  <a:schemeClr val="tx2">
                    <a:lumMod val="75000"/>
                  </a:schemeClr>
                </a:solidFill>
              </a:rPr>
              <a:t> і що рівно через 21 рік вона померла, після чого він оспівував її ще 10 років, розбивши збірник присвячених їй сонетів і канцон (звичайно називаний «</a:t>
            </a:r>
            <a:r>
              <a:rPr lang="en-US" sz="1200" dirty="0" err="1">
                <a:solidFill>
                  <a:schemeClr val="tx2">
                    <a:lumMod val="75000"/>
                  </a:schemeClr>
                </a:solidFill>
              </a:rPr>
              <a:t>Canzoniere</a:t>
            </a:r>
            <a:r>
              <a:rPr lang="en-US" sz="1200" dirty="0">
                <a:solidFill>
                  <a:schemeClr val="tx2">
                    <a:lumMod val="75000"/>
                  </a:schemeClr>
                </a:solidFill>
              </a:rPr>
              <a:t>») </a:t>
            </a:r>
            <a:r>
              <a:rPr lang="uk-UA" sz="1200" dirty="0">
                <a:solidFill>
                  <a:schemeClr val="tx2">
                    <a:lumMod val="75000"/>
                  </a:schemeClr>
                </a:solidFill>
              </a:rPr>
              <a:t>на 2 частини: «на життя» й «на смерть мадонни Лаури». Подібно поетам </a:t>
            </a:r>
            <a:r>
              <a:rPr lang="uk-UA" sz="1200" dirty="0">
                <a:solidFill>
                  <a:schemeClr val="tx2">
                    <a:lumMod val="75000"/>
                  </a:schemeClr>
                </a:solidFill>
                <a:hlinkClick r:id="rId4" tooltip="Dolce stil nuovo (ще не написана)"/>
              </a:rPr>
              <a:t>«</a:t>
            </a:r>
            <a:r>
              <a:rPr lang="en-US" sz="1200" dirty="0">
                <a:solidFill>
                  <a:schemeClr val="tx2">
                    <a:lumMod val="75000"/>
                  </a:schemeClr>
                </a:solidFill>
                <a:hlinkClick r:id="rId4" tooltip="Dolce stil nuovo (ще не написана)"/>
              </a:rPr>
              <a:t>dolce </a:t>
            </a:r>
            <a:r>
              <a:rPr lang="en-US" sz="1200" dirty="0" err="1">
                <a:solidFill>
                  <a:schemeClr val="tx2">
                    <a:lumMod val="75000"/>
                  </a:schemeClr>
                </a:solidFill>
                <a:hlinkClick r:id="rId4" tooltip="Dolce stil nuovo (ще не написана)"/>
              </a:rPr>
              <a:t>stil</a:t>
            </a:r>
            <a:r>
              <a:rPr lang="en-US" sz="1200" dirty="0">
                <a:solidFill>
                  <a:schemeClr val="tx2">
                    <a:lumMod val="75000"/>
                  </a:schemeClr>
                </a:solidFill>
                <a:hlinkClick r:id="rId4" tooltip="Dolce stil nuovo (ще не написана)"/>
              </a:rPr>
              <a:t> </a:t>
            </a:r>
            <a:r>
              <a:rPr lang="en-US" sz="1200" dirty="0" err="1">
                <a:solidFill>
                  <a:schemeClr val="tx2">
                    <a:lumMod val="75000"/>
                  </a:schemeClr>
                </a:solidFill>
                <a:hlinkClick r:id="rId4" tooltip="Dolce stil nuovo (ще не написана)"/>
              </a:rPr>
              <a:t>nuovo</a:t>
            </a:r>
            <a:r>
              <a:rPr lang="en-US" sz="1200" dirty="0">
                <a:solidFill>
                  <a:schemeClr val="tx2">
                    <a:lumMod val="75000"/>
                  </a:schemeClr>
                </a:solidFill>
                <a:hlinkClick r:id="rId4" tooltip="Dolce stil nuovo (ще не написана)"/>
              </a:rPr>
              <a:t>»</a:t>
            </a:r>
            <a:r>
              <a:rPr lang="en-US" sz="1200" dirty="0">
                <a:solidFill>
                  <a:schemeClr val="tx2">
                    <a:lumMod val="75000"/>
                  </a:schemeClr>
                </a:solidFill>
              </a:rPr>
              <a:t>, </a:t>
            </a:r>
            <a:r>
              <a:rPr lang="uk-UA" sz="1200" dirty="0">
                <a:solidFill>
                  <a:schemeClr val="tx2">
                    <a:lumMod val="75000"/>
                  </a:schemeClr>
                </a:solidFill>
              </a:rPr>
              <a:t>Петрарка ідеалізує Лауру, робить її осередком усяких </a:t>
            </a:r>
            <a:r>
              <a:rPr lang="uk-UA" sz="1200" dirty="0" err="1">
                <a:solidFill>
                  <a:schemeClr val="tx2">
                    <a:lumMod val="75000"/>
                  </a:schemeClr>
                </a:solidFill>
              </a:rPr>
              <a:t>досконалостей</a:t>
            </a:r>
            <a:r>
              <a:rPr lang="uk-UA" sz="1200" dirty="0">
                <a:solidFill>
                  <a:schemeClr val="tx2">
                    <a:lumMod val="75000"/>
                  </a:schemeClr>
                </a:solidFill>
              </a:rPr>
              <a:t>, констатує що очищає й облагороджує дію її краси на його психіку. Але Лаура не губить своїх реальних обрисів, не стає алегоричною фігурою, безтілесним символом істини й чесноти. Вона залишається реальною прекрасною жінкою, якою поет любується, як художник, знаходячи всі нові фарби для опису її краси, фіксуючи те своєрідне й неповторне, що є в даній її позі, даній ситуації.</a:t>
            </a:r>
          </a:p>
          <a:p>
            <a:r>
              <a:rPr lang="uk-UA" sz="1200" dirty="0">
                <a:solidFill>
                  <a:schemeClr val="tx2">
                    <a:lumMod val="75000"/>
                  </a:schemeClr>
                </a:solidFill>
              </a:rPr>
              <a:t>Крім зображення кохання до Лаури в </a:t>
            </a:r>
            <a:r>
              <a:rPr lang="uk-UA" sz="1200" dirty="0" err="1">
                <a:solidFill>
                  <a:schemeClr val="tx2">
                    <a:lumMod val="75000"/>
                  </a:schemeClr>
                </a:solidFill>
              </a:rPr>
              <a:t>Канцоньєре</a:t>
            </a:r>
            <a:r>
              <a:rPr lang="uk-UA" sz="1200" dirty="0">
                <a:solidFill>
                  <a:schemeClr val="tx2">
                    <a:lumMod val="75000"/>
                  </a:schemeClr>
                </a:solidFill>
              </a:rPr>
              <a:t> втримується кілька віршів різного змісту, переважно політичного й релігійного, і алегорична картина любові поета — Тріумфи (</a:t>
            </a:r>
            <a:r>
              <a:rPr lang="en-US" sz="1200" dirty="0" err="1">
                <a:solidFill>
                  <a:schemeClr val="tx2">
                    <a:lumMod val="75000"/>
                  </a:schemeClr>
                </a:solidFill>
              </a:rPr>
              <a:t>Trionfi</a:t>
            </a:r>
            <a:r>
              <a:rPr lang="en-US" sz="1200" dirty="0">
                <a:solidFill>
                  <a:schemeClr val="tx2">
                    <a:lumMod val="75000"/>
                  </a:schemeClr>
                </a:solidFill>
              </a:rPr>
              <a:t>), </a:t>
            </a:r>
            <a:r>
              <a:rPr lang="uk-UA" sz="1200" dirty="0">
                <a:solidFill>
                  <a:schemeClr val="tx2">
                    <a:lumMod val="75000"/>
                  </a:schemeClr>
                </a:solidFill>
              </a:rPr>
              <a:t>у яких зображується перемога любові над людиною, цнотливості над любов'ю, смерті над цнотливістю, слави над смертю, часу над славою й вічності над часом.</a:t>
            </a:r>
          </a:p>
          <a:p>
            <a:r>
              <a:rPr lang="uk-UA" sz="1200" dirty="0" err="1">
                <a:solidFill>
                  <a:schemeClr val="tx2">
                    <a:lumMod val="75000"/>
                  </a:schemeClr>
                </a:solidFill>
              </a:rPr>
              <a:t>Канцоньєре</a:t>
            </a:r>
            <a:r>
              <a:rPr lang="uk-UA" sz="1200" dirty="0">
                <a:solidFill>
                  <a:schemeClr val="tx2">
                    <a:lumMod val="75000"/>
                  </a:schemeClr>
                </a:solidFill>
              </a:rPr>
              <a:t>, що витримало вже до початку </a:t>
            </a:r>
            <a:r>
              <a:rPr lang="en-US" sz="1200" dirty="0">
                <a:solidFill>
                  <a:schemeClr val="tx2">
                    <a:lumMod val="75000"/>
                  </a:schemeClr>
                </a:solidFill>
                <a:hlinkClick r:id="rId5" tooltip="XVII століття"/>
              </a:rPr>
              <a:t>XVII </a:t>
            </a:r>
            <a:r>
              <a:rPr lang="uk-UA" sz="1200" dirty="0">
                <a:solidFill>
                  <a:schemeClr val="tx2">
                    <a:lumMod val="75000"/>
                  </a:schemeClr>
                </a:solidFill>
                <a:hlinkClick r:id="rId5" tooltip="XVII століття"/>
              </a:rPr>
              <a:t>століття</a:t>
            </a:r>
            <a:r>
              <a:rPr lang="uk-UA" sz="1200" dirty="0">
                <a:solidFill>
                  <a:schemeClr val="tx2">
                    <a:lumMod val="75000"/>
                  </a:schemeClr>
                </a:solidFill>
              </a:rPr>
              <a:t> близько 200 видань і коментоване цілою масою вчених і поетів від Л. </a:t>
            </a:r>
            <a:r>
              <a:rPr lang="uk-UA" sz="1200" dirty="0" err="1">
                <a:solidFill>
                  <a:schemeClr val="tx2">
                    <a:lumMod val="75000"/>
                  </a:schemeClr>
                </a:solidFill>
              </a:rPr>
              <a:t>Марсільї</a:t>
            </a:r>
            <a:r>
              <a:rPr lang="uk-UA" sz="1200" dirty="0">
                <a:solidFill>
                  <a:schemeClr val="tx2">
                    <a:lumMod val="75000"/>
                  </a:schemeClr>
                </a:solidFill>
              </a:rPr>
              <a:t> в </a:t>
            </a:r>
            <a:r>
              <a:rPr lang="en-US" sz="1200" dirty="0">
                <a:solidFill>
                  <a:schemeClr val="tx2">
                    <a:lumMod val="75000"/>
                  </a:schemeClr>
                </a:solidFill>
                <a:hlinkClick r:id="rId6" tooltip="XI столітті (ще не написана)"/>
              </a:rPr>
              <a:t>XI </a:t>
            </a:r>
            <a:r>
              <a:rPr lang="uk-UA" sz="1200" dirty="0" err="1">
                <a:solidFill>
                  <a:schemeClr val="tx2">
                    <a:lumMod val="75000"/>
                  </a:schemeClr>
                </a:solidFill>
                <a:hlinkClick r:id="rId6" tooltip="XI столітті (ще не написана)"/>
              </a:rPr>
              <a:t>столітті</a:t>
            </a:r>
            <a:r>
              <a:rPr lang="uk-UA" sz="1200" dirty="0" err="1">
                <a:solidFill>
                  <a:schemeClr val="tx2">
                    <a:lumMod val="75000"/>
                  </a:schemeClr>
                </a:solidFill>
              </a:rPr>
              <a:t>до</a:t>
            </a:r>
            <a:r>
              <a:rPr lang="uk-UA" sz="1200" dirty="0">
                <a:solidFill>
                  <a:schemeClr val="tx2">
                    <a:lumMod val="75000"/>
                  </a:schemeClr>
                </a:solidFill>
              </a:rPr>
              <a:t> </a:t>
            </a:r>
            <a:r>
              <a:rPr lang="uk-UA" sz="1200" dirty="0">
                <a:solidFill>
                  <a:schemeClr val="tx2">
                    <a:lumMod val="75000"/>
                  </a:schemeClr>
                </a:solidFill>
                <a:hlinkClick r:id="rId7" tooltip="Леопарді Джакомо (ще не написана)"/>
              </a:rPr>
              <a:t>Леопарді</a:t>
            </a:r>
            <a:r>
              <a:rPr lang="uk-UA" sz="1200" dirty="0">
                <a:solidFill>
                  <a:schemeClr val="tx2">
                    <a:lumMod val="75000"/>
                  </a:schemeClr>
                </a:solidFill>
              </a:rPr>
              <a:t> в </a:t>
            </a:r>
            <a:r>
              <a:rPr lang="en-US" sz="1200" dirty="0">
                <a:solidFill>
                  <a:schemeClr val="tx2">
                    <a:lumMod val="75000"/>
                  </a:schemeClr>
                </a:solidFill>
                <a:hlinkClick r:id="rId8" tooltip="19 століття"/>
              </a:rPr>
              <a:t>XIX </a:t>
            </a:r>
            <a:r>
              <a:rPr lang="uk-UA" sz="1200" dirty="0">
                <a:solidFill>
                  <a:schemeClr val="tx2">
                    <a:lumMod val="75000"/>
                  </a:schemeClr>
                </a:solidFill>
                <a:hlinkClick r:id="rId8" tooltip="19 століття"/>
              </a:rPr>
              <a:t>столітті</a:t>
            </a:r>
            <a:r>
              <a:rPr lang="uk-UA" sz="1200" dirty="0">
                <a:solidFill>
                  <a:schemeClr val="tx2">
                    <a:lumMod val="75000"/>
                  </a:schemeClr>
                </a:solidFill>
              </a:rPr>
              <a:t>, визначає значення Петрарка в історії італійської й загальної літератури. Він створив істинно художню форму для італійської лірики: поезія вперше є в нього внутрішньою історією індивідуального почуття. Цей інтерес до внутрішнього життя людини проходить червоною ниткою і через латинські твори Петрарки, які визначають його значення як </a:t>
            </a:r>
            <a:r>
              <a:rPr lang="uk-UA" sz="1200" dirty="0">
                <a:solidFill>
                  <a:schemeClr val="tx2">
                    <a:lumMod val="75000"/>
                  </a:schemeClr>
                </a:solidFill>
                <a:hlinkClick r:id="rId9" tooltip="Гуманізм"/>
              </a:rPr>
              <a:t>гуманіста</a:t>
            </a:r>
            <a:r>
              <a:rPr lang="uk-UA" sz="1200" dirty="0">
                <a:solidFill>
                  <a:schemeClr val="tx2">
                    <a:lumMod val="75000"/>
                  </a:schemeClr>
                </a:solidFill>
              </a:rPr>
              <a:t>.</a:t>
            </a:r>
          </a:p>
          <a:p>
            <a:endParaRPr lang="uk-UA" sz="1400" dirty="0"/>
          </a:p>
        </p:txBody>
      </p:sp>
      <p:sp>
        <p:nvSpPr>
          <p:cNvPr id="3" name="Заголовок 2"/>
          <p:cNvSpPr>
            <a:spLocks noGrp="1"/>
          </p:cNvSpPr>
          <p:nvPr>
            <p:ph type="title"/>
          </p:nvPr>
        </p:nvSpPr>
        <p:spPr>
          <a:xfrm>
            <a:off x="0" y="404664"/>
            <a:ext cx="9144000" cy="1054250"/>
          </a:xfrm>
        </p:spPr>
        <p:txBody>
          <a:bodyPr/>
          <a:lstStyle/>
          <a:p>
            <a:r>
              <a:rPr lang="uk-U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Італомовна творчість</a:t>
            </a:r>
            <a:endPar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0353139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iterate type="lt">
                                    <p:tmPct val="0"/>
                                  </p:iterate>
                                  <p:childTnLst>
                                    <p:set>
                                      <p:cBhvr>
                                        <p:cTn id="24" dur="1" fill="hold">
                                          <p:stCondLst>
                                            <p:cond delay="0"/>
                                          </p:stCondLst>
                                        </p:cTn>
                                        <p:tgtEl>
                                          <p:spTgt spid="2">
                                            <p:txEl>
                                              <p:pRg st="0" end="0"/>
                                            </p:txEl>
                                          </p:spTgt>
                                        </p:tgtEl>
                                        <p:attrNameLst>
                                          <p:attrName>style.visibility</p:attrName>
                                        </p:attrNameLst>
                                      </p:cBhvr>
                                      <p:to>
                                        <p:strVal val="visible"/>
                                      </p:to>
                                    </p:set>
                                    <p:animEffect transition="in" filter="barn(inVertical)">
                                      <p:cBhvr>
                                        <p:cTn id="25" dur="10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iterate type="lt">
                                    <p:tmPct val="0"/>
                                  </p:iterate>
                                  <p:childTnLst>
                                    <p:set>
                                      <p:cBhvr>
                                        <p:cTn id="29" dur="1" fill="hold">
                                          <p:stCondLst>
                                            <p:cond delay="0"/>
                                          </p:stCondLst>
                                        </p:cTn>
                                        <p:tgtEl>
                                          <p:spTgt spid="2">
                                            <p:txEl>
                                              <p:pRg st="1" end="1"/>
                                            </p:txEl>
                                          </p:spTgt>
                                        </p:tgtEl>
                                        <p:attrNameLst>
                                          <p:attrName>style.visibility</p:attrName>
                                        </p:attrNameLst>
                                      </p:cBhvr>
                                      <p:to>
                                        <p:strVal val="visible"/>
                                      </p:to>
                                    </p:set>
                                    <p:animEffect transition="in" filter="barn(inVertical)">
                                      <p:cBhvr>
                                        <p:cTn id="30" dur="1000"/>
                                        <p:tgtEl>
                                          <p:spTgt spid="2">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iterate type="lt">
                                    <p:tmPct val="0"/>
                                  </p:iterate>
                                  <p:childTnLst>
                                    <p:set>
                                      <p:cBhvr>
                                        <p:cTn id="34" dur="1" fill="hold">
                                          <p:stCondLst>
                                            <p:cond delay="0"/>
                                          </p:stCondLst>
                                        </p:cTn>
                                        <p:tgtEl>
                                          <p:spTgt spid="2">
                                            <p:txEl>
                                              <p:pRg st="2" end="2"/>
                                            </p:txEl>
                                          </p:spTgt>
                                        </p:tgtEl>
                                        <p:attrNameLst>
                                          <p:attrName>style.visibility</p:attrName>
                                        </p:attrNameLst>
                                      </p:cBhvr>
                                      <p:to>
                                        <p:strVal val="visible"/>
                                      </p:to>
                                    </p:set>
                                    <p:animEffect transition="in" filter="barn(inVertical)">
                                      <p:cBhvr>
                                        <p:cTn id="35" dur="1000"/>
                                        <p:tgtEl>
                                          <p:spTgt spid="2">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iterate type="lt">
                                    <p:tmPct val="0"/>
                                  </p:iterate>
                                  <p:childTnLst>
                                    <p:set>
                                      <p:cBhvr>
                                        <p:cTn id="39" dur="1" fill="hold">
                                          <p:stCondLst>
                                            <p:cond delay="0"/>
                                          </p:stCondLst>
                                        </p:cTn>
                                        <p:tgtEl>
                                          <p:spTgt spid="2">
                                            <p:txEl>
                                              <p:pRg st="3" end="3"/>
                                            </p:txEl>
                                          </p:spTgt>
                                        </p:tgtEl>
                                        <p:attrNameLst>
                                          <p:attrName>style.visibility</p:attrName>
                                        </p:attrNameLst>
                                      </p:cBhvr>
                                      <p:to>
                                        <p:strVal val="visible"/>
                                      </p:to>
                                    </p:set>
                                    <p:animEffect transition="in" filter="barn(inVertical)">
                                      <p:cBhvr>
                                        <p:cTn id="40"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99247" y="2248347"/>
            <a:ext cx="7745505" cy="4609653"/>
          </a:xfrm>
        </p:spPr>
        <p:txBody>
          <a:bodyPr>
            <a:normAutofit fontScale="62500" lnSpcReduction="20000"/>
          </a:bodyPr>
          <a:lstStyle/>
          <a:p>
            <a:r>
              <a:rPr lang="uk-UA" sz="2600" dirty="0">
                <a:solidFill>
                  <a:schemeClr val="accent2">
                    <a:lumMod val="75000"/>
                  </a:schemeClr>
                </a:solidFill>
              </a:rPr>
              <a:t>До неї відносяться, по-перше, дві його автобіографії: одна, незакінчена, у формі листа до потомства («</a:t>
            </a:r>
            <a:r>
              <a:rPr lang="en-US" sz="2600" dirty="0" err="1">
                <a:solidFill>
                  <a:schemeClr val="accent2">
                    <a:lumMod val="75000"/>
                  </a:schemeClr>
                </a:solidFill>
              </a:rPr>
              <a:t>Epistola</a:t>
            </a:r>
            <a:r>
              <a:rPr lang="en-US" sz="2600" dirty="0">
                <a:solidFill>
                  <a:schemeClr val="accent2">
                    <a:lumMod val="75000"/>
                  </a:schemeClr>
                </a:solidFill>
              </a:rPr>
              <a:t> ad </a:t>
            </a:r>
            <a:r>
              <a:rPr lang="en-US" sz="2600" dirty="0" err="1">
                <a:solidFill>
                  <a:schemeClr val="accent2">
                    <a:lumMod val="75000"/>
                  </a:schemeClr>
                </a:solidFill>
              </a:rPr>
              <a:t>posteros</a:t>
            </a:r>
            <a:r>
              <a:rPr lang="en-US" sz="2600" dirty="0">
                <a:solidFill>
                  <a:schemeClr val="accent2">
                    <a:lumMod val="75000"/>
                  </a:schemeClr>
                </a:solidFill>
              </a:rPr>
              <a:t>») </a:t>
            </a:r>
            <a:r>
              <a:rPr lang="uk-UA" sz="2600" dirty="0">
                <a:solidFill>
                  <a:schemeClr val="accent2">
                    <a:lumMod val="75000"/>
                  </a:schemeClr>
                </a:solidFill>
              </a:rPr>
              <a:t>викладає зовнішню історію автора, інша, у вигляді діалогу Петрарка з </a:t>
            </a:r>
            <a:r>
              <a:rPr lang="uk-UA" sz="2600" dirty="0">
                <a:solidFill>
                  <a:schemeClr val="accent2">
                    <a:lumMod val="75000"/>
                  </a:schemeClr>
                </a:solidFill>
                <a:hlinkClick r:id="rId2" tooltip="Августин Блаженний"/>
              </a:rPr>
              <a:t>Блаженним Августином</a:t>
            </a:r>
            <a:r>
              <a:rPr lang="uk-UA" sz="2600" dirty="0">
                <a:solidFill>
                  <a:schemeClr val="accent2">
                    <a:lumMod val="75000"/>
                  </a:schemeClr>
                </a:solidFill>
              </a:rPr>
              <a:t> — «Про презирство до світу» («</a:t>
            </a:r>
            <a:r>
              <a:rPr lang="en-US" sz="2600" dirty="0">
                <a:solidFill>
                  <a:schemeClr val="accent2">
                    <a:lumMod val="75000"/>
                  </a:schemeClr>
                </a:solidFill>
              </a:rPr>
              <a:t>De </a:t>
            </a:r>
            <a:r>
              <a:rPr lang="en-US" sz="2600" dirty="0" err="1">
                <a:solidFill>
                  <a:schemeClr val="accent2">
                    <a:lumMod val="75000"/>
                  </a:schemeClr>
                </a:solidFill>
              </a:rPr>
              <a:t>contemptu</a:t>
            </a:r>
            <a:r>
              <a:rPr lang="en-US" sz="2600" dirty="0">
                <a:solidFill>
                  <a:schemeClr val="accent2">
                    <a:lumMod val="75000"/>
                  </a:schemeClr>
                </a:solidFill>
              </a:rPr>
              <a:t> mundi» </a:t>
            </a:r>
            <a:r>
              <a:rPr lang="uk-UA" sz="2600" dirty="0">
                <a:solidFill>
                  <a:schemeClr val="accent2">
                    <a:lumMod val="75000"/>
                  </a:schemeClr>
                </a:solidFill>
              </a:rPr>
              <a:t>або «</a:t>
            </a:r>
            <a:r>
              <a:rPr lang="en-US" sz="2600" dirty="0">
                <a:solidFill>
                  <a:schemeClr val="accent2">
                    <a:lumMod val="75000"/>
                  </a:schemeClr>
                </a:solidFill>
              </a:rPr>
              <a:t>De </a:t>
            </a:r>
            <a:r>
              <a:rPr lang="en-US" sz="2600" dirty="0" err="1">
                <a:solidFill>
                  <a:schemeClr val="accent2">
                    <a:lumMod val="75000"/>
                  </a:schemeClr>
                </a:solidFill>
              </a:rPr>
              <a:t>secreto</a:t>
            </a:r>
            <a:r>
              <a:rPr lang="en-US" sz="2600" dirty="0">
                <a:solidFill>
                  <a:schemeClr val="accent2">
                    <a:lumMod val="75000"/>
                  </a:schemeClr>
                </a:solidFill>
              </a:rPr>
              <a:t> </a:t>
            </a:r>
            <a:r>
              <a:rPr lang="en-US" sz="2600" dirty="0" err="1">
                <a:solidFill>
                  <a:schemeClr val="accent2">
                    <a:lumMod val="75000"/>
                  </a:schemeClr>
                </a:solidFill>
              </a:rPr>
              <a:t>conflictu</a:t>
            </a:r>
            <a:r>
              <a:rPr lang="en-US" sz="2600" dirty="0">
                <a:solidFill>
                  <a:schemeClr val="accent2">
                    <a:lumMod val="75000"/>
                  </a:schemeClr>
                </a:solidFill>
              </a:rPr>
              <a:t> </a:t>
            </a:r>
            <a:r>
              <a:rPr lang="en-US" sz="2600" dirty="0" err="1">
                <a:solidFill>
                  <a:schemeClr val="accent2">
                    <a:lumMod val="75000"/>
                  </a:schemeClr>
                </a:solidFill>
              </a:rPr>
              <a:t>curarum</a:t>
            </a:r>
            <a:r>
              <a:rPr lang="en-US" sz="2600" dirty="0">
                <a:solidFill>
                  <a:schemeClr val="accent2">
                    <a:lumMod val="75000"/>
                  </a:schemeClr>
                </a:solidFill>
              </a:rPr>
              <a:t> </a:t>
            </a:r>
            <a:r>
              <a:rPr lang="en-US" sz="2600" dirty="0" err="1">
                <a:solidFill>
                  <a:schemeClr val="accent2">
                    <a:lumMod val="75000"/>
                  </a:schemeClr>
                </a:solidFill>
              </a:rPr>
              <a:t>suarum</a:t>
            </a:r>
            <a:r>
              <a:rPr lang="en-US" sz="2600" dirty="0">
                <a:solidFill>
                  <a:schemeClr val="accent2">
                    <a:lumMod val="75000"/>
                  </a:schemeClr>
                </a:solidFill>
              </a:rPr>
              <a:t>», 1343), </a:t>
            </a:r>
            <a:r>
              <a:rPr lang="uk-UA" sz="2600" dirty="0">
                <a:solidFill>
                  <a:schemeClr val="accent2">
                    <a:lumMod val="75000"/>
                  </a:schemeClr>
                </a:solidFill>
              </a:rPr>
              <a:t>зображує його моральну боротьбу й внутрішнє життя взагалі. Джерелом цієї боротьби служить протиріччя між особистими прагненнями Петрарки і традиційною аскетичною мораллю; звідси особливий інтерес Петрарка до етичних питань, яким він присвятив 4 трактати («</a:t>
            </a:r>
            <a:r>
              <a:rPr lang="en-US" sz="2600" dirty="0">
                <a:solidFill>
                  <a:schemeClr val="accent2">
                    <a:lumMod val="75000"/>
                  </a:schemeClr>
                </a:solidFill>
              </a:rPr>
              <a:t>De </a:t>
            </a:r>
            <a:r>
              <a:rPr lang="en-US" sz="2600" dirty="0" err="1">
                <a:solidFill>
                  <a:schemeClr val="accent2">
                    <a:lumMod val="75000"/>
                  </a:schemeClr>
                </a:solidFill>
              </a:rPr>
              <a:t>remediis</a:t>
            </a:r>
            <a:r>
              <a:rPr lang="en-US" sz="2600" dirty="0">
                <a:solidFill>
                  <a:schemeClr val="accent2">
                    <a:lumMod val="75000"/>
                  </a:schemeClr>
                </a:solidFill>
              </a:rPr>
              <a:t> </a:t>
            </a:r>
            <a:r>
              <a:rPr lang="en-US" sz="2600" dirty="0" err="1">
                <a:solidFill>
                  <a:schemeClr val="accent2">
                    <a:lumMod val="75000"/>
                  </a:schemeClr>
                </a:solidFill>
              </a:rPr>
              <a:t>utriusque</a:t>
            </a:r>
            <a:r>
              <a:rPr lang="en-US" sz="2600" dirty="0">
                <a:solidFill>
                  <a:schemeClr val="accent2">
                    <a:lumMod val="75000"/>
                  </a:schemeClr>
                </a:solidFill>
              </a:rPr>
              <a:t> </a:t>
            </a:r>
            <a:r>
              <a:rPr lang="en-US" sz="2600" dirty="0" err="1">
                <a:solidFill>
                  <a:schemeClr val="accent2">
                    <a:lumMod val="75000"/>
                  </a:schemeClr>
                </a:solidFill>
              </a:rPr>
              <a:t>fortunae</a:t>
            </a:r>
            <a:r>
              <a:rPr lang="en-US" sz="2600" dirty="0">
                <a:solidFill>
                  <a:schemeClr val="accent2">
                    <a:lumMod val="75000"/>
                  </a:schemeClr>
                </a:solidFill>
              </a:rPr>
              <a:t>», «De vita </a:t>
            </a:r>
            <a:r>
              <a:rPr lang="en-US" sz="2600" dirty="0" err="1">
                <a:solidFill>
                  <a:schemeClr val="accent2">
                    <a:lumMod val="75000"/>
                  </a:schemeClr>
                </a:solidFill>
              </a:rPr>
              <a:t>solitaria</a:t>
            </a:r>
            <a:r>
              <a:rPr lang="en-US" sz="2600" dirty="0">
                <a:solidFill>
                  <a:schemeClr val="accent2">
                    <a:lumMod val="75000"/>
                  </a:schemeClr>
                </a:solidFill>
              </a:rPr>
              <a:t>», «De </a:t>
            </a:r>
            <a:r>
              <a:rPr lang="en-US" sz="2600" dirty="0" err="1">
                <a:solidFill>
                  <a:schemeClr val="accent2">
                    <a:lumMod val="75000"/>
                  </a:schemeClr>
                </a:solidFill>
              </a:rPr>
              <a:t>otio</a:t>
            </a:r>
            <a:r>
              <a:rPr lang="en-US" sz="2600" dirty="0">
                <a:solidFill>
                  <a:schemeClr val="accent2">
                    <a:lumMod val="75000"/>
                  </a:schemeClr>
                </a:solidFill>
              </a:rPr>
              <a:t> </a:t>
            </a:r>
            <a:r>
              <a:rPr lang="en-US" sz="2600" dirty="0" err="1">
                <a:solidFill>
                  <a:schemeClr val="accent2">
                    <a:lumMod val="75000"/>
                  </a:schemeClr>
                </a:solidFill>
              </a:rPr>
              <a:t>religioso</a:t>
            </a:r>
            <a:r>
              <a:rPr lang="en-US" sz="2600" dirty="0">
                <a:solidFill>
                  <a:schemeClr val="accent2">
                    <a:lumMod val="75000"/>
                  </a:schemeClr>
                </a:solidFill>
              </a:rPr>
              <a:t>» </a:t>
            </a:r>
            <a:r>
              <a:rPr lang="uk-UA" sz="2600" dirty="0">
                <a:solidFill>
                  <a:schemeClr val="accent2">
                    <a:lumMod val="75000"/>
                  </a:schemeClr>
                </a:solidFill>
              </a:rPr>
              <a:t>й «</a:t>
            </a:r>
            <a:r>
              <a:rPr lang="en-US" sz="2600" dirty="0">
                <a:solidFill>
                  <a:schemeClr val="accent2">
                    <a:lumMod val="75000"/>
                  </a:schemeClr>
                </a:solidFill>
              </a:rPr>
              <a:t>De </a:t>
            </a:r>
            <a:r>
              <a:rPr lang="en-US" sz="2600" dirty="0" err="1">
                <a:solidFill>
                  <a:schemeClr val="accent2">
                    <a:lumMod val="75000"/>
                  </a:schemeClr>
                </a:solidFill>
              </a:rPr>
              <a:t>vera</a:t>
            </a:r>
            <a:r>
              <a:rPr lang="en-US" sz="2600" dirty="0">
                <a:solidFill>
                  <a:schemeClr val="accent2">
                    <a:lumMod val="75000"/>
                  </a:schemeClr>
                </a:solidFill>
              </a:rPr>
              <a:t> </a:t>
            </a:r>
            <a:r>
              <a:rPr lang="en-US" sz="2600" dirty="0" err="1">
                <a:solidFill>
                  <a:schemeClr val="accent2">
                    <a:lumMod val="75000"/>
                  </a:schemeClr>
                </a:solidFill>
              </a:rPr>
              <a:t>sapientia</a:t>
            </a:r>
            <a:r>
              <a:rPr lang="en-US" sz="2600" dirty="0">
                <a:solidFill>
                  <a:schemeClr val="accent2">
                    <a:lumMod val="75000"/>
                  </a:schemeClr>
                </a:solidFill>
              </a:rPr>
              <a:t>»). </a:t>
            </a:r>
            <a:r>
              <a:rPr lang="uk-UA" sz="2600" dirty="0">
                <a:solidFill>
                  <a:schemeClr val="accent2">
                    <a:lumMod val="75000"/>
                  </a:schemeClr>
                </a:solidFill>
              </a:rPr>
              <a:t>У двобої з Августином, що персоніфікує релігійно-аскетичний світогляд, перемагає все-таки гуманістичний світогляд Петрарки.</a:t>
            </a:r>
          </a:p>
          <a:p>
            <a:r>
              <a:rPr lang="uk-UA" sz="2600" dirty="0">
                <a:solidFill>
                  <a:schemeClr val="accent2">
                    <a:lumMod val="75000"/>
                  </a:schemeClr>
                </a:solidFill>
              </a:rPr>
              <a:t>Як віруючий католик, Петрарка в цих трактатах, а також у переписці й інших творах, намагається примирити свою любов до класичної літератури (латинської, тому що грецькою Петрарка не навчився) із церковною доктриною, причому різко нападає на схоластиків і на сучасне йому духівництво. Особливо — в «Листах без адреси» («</a:t>
            </a:r>
            <a:r>
              <a:rPr lang="en-US" sz="2600" dirty="0" err="1">
                <a:solidFill>
                  <a:schemeClr val="accent2">
                    <a:lumMod val="75000"/>
                  </a:schemeClr>
                </a:solidFill>
              </a:rPr>
              <a:t>Epistolae</a:t>
            </a:r>
            <a:r>
              <a:rPr lang="en-US" sz="2600" dirty="0">
                <a:solidFill>
                  <a:schemeClr val="accent2">
                    <a:lumMod val="75000"/>
                  </a:schemeClr>
                </a:solidFill>
              </a:rPr>
              <a:t> sine </a:t>
            </a:r>
            <a:r>
              <a:rPr lang="en-US" sz="2600" dirty="0" err="1">
                <a:solidFill>
                  <a:schemeClr val="accent2">
                    <a:lumMod val="75000"/>
                  </a:schemeClr>
                </a:solidFill>
              </a:rPr>
              <a:t>titulo</a:t>
            </a:r>
            <a:r>
              <a:rPr lang="en-US" sz="2600" dirty="0">
                <a:solidFill>
                  <a:schemeClr val="accent2">
                    <a:lumMod val="75000"/>
                  </a:schemeClr>
                </a:solidFill>
              </a:rPr>
              <a:t>»), </a:t>
            </a:r>
            <a:r>
              <a:rPr lang="uk-UA" sz="2600" dirty="0">
                <a:solidFill>
                  <a:schemeClr val="accent2">
                    <a:lumMod val="75000"/>
                  </a:schemeClr>
                </a:solidFill>
              </a:rPr>
              <a:t>переповнених різкими сатиричними випадами проти розпусних вдач папської столиці — цього «нового Вавилона».</a:t>
            </a:r>
          </a:p>
          <a:p>
            <a:r>
              <a:rPr lang="uk-UA" sz="2600" dirty="0">
                <a:solidFill>
                  <a:schemeClr val="accent2">
                    <a:lumMod val="75000"/>
                  </a:schemeClr>
                </a:solidFill>
              </a:rPr>
              <a:t>Ці листи складають чотири книги, вони адресовані реальними або уявлюваним особам — своєрідний літературний жанр, навіяний </a:t>
            </a:r>
            <a:r>
              <a:rPr lang="uk-UA" sz="2600" dirty="0" err="1">
                <a:solidFill>
                  <a:schemeClr val="accent2">
                    <a:lumMod val="75000"/>
                  </a:schemeClr>
                </a:solidFill>
              </a:rPr>
              <a:t>листами</a:t>
            </a:r>
            <a:r>
              <a:rPr lang="uk-UA" sz="2600" dirty="0" err="1">
                <a:solidFill>
                  <a:schemeClr val="accent2">
                    <a:lumMod val="75000"/>
                  </a:schemeClr>
                </a:solidFill>
                <a:hlinkClick r:id="rId3" tooltip="Цицерон"/>
              </a:rPr>
              <a:t>Ц</a:t>
            </a:r>
            <a:r>
              <a:rPr lang="uk-UA" sz="2600" dirty="0">
                <a:solidFill>
                  <a:schemeClr val="accent2">
                    <a:lumMod val="75000"/>
                  </a:schemeClr>
                </a:solidFill>
                <a:hlinkClick r:id="rId3" tooltip="Цицерон"/>
              </a:rPr>
              <a:t>ицерона</a:t>
            </a:r>
            <a:r>
              <a:rPr lang="uk-UA" sz="2600" dirty="0">
                <a:solidFill>
                  <a:schemeClr val="accent2">
                    <a:lumMod val="75000"/>
                  </a:schemeClr>
                </a:solidFill>
              </a:rPr>
              <a:t> й </a:t>
            </a:r>
            <a:r>
              <a:rPr lang="uk-UA" sz="2600" dirty="0">
                <a:solidFill>
                  <a:schemeClr val="accent2">
                    <a:lumMod val="75000"/>
                  </a:schemeClr>
                </a:solidFill>
                <a:hlinkClick r:id="rId4" tooltip="Сенека"/>
              </a:rPr>
              <a:t>Сенеки</a:t>
            </a:r>
            <a:r>
              <a:rPr lang="uk-UA" sz="2600" dirty="0">
                <a:solidFill>
                  <a:schemeClr val="accent2">
                    <a:lumMod val="75000"/>
                  </a:schemeClr>
                </a:solidFill>
              </a:rPr>
              <a:t>, що користався величезним успіхом як завдяки майстерному латинського складу, так і силі їх різноманітного й актуального змісту.</a:t>
            </a:r>
          </a:p>
          <a:p>
            <a:endParaRPr lang="uk-UA" dirty="0"/>
          </a:p>
        </p:txBody>
      </p:sp>
      <p:sp>
        <p:nvSpPr>
          <p:cNvPr id="3" name="Заголовок 2"/>
          <p:cNvSpPr>
            <a:spLocks noGrp="1"/>
          </p:cNvSpPr>
          <p:nvPr>
            <p:ph type="title"/>
          </p:nvPr>
        </p:nvSpPr>
        <p:spPr>
          <a:xfrm>
            <a:off x="0" y="0"/>
            <a:ext cx="9144000" cy="1844824"/>
          </a:xfrm>
        </p:spPr>
        <p:txBody>
          <a:bodyPr/>
          <a:lstStyle/>
          <a:p>
            <a:r>
              <a:rPr lang="uk-UA"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Латиномовна</a:t>
            </a:r>
            <a:r>
              <a:rPr lang="uk-U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творчість</a:t>
            </a:r>
            <a:endPar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6868625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iterate type="lt">
                                    <p:tmPct val="0"/>
                                  </p:iterate>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iterate type="lt">
                                    <p:tmPct val="0"/>
                                  </p:iterate>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p:cTn id="19"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iterate type="lt">
                                    <p:tmPct val="0"/>
                                  </p:iterate>
                                  <p:childTnLst>
                                    <p:set>
                                      <p:cBhvr>
                                        <p:cTn id="25" dur="1" fill="hold">
                                          <p:stCondLst>
                                            <p:cond delay="0"/>
                                          </p:stCondLst>
                                        </p:cTn>
                                        <p:tgtEl>
                                          <p:spTgt spid="2">
                                            <p:txEl>
                                              <p:pRg st="2" end="2"/>
                                            </p:txEl>
                                          </p:spTgt>
                                        </p:tgtEl>
                                        <p:attrNameLst>
                                          <p:attrName>style.visibility</p:attrName>
                                        </p:attrNameLst>
                                      </p:cBhvr>
                                      <p:to>
                                        <p:strVal val="visible"/>
                                      </p:to>
                                    </p:set>
                                    <p:anim calcmode="lin" valueType="num">
                                      <p:cBhvr>
                                        <p:cTn id="26"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uk-UA" dirty="0"/>
          </a:p>
        </p:txBody>
      </p:sp>
      <p:sp>
        <p:nvSpPr>
          <p:cNvPr id="3" name="Заголовок 2"/>
          <p:cNvSpPr>
            <a:spLocks noGrp="1"/>
          </p:cNvSpPr>
          <p:nvPr>
            <p:ph type="title"/>
          </p:nvPr>
        </p:nvSpPr>
        <p:spPr>
          <a:xfrm>
            <a:off x="0" y="570156"/>
            <a:ext cx="9144000" cy="1054250"/>
          </a:xfrm>
        </p:spPr>
        <p:txBody>
          <a:bodyPr/>
          <a:lstStyle/>
          <a:p>
            <a:r>
              <a:rPr lang="uk-U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Фото</a:t>
            </a:r>
            <a:endPar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050" name="Picture 2" descr="C:\Users\Паккард-белл\Desktop\завантаженн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03"/>
            <a:ext cx="4499992" cy="689061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Паккард-белл\Desktop\завантаження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6932" y="-18402"/>
            <a:ext cx="5090935" cy="68764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Паккард-белл\Desktop\images (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3364" y="-61178"/>
            <a:ext cx="4680520" cy="691463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Паккард-белл\Desktop\images (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5220748" cy="687220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Паккард-белл\Desktop\images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9323" y="3836"/>
            <a:ext cx="4366643" cy="5657412"/>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Паккард-белл\Desktop\завантаження (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
            <a:ext cx="5112568" cy="687220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Паккард-белл\Desktop\завантаження (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87462" y="1341134"/>
            <a:ext cx="4488516" cy="5555094"/>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Паккард-белл\Desktop\завантаження (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6284" y="62860"/>
            <a:ext cx="4434860" cy="687403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Паккард-белл\Desktop\завантаження (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836"/>
            <a:ext cx="6012160" cy="6932682"/>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Users\Паккард-белл\Desktop\images (5).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87348" y="-2"/>
            <a:ext cx="3988630" cy="696837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Users\Паккард-белл\Desktop\images (6).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865" y="-24232"/>
            <a:ext cx="3783287" cy="2949176"/>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C:\Users\Паккард-белл\Desktop\images (8).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26358" y="-51553"/>
            <a:ext cx="6549619" cy="705086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Users\Паккард-белл\Desktop\images (9).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8560" y="-49919"/>
            <a:ext cx="10945216" cy="7018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22680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fade">
                                      <p:cBhvr>
                                        <p:cTn id="11" dur="1250"/>
                                        <p:tgtEl>
                                          <p:spTgt spid="205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052"/>
                                        </p:tgtEl>
                                        <p:attrNameLst>
                                          <p:attrName>style.visibility</p:attrName>
                                        </p:attrNameLst>
                                      </p:cBhvr>
                                      <p:to>
                                        <p:strVal val="visible"/>
                                      </p:to>
                                    </p:set>
                                    <p:anim calcmode="lin" valueType="num">
                                      <p:cBhvr additive="base">
                                        <p:cTn id="16" dur="1250" fill="hold"/>
                                        <p:tgtEl>
                                          <p:spTgt spid="2052"/>
                                        </p:tgtEl>
                                        <p:attrNameLst>
                                          <p:attrName>ppt_x</p:attrName>
                                        </p:attrNameLst>
                                      </p:cBhvr>
                                      <p:tavLst>
                                        <p:tav tm="0">
                                          <p:val>
                                            <p:strVal val="#ppt_x"/>
                                          </p:val>
                                        </p:tav>
                                        <p:tav tm="100000">
                                          <p:val>
                                            <p:strVal val="#ppt_x"/>
                                          </p:val>
                                        </p:tav>
                                      </p:tavLst>
                                    </p:anim>
                                    <p:anim calcmode="lin" valueType="num">
                                      <p:cBhvr additive="base">
                                        <p:cTn id="17" dur="125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053"/>
                                        </p:tgtEl>
                                        <p:attrNameLst>
                                          <p:attrName>style.visibility</p:attrName>
                                        </p:attrNameLst>
                                      </p:cBhvr>
                                      <p:to>
                                        <p:strVal val="visible"/>
                                      </p:to>
                                    </p:set>
                                    <p:animEffect transition="in" filter="fade">
                                      <p:cBhvr>
                                        <p:cTn id="22" dur="2000"/>
                                        <p:tgtEl>
                                          <p:spTgt spid="2053"/>
                                        </p:tgtEl>
                                      </p:cBhvr>
                                    </p:animEffect>
                                    <p:anim calcmode="lin" valueType="num">
                                      <p:cBhvr>
                                        <p:cTn id="23" dur="2000" fill="hold"/>
                                        <p:tgtEl>
                                          <p:spTgt spid="2053"/>
                                        </p:tgtEl>
                                        <p:attrNameLst>
                                          <p:attrName>ppt_x</p:attrName>
                                        </p:attrNameLst>
                                      </p:cBhvr>
                                      <p:tavLst>
                                        <p:tav tm="0">
                                          <p:val>
                                            <p:strVal val="#ppt_x"/>
                                          </p:val>
                                        </p:tav>
                                        <p:tav tm="100000">
                                          <p:val>
                                            <p:strVal val="#ppt_x"/>
                                          </p:val>
                                        </p:tav>
                                      </p:tavLst>
                                    </p:anim>
                                    <p:anim calcmode="lin" valueType="num">
                                      <p:cBhvr>
                                        <p:cTn id="24" dur="2000" fill="hold"/>
                                        <p:tgtEl>
                                          <p:spTgt spid="205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054"/>
                                        </p:tgtEl>
                                        <p:attrNameLst>
                                          <p:attrName>style.visibility</p:attrName>
                                        </p:attrNameLst>
                                      </p:cBhvr>
                                      <p:to>
                                        <p:strVal val="visible"/>
                                      </p:to>
                                    </p:set>
                                    <p:animEffect transition="in" filter="barn(inVertical)">
                                      <p:cBhvr>
                                        <p:cTn id="29" dur="500"/>
                                        <p:tgtEl>
                                          <p:spTgt spid="205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055"/>
                                        </p:tgtEl>
                                        <p:attrNameLst>
                                          <p:attrName>style.visibility</p:attrName>
                                        </p:attrNameLst>
                                      </p:cBhvr>
                                      <p:to>
                                        <p:strVal val="visible"/>
                                      </p:to>
                                    </p:set>
                                    <p:animEffect transition="in" filter="wipe(left)">
                                      <p:cBhvr>
                                        <p:cTn id="34" dur="2000"/>
                                        <p:tgtEl>
                                          <p:spTgt spid="2055"/>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2056"/>
                                        </p:tgtEl>
                                        <p:attrNameLst>
                                          <p:attrName>style.visibility</p:attrName>
                                        </p:attrNameLst>
                                      </p:cBhvr>
                                      <p:to>
                                        <p:strVal val="visible"/>
                                      </p:to>
                                    </p:set>
                                    <p:animEffect transition="in" filter="circle(in)">
                                      <p:cBhvr>
                                        <p:cTn id="39" dur="2000"/>
                                        <p:tgtEl>
                                          <p:spTgt spid="2056"/>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2057"/>
                                        </p:tgtEl>
                                        <p:attrNameLst>
                                          <p:attrName>style.visibility</p:attrName>
                                        </p:attrNameLst>
                                      </p:cBhvr>
                                      <p:to>
                                        <p:strVal val="visible"/>
                                      </p:to>
                                    </p:set>
                                    <p:animEffect transition="in" filter="wheel(1)">
                                      <p:cBhvr>
                                        <p:cTn id="44" dur="2000"/>
                                        <p:tgtEl>
                                          <p:spTgt spid="2057"/>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2058"/>
                                        </p:tgtEl>
                                        <p:attrNameLst>
                                          <p:attrName>style.visibility</p:attrName>
                                        </p:attrNameLst>
                                      </p:cBhvr>
                                      <p:to>
                                        <p:strVal val="visible"/>
                                      </p:to>
                                    </p:set>
                                    <p:animEffect transition="in" filter="randombar(horizontal)">
                                      <p:cBhvr>
                                        <p:cTn id="49" dur="1500"/>
                                        <p:tgtEl>
                                          <p:spTgt spid="2058"/>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2059"/>
                                        </p:tgtEl>
                                        <p:attrNameLst>
                                          <p:attrName>style.visibility</p:attrName>
                                        </p:attrNameLst>
                                      </p:cBhvr>
                                      <p:to>
                                        <p:strVal val="visible"/>
                                      </p:to>
                                    </p:set>
                                    <p:anim calcmode="lin" valueType="num">
                                      <p:cBhvr>
                                        <p:cTn id="54" dur="1500" fill="hold"/>
                                        <p:tgtEl>
                                          <p:spTgt spid="2059"/>
                                        </p:tgtEl>
                                        <p:attrNameLst>
                                          <p:attrName>ppt_w</p:attrName>
                                        </p:attrNameLst>
                                      </p:cBhvr>
                                      <p:tavLst>
                                        <p:tav tm="0">
                                          <p:val>
                                            <p:fltVal val="0"/>
                                          </p:val>
                                        </p:tav>
                                        <p:tav tm="100000">
                                          <p:val>
                                            <p:strVal val="#ppt_w"/>
                                          </p:val>
                                        </p:tav>
                                      </p:tavLst>
                                    </p:anim>
                                    <p:anim calcmode="lin" valueType="num">
                                      <p:cBhvr>
                                        <p:cTn id="55" dur="1500" fill="hold"/>
                                        <p:tgtEl>
                                          <p:spTgt spid="2059"/>
                                        </p:tgtEl>
                                        <p:attrNameLst>
                                          <p:attrName>ppt_h</p:attrName>
                                        </p:attrNameLst>
                                      </p:cBhvr>
                                      <p:tavLst>
                                        <p:tav tm="0">
                                          <p:val>
                                            <p:fltVal val="0"/>
                                          </p:val>
                                        </p:tav>
                                        <p:tav tm="100000">
                                          <p:val>
                                            <p:strVal val="#ppt_h"/>
                                          </p:val>
                                        </p:tav>
                                      </p:tavLst>
                                    </p:anim>
                                    <p:anim calcmode="lin" valueType="num">
                                      <p:cBhvr>
                                        <p:cTn id="56" dur="1500" fill="hold"/>
                                        <p:tgtEl>
                                          <p:spTgt spid="2059"/>
                                        </p:tgtEl>
                                        <p:attrNameLst>
                                          <p:attrName>style.rotation</p:attrName>
                                        </p:attrNameLst>
                                      </p:cBhvr>
                                      <p:tavLst>
                                        <p:tav tm="0">
                                          <p:val>
                                            <p:fltVal val="90"/>
                                          </p:val>
                                        </p:tav>
                                        <p:tav tm="100000">
                                          <p:val>
                                            <p:fltVal val="0"/>
                                          </p:val>
                                        </p:tav>
                                      </p:tavLst>
                                    </p:anim>
                                    <p:animEffect transition="in" filter="fade">
                                      <p:cBhvr>
                                        <p:cTn id="57" dur="1500"/>
                                        <p:tgtEl>
                                          <p:spTgt spid="2059"/>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2060"/>
                                        </p:tgtEl>
                                        <p:attrNameLst>
                                          <p:attrName>style.visibility</p:attrName>
                                        </p:attrNameLst>
                                      </p:cBhvr>
                                      <p:to>
                                        <p:strVal val="visible"/>
                                      </p:to>
                                    </p:set>
                                    <p:anim calcmode="lin" valueType="num">
                                      <p:cBhvr>
                                        <p:cTn id="62" dur="2000" fill="hold"/>
                                        <p:tgtEl>
                                          <p:spTgt spid="2060"/>
                                        </p:tgtEl>
                                        <p:attrNameLst>
                                          <p:attrName>ppt_w</p:attrName>
                                        </p:attrNameLst>
                                      </p:cBhvr>
                                      <p:tavLst>
                                        <p:tav tm="0">
                                          <p:val>
                                            <p:fltVal val="0"/>
                                          </p:val>
                                        </p:tav>
                                        <p:tav tm="100000">
                                          <p:val>
                                            <p:strVal val="#ppt_w"/>
                                          </p:val>
                                        </p:tav>
                                      </p:tavLst>
                                    </p:anim>
                                    <p:anim calcmode="lin" valueType="num">
                                      <p:cBhvr>
                                        <p:cTn id="63" dur="2000" fill="hold"/>
                                        <p:tgtEl>
                                          <p:spTgt spid="2060"/>
                                        </p:tgtEl>
                                        <p:attrNameLst>
                                          <p:attrName>ppt_h</p:attrName>
                                        </p:attrNameLst>
                                      </p:cBhvr>
                                      <p:tavLst>
                                        <p:tav tm="0">
                                          <p:val>
                                            <p:fltVal val="0"/>
                                          </p:val>
                                        </p:tav>
                                        <p:tav tm="100000">
                                          <p:val>
                                            <p:strVal val="#ppt_h"/>
                                          </p:val>
                                        </p:tav>
                                      </p:tavLst>
                                    </p:anim>
                                    <p:animEffect transition="in" filter="fade">
                                      <p:cBhvr>
                                        <p:cTn id="64" dur="2000"/>
                                        <p:tgtEl>
                                          <p:spTgt spid="2060"/>
                                        </p:tgtEl>
                                      </p:cBhvr>
                                    </p:animEffect>
                                  </p:childTnLst>
                                </p:cTn>
                              </p:par>
                            </p:childTnLst>
                          </p:cTn>
                        </p:par>
                      </p:childTnLst>
                    </p:cTn>
                  </p:par>
                  <p:par>
                    <p:cTn id="65" fill="hold">
                      <p:stCondLst>
                        <p:cond delay="indefinite"/>
                      </p:stCondLst>
                      <p:childTnLst>
                        <p:par>
                          <p:cTn id="66" fill="hold">
                            <p:stCondLst>
                              <p:cond delay="0"/>
                            </p:stCondLst>
                            <p:childTnLst>
                              <p:par>
                                <p:cTn id="67" presetID="45" presetClass="entr" presetSubtype="0" fill="hold" nodeType="clickEffect">
                                  <p:stCondLst>
                                    <p:cond delay="0"/>
                                  </p:stCondLst>
                                  <p:childTnLst>
                                    <p:set>
                                      <p:cBhvr>
                                        <p:cTn id="68" dur="1" fill="hold">
                                          <p:stCondLst>
                                            <p:cond delay="0"/>
                                          </p:stCondLst>
                                        </p:cTn>
                                        <p:tgtEl>
                                          <p:spTgt spid="2061"/>
                                        </p:tgtEl>
                                        <p:attrNameLst>
                                          <p:attrName>style.visibility</p:attrName>
                                        </p:attrNameLst>
                                      </p:cBhvr>
                                      <p:to>
                                        <p:strVal val="visible"/>
                                      </p:to>
                                    </p:set>
                                    <p:animEffect transition="in" filter="fade">
                                      <p:cBhvr>
                                        <p:cTn id="69" dur="2000"/>
                                        <p:tgtEl>
                                          <p:spTgt spid="2061"/>
                                        </p:tgtEl>
                                      </p:cBhvr>
                                    </p:animEffect>
                                    <p:anim calcmode="lin" valueType="num">
                                      <p:cBhvr>
                                        <p:cTn id="70" dur="2000" fill="hold"/>
                                        <p:tgtEl>
                                          <p:spTgt spid="2061"/>
                                        </p:tgtEl>
                                        <p:attrNameLst>
                                          <p:attrName>ppt_w</p:attrName>
                                        </p:attrNameLst>
                                      </p:cBhvr>
                                      <p:tavLst>
                                        <p:tav tm="0" fmla="#ppt_w*sin(2.5*pi*$)">
                                          <p:val>
                                            <p:fltVal val="0"/>
                                          </p:val>
                                        </p:tav>
                                        <p:tav tm="100000">
                                          <p:val>
                                            <p:fltVal val="1"/>
                                          </p:val>
                                        </p:tav>
                                      </p:tavLst>
                                    </p:anim>
                                    <p:anim calcmode="lin" valueType="num">
                                      <p:cBhvr>
                                        <p:cTn id="71" dur="2000" fill="hold"/>
                                        <p:tgtEl>
                                          <p:spTgt spid="2061"/>
                                        </p:tgtEl>
                                        <p:attrNameLst>
                                          <p:attrName>ppt_h</p:attrName>
                                        </p:attrNameLst>
                                      </p:cBhvr>
                                      <p:tavLst>
                                        <p:tav tm="0">
                                          <p:val>
                                            <p:strVal val="#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nodeType="clickEffect">
                                  <p:stCondLst>
                                    <p:cond delay="0"/>
                                  </p:stCondLst>
                                  <p:childTnLst>
                                    <p:set>
                                      <p:cBhvr>
                                        <p:cTn id="75" dur="1" fill="hold">
                                          <p:stCondLst>
                                            <p:cond delay="0"/>
                                          </p:stCondLst>
                                        </p:cTn>
                                        <p:tgtEl>
                                          <p:spTgt spid="2062"/>
                                        </p:tgtEl>
                                        <p:attrNameLst>
                                          <p:attrName>style.visibility</p:attrName>
                                        </p:attrNameLst>
                                      </p:cBhvr>
                                      <p:to>
                                        <p:strVal val="visible"/>
                                      </p:to>
                                    </p:set>
                                    <p:animEffect transition="in" filter="wipe(down)">
                                      <p:cBhvr>
                                        <p:cTn id="76" dur="580">
                                          <p:stCondLst>
                                            <p:cond delay="0"/>
                                          </p:stCondLst>
                                        </p:cTn>
                                        <p:tgtEl>
                                          <p:spTgt spid="2062"/>
                                        </p:tgtEl>
                                      </p:cBhvr>
                                    </p:animEffect>
                                    <p:anim calcmode="lin" valueType="num">
                                      <p:cBhvr>
                                        <p:cTn id="77" dur="1822" tmFilter="0,0; 0.14,0.36; 0.43,0.73; 0.71,0.91; 1.0,1.0">
                                          <p:stCondLst>
                                            <p:cond delay="0"/>
                                          </p:stCondLst>
                                        </p:cTn>
                                        <p:tgtEl>
                                          <p:spTgt spid="2062"/>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2062"/>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2062"/>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2062"/>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2062"/>
                                        </p:tgtEl>
                                        <p:attrNameLst>
                                          <p:attrName>ppt_y</p:attrName>
                                        </p:attrNameLst>
                                      </p:cBhvr>
                                      <p:tavLst>
                                        <p:tav tm="0" fmla="#ppt_y-sin(pi*$)/81">
                                          <p:val>
                                            <p:fltVal val="0"/>
                                          </p:val>
                                        </p:tav>
                                        <p:tav tm="100000">
                                          <p:val>
                                            <p:fltVal val="1"/>
                                          </p:val>
                                        </p:tav>
                                      </p:tavLst>
                                    </p:anim>
                                    <p:animScale>
                                      <p:cBhvr>
                                        <p:cTn id="82" dur="26">
                                          <p:stCondLst>
                                            <p:cond delay="650"/>
                                          </p:stCondLst>
                                        </p:cTn>
                                        <p:tgtEl>
                                          <p:spTgt spid="2062"/>
                                        </p:tgtEl>
                                      </p:cBhvr>
                                      <p:to x="100000" y="60000"/>
                                    </p:animScale>
                                    <p:animScale>
                                      <p:cBhvr>
                                        <p:cTn id="83" dur="166" decel="50000">
                                          <p:stCondLst>
                                            <p:cond delay="676"/>
                                          </p:stCondLst>
                                        </p:cTn>
                                        <p:tgtEl>
                                          <p:spTgt spid="2062"/>
                                        </p:tgtEl>
                                      </p:cBhvr>
                                      <p:to x="100000" y="100000"/>
                                    </p:animScale>
                                    <p:animScale>
                                      <p:cBhvr>
                                        <p:cTn id="84" dur="26">
                                          <p:stCondLst>
                                            <p:cond delay="1312"/>
                                          </p:stCondLst>
                                        </p:cTn>
                                        <p:tgtEl>
                                          <p:spTgt spid="2062"/>
                                        </p:tgtEl>
                                      </p:cBhvr>
                                      <p:to x="100000" y="80000"/>
                                    </p:animScale>
                                    <p:animScale>
                                      <p:cBhvr>
                                        <p:cTn id="85" dur="166" decel="50000">
                                          <p:stCondLst>
                                            <p:cond delay="1338"/>
                                          </p:stCondLst>
                                        </p:cTn>
                                        <p:tgtEl>
                                          <p:spTgt spid="2062"/>
                                        </p:tgtEl>
                                      </p:cBhvr>
                                      <p:to x="100000" y="100000"/>
                                    </p:animScale>
                                    <p:animScale>
                                      <p:cBhvr>
                                        <p:cTn id="86" dur="26">
                                          <p:stCondLst>
                                            <p:cond delay="1642"/>
                                          </p:stCondLst>
                                        </p:cTn>
                                        <p:tgtEl>
                                          <p:spTgt spid="2062"/>
                                        </p:tgtEl>
                                      </p:cBhvr>
                                      <p:to x="100000" y="90000"/>
                                    </p:animScale>
                                    <p:animScale>
                                      <p:cBhvr>
                                        <p:cTn id="87" dur="166" decel="50000">
                                          <p:stCondLst>
                                            <p:cond delay="1668"/>
                                          </p:stCondLst>
                                        </p:cTn>
                                        <p:tgtEl>
                                          <p:spTgt spid="2062"/>
                                        </p:tgtEl>
                                      </p:cBhvr>
                                      <p:to x="100000" y="100000"/>
                                    </p:animScale>
                                    <p:animScale>
                                      <p:cBhvr>
                                        <p:cTn id="88" dur="26">
                                          <p:stCondLst>
                                            <p:cond delay="1808"/>
                                          </p:stCondLst>
                                        </p:cTn>
                                        <p:tgtEl>
                                          <p:spTgt spid="2062"/>
                                        </p:tgtEl>
                                      </p:cBhvr>
                                      <p:to x="100000" y="95000"/>
                                    </p:animScale>
                                    <p:animScale>
                                      <p:cBhvr>
                                        <p:cTn id="89" dur="166" decel="50000">
                                          <p:stCondLst>
                                            <p:cond delay="1834"/>
                                          </p:stCondLst>
                                        </p:cTn>
                                        <p:tgtEl>
                                          <p:spTgt spid="206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141</TotalTime>
  <Words>202</Words>
  <Application>Microsoft Office PowerPoint</Application>
  <PresentationFormat>Экран (4:3)</PresentationFormat>
  <Paragraphs>44</Paragraphs>
  <Slides>10</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Твердый переплет</vt:lpstr>
      <vt:lpstr>Франческо Петрарка (1304-1374)</vt:lpstr>
      <vt:lpstr>Презентация PowerPoint</vt:lpstr>
      <vt:lpstr>Біографія Франческа Петрарки</vt:lpstr>
      <vt:lpstr>Презентация PowerPoint</vt:lpstr>
      <vt:lpstr>Презентация PowerPoint</vt:lpstr>
      <vt:lpstr>Творчість Петрарки</vt:lpstr>
      <vt:lpstr>Італомовна творчість</vt:lpstr>
      <vt:lpstr>Латиномовна творчість</vt:lpstr>
      <vt:lpstr>Фото</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Франческо Петрарка</dc:title>
  <dc:creator>Паккард-белл</dc:creator>
  <cp:lastModifiedBy>Паккард-белл</cp:lastModifiedBy>
  <cp:revision>13</cp:revision>
  <dcterms:created xsi:type="dcterms:W3CDTF">2013-02-18T16:08:50Z</dcterms:created>
  <dcterms:modified xsi:type="dcterms:W3CDTF">2013-02-19T07:04:15Z</dcterms:modified>
</cp:coreProperties>
</file>