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274"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21.04.2014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571480"/>
            <a:ext cx="8229600" cy="1828800"/>
          </a:xfrm>
        </p:spPr>
        <p:txBody>
          <a:bodyPr>
            <a:normAutofit fontScale="90000"/>
          </a:bodyPr>
          <a:lstStyle/>
          <a:p>
            <a:r>
              <a:rPr lang="ru-RU" b="0" dirty="0" smtClean="0"/>
              <a:t/>
            </a:r>
            <a:br>
              <a:rPr lang="ru-RU" b="0" dirty="0" smtClean="0"/>
            </a:br>
            <a:r>
              <a:rPr lang="en-US" dirty="0" smtClean="0"/>
              <a:t>Museum of the toilets in Kiev</a:t>
            </a:r>
            <a:endParaRPr lang="ru-RU" dirty="0"/>
          </a:p>
        </p:txBody>
      </p:sp>
      <p:pic>
        <p:nvPicPr>
          <p:cNvPr id="4" name="Рисунок 3" descr="загруженное (2).jpg"/>
          <p:cNvPicPr>
            <a:picLocks noChangeAspect="1"/>
          </p:cNvPicPr>
          <p:nvPr/>
        </p:nvPicPr>
        <p:blipFill>
          <a:blip r:embed="rId2"/>
          <a:stretch>
            <a:fillRect/>
          </a:stretch>
        </p:blipFill>
        <p:spPr>
          <a:xfrm>
            <a:off x="571472" y="3857628"/>
            <a:ext cx="3369037" cy="2373640"/>
          </a:xfrm>
          <a:prstGeom prst="rect">
            <a:avLst/>
          </a:prstGeom>
        </p:spPr>
      </p:pic>
      <p:pic>
        <p:nvPicPr>
          <p:cNvPr id="5" name="Рисунок 4" descr="загруженное (3).jpg"/>
          <p:cNvPicPr>
            <a:picLocks noChangeAspect="1"/>
          </p:cNvPicPr>
          <p:nvPr/>
        </p:nvPicPr>
        <p:blipFill>
          <a:blip r:embed="rId3"/>
          <a:stretch>
            <a:fillRect/>
          </a:stretch>
        </p:blipFill>
        <p:spPr>
          <a:xfrm>
            <a:off x="4857752" y="2857496"/>
            <a:ext cx="3000396" cy="386414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71480"/>
            <a:ext cx="8229600" cy="4709160"/>
          </a:xfrm>
        </p:spPr>
        <p:txBody>
          <a:bodyPr/>
          <a:lstStyle/>
          <a:p>
            <a:r>
              <a:rPr lang="ru-RU" dirty="0" smtClean="0"/>
              <a:t> </a:t>
            </a:r>
            <a:r>
              <a:rPr lang="en-US" dirty="0" smtClean="0"/>
              <a:t>Museum of Decorative Arts is also </a:t>
            </a:r>
            <a:r>
              <a:rPr lang="en-US" dirty="0" err="1" smtClean="0"/>
              <a:t>dnoy</a:t>
            </a:r>
            <a:r>
              <a:rPr lang="en-US" dirty="0" smtClean="0"/>
              <a:t> of the most significant in Ukraine collection of glassware.</a:t>
            </a:r>
            <a:endParaRPr lang="ru-RU" dirty="0"/>
          </a:p>
        </p:txBody>
      </p:sp>
      <p:pic>
        <p:nvPicPr>
          <p:cNvPr id="5" name="Рисунок 4" descr="загруженное (4).jpg"/>
          <p:cNvPicPr>
            <a:picLocks noChangeAspect="1"/>
          </p:cNvPicPr>
          <p:nvPr/>
        </p:nvPicPr>
        <p:blipFill>
          <a:blip r:embed="rId2"/>
          <a:stretch>
            <a:fillRect/>
          </a:stretch>
        </p:blipFill>
        <p:spPr>
          <a:xfrm>
            <a:off x="2143108" y="2786058"/>
            <a:ext cx="3910310" cy="292895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229600" cy="4709160"/>
          </a:xfrm>
        </p:spPr>
        <p:txBody>
          <a:bodyPr/>
          <a:lstStyle/>
          <a:p>
            <a:r>
              <a:rPr lang="en-US" dirty="0" smtClean="0"/>
              <a:t>Now the museum's collection Ukrainian decorative arts continues to grow as the ancient discoveries, and examples of modern Ukrainian folk art.</a:t>
            </a:r>
            <a:endParaRPr lang="ru-RU" dirty="0"/>
          </a:p>
        </p:txBody>
      </p:sp>
      <p:pic>
        <p:nvPicPr>
          <p:cNvPr id="4" name="Рисунок 3" descr="images (14).jpg"/>
          <p:cNvPicPr>
            <a:picLocks noChangeAspect="1"/>
          </p:cNvPicPr>
          <p:nvPr/>
        </p:nvPicPr>
        <p:blipFill>
          <a:blip r:embed="rId2"/>
          <a:stretch>
            <a:fillRect/>
          </a:stretch>
        </p:blipFill>
        <p:spPr>
          <a:xfrm>
            <a:off x="357157" y="2500306"/>
            <a:ext cx="2762269" cy="2071702"/>
          </a:xfrm>
          <a:prstGeom prst="rect">
            <a:avLst/>
          </a:prstGeom>
        </p:spPr>
      </p:pic>
      <p:pic>
        <p:nvPicPr>
          <p:cNvPr id="5" name="Рисунок 4" descr="images (8).jpg"/>
          <p:cNvPicPr>
            <a:picLocks noChangeAspect="1"/>
          </p:cNvPicPr>
          <p:nvPr/>
        </p:nvPicPr>
        <p:blipFill>
          <a:blip r:embed="rId3"/>
          <a:stretch>
            <a:fillRect/>
          </a:stretch>
        </p:blipFill>
        <p:spPr>
          <a:xfrm>
            <a:off x="6072198" y="2071678"/>
            <a:ext cx="2928958" cy="2193892"/>
          </a:xfrm>
          <a:prstGeom prst="rect">
            <a:avLst/>
          </a:prstGeom>
        </p:spPr>
      </p:pic>
      <p:pic>
        <p:nvPicPr>
          <p:cNvPr id="6" name="Рисунок 5" descr="загруженное (3).jpg"/>
          <p:cNvPicPr>
            <a:picLocks noChangeAspect="1"/>
          </p:cNvPicPr>
          <p:nvPr/>
        </p:nvPicPr>
        <p:blipFill>
          <a:blip r:embed="rId4"/>
          <a:stretch>
            <a:fillRect/>
          </a:stretch>
        </p:blipFill>
        <p:spPr>
          <a:xfrm>
            <a:off x="3428992" y="3500438"/>
            <a:ext cx="2286016" cy="318839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214290"/>
            <a:ext cx="8229600" cy="4709160"/>
          </a:xfrm>
        </p:spPr>
        <p:txBody>
          <a:bodyPr/>
          <a:lstStyle/>
          <a:p>
            <a:r>
              <a:rPr lang="en-US" dirty="0" smtClean="0"/>
              <a:t>One of the most unusual museums in Kiev is a museum of the history of the toilet, opened September 5, 2007. This museum is even more attractive to tourists, given the fact that such museums in the USSR did not exist.</a:t>
            </a:r>
            <a:endParaRPr lang="ru-RU" dirty="0" smtClean="0"/>
          </a:p>
        </p:txBody>
      </p:sp>
      <p:pic>
        <p:nvPicPr>
          <p:cNvPr id="4" name="Рисунок 3" descr="загруженное (1).jpg"/>
          <p:cNvPicPr>
            <a:picLocks noChangeAspect="1"/>
          </p:cNvPicPr>
          <p:nvPr/>
        </p:nvPicPr>
        <p:blipFill>
          <a:blip r:embed="rId2"/>
          <a:stretch>
            <a:fillRect/>
          </a:stretch>
        </p:blipFill>
        <p:spPr>
          <a:xfrm>
            <a:off x="142844" y="2714620"/>
            <a:ext cx="3433443" cy="2571768"/>
          </a:xfrm>
          <a:prstGeom prst="rect">
            <a:avLst/>
          </a:prstGeom>
        </p:spPr>
      </p:pic>
      <p:pic>
        <p:nvPicPr>
          <p:cNvPr id="5" name="Рисунок 4" descr="images (3).jpg"/>
          <p:cNvPicPr>
            <a:picLocks noChangeAspect="1"/>
          </p:cNvPicPr>
          <p:nvPr/>
        </p:nvPicPr>
        <p:blipFill>
          <a:blip r:embed="rId3"/>
          <a:stretch>
            <a:fillRect/>
          </a:stretch>
        </p:blipFill>
        <p:spPr>
          <a:xfrm>
            <a:off x="4143372" y="3786190"/>
            <a:ext cx="4357718" cy="244848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14290"/>
            <a:ext cx="8229600" cy="4709160"/>
          </a:xfrm>
        </p:spPr>
        <p:txBody>
          <a:bodyPr>
            <a:normAutofit/>
          </a:bodyPr>
          <a:lstStyle/>
          <a:p>
            <a:r>
              <a:rPr lang="en-US" dirty="0" smtClean="0"/>
              <a:t>Throughout the museum is divided into several sectors, each of which has their own idea of ​​art, based on the chronology of the present sample.</a:t>
            </a:r>
            <a:endParaRPr lang="ru-RU" dirty="0"/>
          </a:p>
        </p:txBody>
      </p:sp>
      <p:pic>
        <p:nvPicPr>
          <p:cNvPr id="4" name="Рисунок 3" descr="images (4).jpg"/>
          <p:cNvPicPr>
            <a:picLocks noChangeAspect="1"/>
          </p:cNvPicPr>
          <p:nvPr/>
        </p:nvPicPr>
        <p:blipFill>
          <a:blip r:embed="rId2"/>
          <a:stretch>
            <a:fillRect/>
          </a:stretch>
        </p:blipFill>
        <p:spPr>
          <a:xfrm>
            <a:off x="214282" y="2143115"/>
            <a:ext cx="3429024" cy="2253005"/>
          </a:xfrm>
          <a:prstGeom prst="rect">
            <a:avLst/>
          </a:prstGeom>
        </p:spPr>
      </p:pic>
      <p:pic>
        <p:nvPicPr>
          <p:cNvPr id="5" name="Рисунок 4" descr="images.jpg"/>
          <p:cNvPicPr>
            <a:picLocks noChangeAspect="1"/>
          </p:cNvPicPr>
          <p:nvPr/>
        </p:nvPicPr>
        <p:blipFill>
          <a:blip r:embed="rId3"/>
          <a:stretch>
            <a:fillRect/>
          </a:stretch>
        </p:blipFill>
        <p:spPr>
          <a:xfrm>
            <a:off x="2000232" y="4500546"/>
            <a:ext cx="3575040" cy="2357454"/>
          </a:xfrm>
          <a:prstGeom prst="rect">
            <a:avLst/>
          </a:prstGeom>
        </p:spPr>
      </p:pic>
      <p:pic>
        <p:nvPicPr>
          <p:cNvPr id="6" name="Рисунок 5" descr="images (2).jpg"/>
          <p:cNvPicPr>
            <a:picLocks noChangeAspect="1"/>
          </p:cNvPicPr>
          <p:nvPr/>
        </p:nvPicPr>
        <p:blipFill>
          <a:blip r:embed="rId4"/>
          <a:stretch>
            <a:fillRect/>
          </a:stretch>
        </p:blipFill>
        <p:spPr>
          <a:xfrm>
            <a:off x="4929189" y="2071678"/>
            <a:ext cx="3643337" cy="242889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42852"/>
            <a:ext cx="8229600" cy="4709160"/>
          </a:xfrm>
        </p:spPr>
        <p:txBody>
          <a:bodyPr/>
          <a:lstStyle/>
          <a:p>
            <a:r>
              <a:rPr lang="ru-RU" dirty="0" smtClean="0"/>
              <a:t> </a:t>
            </a:r>
            <a:r>
              <a:rPr lang="en-US" dirty="0" smtClean="0"/>
              <a:t> Total number of toilets on display in the museum is about 3 hundred items. Collection features various toilets are even examples of porcelain, stone and metal.</a:t>
            </a:r>
            <a:endParaRPr lang="ru-RU" dirty="0"/>
          </a:p>
        </p:txBody>
      </p:sp>
      <p:pic>
        <p:nvPicPr>
          <p:cNvPr id="4" name="Рисунок 3" descr="images (1).jpg"/>
          <p:cNvPicPr>
            <a:picLocks noChangeAspect="1"/>
          </p:cNvPicPr>
          <p:nvPr/>
        </p:nvPicPr>
        <p:blipFill>
          <a:blip r:embed="rId2"/>
          <a:stretch>
            <a:fillRect/>
          </a:stretch>
        </p:blipFill>
        <p:spPr>
          <a:xfrm>
            <a:off x="5715008" y="3786190"/>
            <a:ext cx="3214710" cy="2407929"/>
          </a:xfrm>
          <a:prstGeom prst="rect">
            <a:avLst/>
          </a:prstGeom>
        </p:spPr>
      </p:pic>
      <p:pic>
        <p:nvPicPr>
          <p:cNvPr id="5" name="Рисунок 4" descr="images (8).jpg"/>
          <p:cNvPicPr>
            <a:picLocks noChangeAspect="1"/>
          </p:cNvPicPr>
          <p:nvPr/>
        </p:nvPicPr>
        <p:blipFill>
          <a:blip r:embed="rId3"/>
          <a:stretch>
            <a:fillRect/>
          </a:stretch>
        </p:blipFill>
        <p:spPr>
          <a:xfrm>
            <a:off x="357157" y="3786190"/>
            <a:ext cx="3663247" cy="242889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229600" cy="4709160"/>
          </a:xfrm>
        </p:spPr>
        <p:txBody>
          <a:bodyPr/>
          <a:lstStyle/>
          <a:p>
            <a:r>
              <a:rPr lang="en-US" dirty="0" smtClean="0"/>
              <a:t>Exposure history museum toilet is represented not only toilets but also other attributes associated with them. Visitors can enjoy the humorous miniature toilets, collection.</a:t>
            </a:r>
            <a:endParaRPr lang="ru-RU" dirty="0"/>
          </a:p>
        </p:txBody>
      </p:sp>
      <p:pic>
        <p:nvPicPr>
          <p:cNvPr id="4" name="Рисунок 3" descr="images (5).jpg"/>
          <p:cNvPicPr>
            <a:picLocks noChangeAspect="1"/>
          </p:cNvPicPr>
          <p:nvPr/>
        </p:nvPicPr>
        <p:blipFill>
          <a:blip r:embed="rId2"/>
          <a:stretch>
            <a:fillRect/>
          </a:stretch>
        </p:blipFill>
        <p:spPr>
          <a:xfrm>
            <a:off x="500034" y="2643182"/>
            <a:ext cx="3400449" cy="2428892"/>
          </a:xfrm>
          <a:prstGeom prst="rect">
            <a:avLst/>
          </a:prstGeom>
        </p:spPr>
      </p:pic>
      <p:pic>
        <p:nvPicPr>
          <p:cNvPr id="5" name="Рисунок 4" descr="images (6).jpg"/>
          <p:cNvPicPr>
            <a:picLocks noChangeAspect="1"/>
          </p:cNvPicPr>
          <p:nvPr/>
        </p:nvPicPr>
        <p:blipFill>
          <a:blip r:embed="rId3"/>
          <a:stretch>
            <a:fillRect/>
          </a:stretch>
        </p:blipFill>
        <p:spPr>
          <a:xfrm>
            <a:off x="4786314" y="3571876"/>
            <a:ext cx="3529458" cy="264320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000108"/>
            <a:ext cx="8229600" cy="1143000"/>
          </a:xfrm>
        </p:spPr>
        <p:txBody>
          <a:bodyPr/>
          <a:lstStyle/>
          <a:p>
            <a:r>
              <a:rPr lang="en-US" dirty="0" smtClean="0"/>
              <a:t>Museum of Decorative Arts</a:t>
            </a:r>
            <a:endParaRPr lang="ru-RU" dirty="0"/>
          </a:p>
        </p:txBody>
      </p:sp>
      <p:pic>
        <p:nvPicPr>
          <p:cNvPr id="4" name="Содержимое 3" descr="загруженное (7).jpg"/>
          <p:cNvPicPr>
            <a:picLocks noGrp="1" noChangeAspect="1"/>
          </p:cNvPicPr>
          <p:nvPr>
            <p:ph idx="1"/>
          </p:nvPr>
        </p:nvPicPr>
        <p:blipFill>
          <a:blip r:embed="rId2"/>
          <a:stretch>
            <a:fillRect/>
          </a:stretch>
        </p:blipFill>
        <p:spPr>
          <a:xfrm>
            <a:off x="500034" y="2928934"/>
            <a:ext cx="3327918" cy="2214578"/>
          </a:xfrm>
        </p:spPr>
      </p:pic>
      <p:pic>
        <p:nvPicPr>
          <p:cNvPr id="5" name="Рисунок 4" descr="загруженное (2).jpg"/>
          <p:cNvPicPr>
            <a:picLocks noChangeAspect="1"/>
          </p:cNvPicPr>
          <p:nvPr/>
        </p:nvPicPr>
        <p:blipFill>
          <a:blip r:embed="rId3"/>
          <a:stretch>
            <a:fillRect/>
          </a:stretch>
        </p:blipFill>
        <p:spPr>
          <a:xfrm>
            <a:off x="4643438" y="3429000"/>
            <a:ext cx="3905277" cy="292895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500042"/>
            <a:ext cx="8229600" cy="4709160"/>
          </a:xfrm>
        </p:spPr>
        <p:txBody>
          <a:bodyPr/>
          <a:lstStyle/>
          <a:p>
            <a:r>
              <a:rPr lang="en-US" dirty="0" smtClean="0"/>
              <a:t>The exposition of the museum has more than 70 000 pieces made folk artists starting with the 17th century and ending with the Soviet period.</a:t>
            </a:r>
            <a:endParaRPr lang="ru-RU" dirty="0"/>
          </a:p>
        </p:txBody>
      </p:sp>
      <p:pic>
        <p:nvPicPr>
          <p:cNvPr id="5" name="Рисунок 4" descr="images (6).jpg"/>
          <p:cNvPicPr>
            <a:picLocks noChangeAspect="1"/>
          </p:cNvPicPr>
          <p:nvPr/>
        </p:nvPicPr>
        <p:blipFill>
          <a:blip r:embed="rId2"/>
          <a:stretch>
            <a:fillRect/>
          </a:stretch>
        </p:blipFill>
        <p:spPr>
          <a:xfrm>
            <a:off x="500034" y="2643181"/>
            <a:ext cx="3214710" cy="2678925"/>
          </a:xfrm>
          <a:prstGeom prst="rect">
            <a:avLst/>
          </a:prstGeom>
        </p:spPr>
      </p:pic>
      <p:pic>
        <p:nvPicPr>
          <p:cNvPr id="6" name="Рисунок 5" descr="images (4).jpg"/>
          <p:cNvPicPr>
            <a:picLocks noChangeAspect="1"/>
          </p:cNvPicPr>
          <p:nvPr/>
        </p:nvPicPr>
        <p:blipFill>
          <a:blip r:embed="rId3"/>
          <a:stretch>
            <a:fillRect/>
          </a:stretch>
        </p:blipFill>
        <p:spPr>
          <a:xfrm>
            <a:off x="4286248" y="3000372"/>
            <a:ext cx="3810027" cy="28575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229600" cy="4709160"/>
          </a:xfrm>
        </p:spPr>
        <p:txBody>
          <a:bodyPr/>
          <a:lstStyle/>
          <a:p>
            <a:r>
              <a:rPr lang="en-US" dirty="0" smtClean="0"/>
              <a:t>State Museum of Ukrainian Decorative Folk Art presents an opportunity to get acquainted with the rich collection of carpets, rugs, fabrics, hand-made and factory-made, printed fabric samples 17-19 century manufacturing, tablecloths, towels, traditional dress.</a:t>
            </a:r>
            <a:endParaRPr lang="ru-RU" dirty="0"/>
          </a:p>
        </p:txBody>
      </p:sp>
      <p:pic>
        <p:nvPicPr>
          <p:cNvPr id="4" name="Рисунок 3" descr="images (13).jpg"/>
          <p:cNvPicPr>
            <a:picLocks noChangeAspect="1"/>
          </p:cNvPicPr>
          <p:nvPr/>
        </p:nvPicPr>
        <p:blipFill>
          <a:blip r:embed="rId2"/>
          <a:stretch>
            <a:fillRect/>
          </a:stretch>
        </p:blipFill>
        <p:spPr>
          <a:xfrm>
            <a:off x="142844" y="3357562"/>
            <a:ext cx="2786082" cy="2105760"/>
          </a:xfrm>
          <a:prstGeom prst="rect">
            <a:avLst/>
          </a:prstGeom>
        </p:spPr>
      </p:pic>
      <p:pic>
        <p:nvPicPr>
          <p:cNvPr id="5" name="Рисунок 4" descr="images (10).jpg"/>
          <p:cNvPicPr>
            <a:picLocks noChangeAspect="1"/>
          </p:cNvPicPr>
          <p:nvPr/>
        </p:nvPicPr>
        <p:blipFill>
          <a:blip r:embed="rId3"/>
          <a:stretch>
            <a:fillRect/>
          </a:stretch>
        </p:blipFill>
        <p:spPr>
          <a:xfrm>
            <a:off x="3071802" y="4143356"/>
            <a:ext cx="2654850" cy="2714644"/>
          </a:xfrm>
          <a:prstGeom prst="rect">
            <a:avLst/>
          </a:prstGeom>
        </p:spPr>
      </p:pic>
      <p:pic>
        <p:nvPicPr>
          <p:cNvPr id="6" name="Рисунок 5" descr="images (12).jpg"/>
          <p:cNvPicPr>
            <a:picLocks noChangeAspect="1"/>
          </p:cNvPicPr>
          <p:nvPr/>
        </p:nvPicPr>
        <p:blipFill>
          <a:blip r:embed="rId4"/>
          <a:stretch>
            <a:fillRect/>
          </a:stretch>
        </p:blipFill>
        <p:spPr>
          <a:xfrm>
            <a:off x="5786445" y="3000372"/>
            <a:ext cx="3147323" cy="235745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en-US" dirty="0" smtClean="0"/>
              <a:t>One should pay attention to the collection of carvings of bone and wood.</a:t>
            </a:r>
            <a:endParaRPr lang="ru-RU" dirty="0"/>
          </a:p>
        </p:txBody>
      </p:sp>
      <p:pic>
        <p:nvPicPr>
          <p:cNvPr id="4" name="Рисунок 3" descr="загруженное (1).jpg"/>
          <p:cNvPicPr>
            <a:picLocks noChangeAspect="1"/>
          </p:cNvPicPr>
          <p:nvPr/>
        </p:nvPicPr>
        <p:blipFill>
          <a:blip r:embed="rId2"/>
          <a:stretch>
            <a:fillRect/>
          </a:stretch>
        </p:blipFill>
        <p:spPr>
          <a:xfrm>
            <a:off x="357158" y="4357694"/>
            <a:ext cx="2500330" cy="2002256"/>
          </a:xfrm>
          <a:prstGeom prst="rect">
            <a:avLst/>
          </a:prstGeom>
        </p:spPr>
      </p:pic>
      <p:pic>
        <p:nvPicPr>
          <p:cNvPr id="5" name="Рисунок 4" descr="images (5).jpg"/>
          <p:cNvPicPr>
            <a:picLocks noChangeAspect="1"/>
          </p:cNvPicPr>
          <p:nvPr/>
        </p:nvPicPr>
        <p:blipFill>
          <a:blip r:embed="rId3"/>
          <a:stretch>
            <a:fillRect/>
          </a:stretch>
        </p:blipFill>
        <p:spPr>
          <a:xfrm>
            <a:off x="3071802" y="3571876"/>
            <a:ext cx="2791157" cy="1857388"/>
          </a:xfrm>
          <a:prstGeom prst="rect">
            <a:avLst/>
          </a:prstGeom>
        </p:spPr>
      </p:pic>
      <p:pic>
        <p:nvPicPr>
          <p:cNvPr id="6" name="Рисунок 5" descr="загруженное (5).jpg"/>
          <p:cNvPicPr>
            <a:picLocks noChangeAspect="1"/>
          </p:cNvPicPr>
          <p:nvPr/>
        </p:nvPicPr>
        <p:blipFill>
          <a:blip r:embed="rId4"/>
          <a:stretch>
            <a:fillRect/>
          </a:stretch>
        </p:blipFill>
        <p:spPr>
          <a:xfrm>
            <a:off x="5929321" y="2357430"/>
            <a:ext cx="3038709" cy="192882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69</TotalTime>
  <Words>211</Words>
  <PresentationFormat>Экран (4:3)</PresentationFormat>
  <Paragraphs>11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Апекс</vt:lpstr>
      <vt:lpstr> Museum of the toilets in Kiev</vt:lpstr>
      <vt:lpstr>Слайд 2</vt:lpstr>
      <vt:lpstr>Слайд 3</vt:lpstr>
      <vt:lpstr>Слайд 4</vt:lpstr>
      <vt:lpstr>Слайд 5</vt:lpstr>
      <vt:lpstr>Museum of Decorative Arts</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Slava</dc:creator>
  <cp:lastModifiedBy>Slava</cp:lastModifiedBy>
  <cp:revision>9</cp:revision>
  <dcterms:created xsi:type="dcterms:W3CDTF">2014-04-21T12:32:06Z</dcterms:created>
  <dcterms:modified xsi:type="dcterms:W3CDTF">2014-04-21T14:11:07Z</dcterms:modified>
</cp:coreProperties>
</file>