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9" r:id="rId3"/>
    <p:sldId id="260" r:id="rId4"/>
    <p:sldId id="257" r:id="rId5"/>
    <p:sldId id="264" r:id="rId6"/>
    <p:sldId id="258" r:id="rId7"/>
    <p:sldId id="262" r:id="rId8"/>
    <p:sldId id="263" r:id="rId9"/>
    <p:sldId id="261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Дефо </a:t>
            </a:r>
            <a:r>
              <a:rPr lang="ru-RU" dirty="0" err="1" smtClean="0"/>
              <a:t>Даніель</a:t>
            </a:r>
            <a:r>
              <a:rPr lang="en-US" dirty="0"/>
              <a:t/>
            </a:r>
            <a:br>
              <a:rPr lang="en-US" dirty="0"/>
            </a:br>
            <a:r>
              <a:rPr lang="uk-UA" dirty="0" smtClean="0"/>
              <a:t>«</a:t>
            </a:r>
            <a:r>
              <a:rPr lang="ru-RU" dirty="0" err="1" smtClean="0"/>
              <a:t>Робінзон</a:t>
            </a:r>
            <a:r>
              <a:rPr lang="ru-RU" dirty="0" smtClean="0"/>
              <a:t> Крузо»</a:t>
            </a:r>
            <a:endParaRPr lang="ru-RU" dirty="0"/>
          </a:p>
        </p:txBody>
      </p:sp>
      <p:pic>
        <p:nvPicPr>
          <p:cNvPr id="1026" name="Picture 2" descr="http://www.odb.te.ua/userfiles/%D1%81%D0%BA%D0%B0%D0%BD%D0%B8%D1%80%D0%BE%D0%B2%D0%B0%D0%BD%D0%B8%D0%B50001(5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-25152"/>
            <a:ext cx="11785078" cy="1640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435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ru-RU" dirty="0"/>
          </a:p>
        </p:txBody>
      </p:sp>
      <p:pic>
        <p:nvPicPr>
          <p:cNvPr id="10242" name="Picture 2" descr="http://www.bionomica.ru/images/robin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168" y="0"/>
            <a:ext cx="94151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628800"/>
            <a:ext cx="5616624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Герой роману – </a:t>
            </a:r>
            <a:r>
              <a:rPr lang="ru-RU" sz="3600" dirty="0" err="1">
                <a:solidFill>
                  <a:srgbClr val="0070C0"/>
                </a:solidFill>
              </a:rPr>
              <a:t>звичайна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dirty="0" err="1">
                <a:solidFill>
                  <a:srgbClr val="0070C0"/>
                </a:solidFill>
              </a:rPr>
              <a:t>людина</a:t>
            </a:r>
            <a:r>
              <a:rPr lang="ru-RU" sz="3600" dirty="0">
                <a:solidFill>
                  <a:srgbClr val="0070C0"/>
                </a:solidFill>
              </a:rPr>
              <a:t>, </a:t>
            </a:r>
            <a:r>
              <a:rPr lang="ru-RU" sz="3600" dirty="0" err="1">
                <a:solidFill>
                  <a:srgbClr val="0070C0"/>
                </a:solidFill>
              </a:rPr>
              <a:t>подібна</a:t>
            </a:r>
            <a:r>
              <a:rPr lang="ru-RU" sz="3600" dirty="0">
                <a:solidFill>
                  <a:srgbClr val="0070C0"/>
                </a:solidFill>
              </a:rPr>
              <a:t> до нас, </a:t>
            </a:r>
            <a:r>
              <a:rPr lang="ru-RU" sz="3600" dirty="0" err="1">
                <a:solidFill>
                  <a:srgbClr val="0070C0"/>
                </a:solidFill>
              </a:rPr>
              <a:t>зумів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dirty="0" err="1">
                <a:solidFill>
                  <a:srgbClr val="0070C0"/>
                </a:solidFill>
              </a:rPr>
              <a:t>вижити</a:t>
            </a:r>
            <a:r>
              <a:rPr lang="ru-RU" sz="3600" dirty="0">
                <a:solidFill>
                  <a:srgbClr val="0070C0"/>
                </a:solidFill>
              </a:rPr>
              <a:t>, </a:t>
            </a:r>
            <a:r>
              <a:rPr lang="ru-RU" sz="3600" dirty="0" err="1">
                <a:solidFill>
                  <a:srgbClr val="0070C0"/>
                </a:solidFill>
              </a:rPr>
              <a:t>вистояти</a:t>
            </a:r>
            <a:r>
              <a:rPr lang="ru-RU" sz="3600" dirty="0">
                <a:solidFill>
                  <a:srgbClr val="0070C0"/>
                </a:solidFill>
              </a:rPr>
              <a:t>, </a:t>
            </a:r>
            <a:r>
              <a:rPr lang="ru-RU" sz="3600" dirty="0" err="1">
                <a:solidFill>
                  <a:srgbClr val="0070C0"/>
                </a:solidFill>
              </a:rPr>
              <a:t>залишитися</a:t>
            </a:r>
            <a:r>
              <a:rPr lang="ru-RU" sz="3600" dirty="0">
                <a:solidFill>
                  <a:srgbClr val="0070C0"/>
                </a:solidFill>
              </a:rPr>
              <a:t> Людиною!!!</a:t>
            </a:r>
          </a:p>
        </p:txBody>
      </p:sp>
    </p:spTree>
    <p:extLst>
      <p:ext uri="{BB962C8B-B14F-4D97-AF65-F5344CB8AC3E}">
        <p14:creationId xmlns:p14="http://schemas.microsoft.com/office/powerpoint/2010/main" val="25506838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08720"/>
            <a:ext cx="6777317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/>
              <a:t>Я</a:t>
            </a:r>
            <a:r>
              <a:rPr lang="uk-UA" sz="3200" dirty="0" smtClean="0"/>
              <a:t>ким дивним явищем був наляканий Робінзон, коли з даху його печери почала сипатися земля </a:t>
            </a:r>
          </a:p>
          <a:p>
            <a:pPr marL="0" indent="0">
              <a:buNone/>
            </a:pPr>
            <a:endParaRPr lang="uk-UA" sz="3200" dirty="0"/>
          </a:p>
          <a:p>
            <a:pPr marL="0" indent="0">
              <a:buNone/>
            </a:pPr>
            <a:r>
              <a:rPr lang="uk-UA" sz="3200" dirty="0" smtClean="0"/>
              <a:t>А) землетрус     </a:t>
            </a:r>
          </a:p>
          <a:p>
            <a:pPr marL="0" indent="0">
              <a:buNone/>
            </a:pPr>
            <a:r>
              <a:rPr lang="uk-UA" sz="3200" dirty="0" smtClean="0"/>
              <a:t>Б) цунамі     </a:t>
            </a:r>
          </a:p>
          <a:p>
            <a:pPr marL="0" indent="0">
              <a:buNone/>
            </a:pPr>
            <a:r>
              <a:rPr lang="uk-UA" sz="3200" dirty="0" smtClean="0"/>
              <a:t>В) вибух</a:t>
            </a:r>
            <a:endParaRPr lang="ru-RU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99592" y="4106035"/>
            <a:ext cx="3096344" cy="7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030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836712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uk-UA" dirty="0" smtClean="0"/>
              <a:t>Порятунку не було: мене чекала невблаганна смерть і не у хвилях морських, а ….</a:t>
            </a:r>
          </a:p>
          <a:p>
            <a:endParaRPr lang="uk-UA" dirty="0"/>
          </a:p>
          <a:p>
            <a:r>
              <a:rPr lang="uk-UA" dirty="0" smtClean="0"/>
              <a:t>А) від самотності</a:t>
            </a:r>
          </a:p>
          <a:p>
            <a:r>
              <a:rPr lang="uk-UA" dirty="0" smtClean="0"/>
              <a:t>Б) від голоду   </a:t>
            </a:r>
          </a:p>
          <a:p>
            <a:r>
              <a:rPr lang="uk-UA" dirty="0" smtClean="0"/>
              <a:t>В) від болю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3313113"/>
            <a:ext cx="2304256" cy="59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9593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764704"/>
            <a:ext cx="6777317" cy="5067925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uk-UA" sz="3500" dirty="0" smtClean="0"/>
              <a:t>« Старий … якого я знайшов тоді в моїй печері, наступного дня здох, і я закопав його в землю, там де він лежав»</a:t>
            </a:r>
          </a:p>
          <a:p>
            <a:endParaRPr lang="uk-UA" sz="3500" dirty="0" smtClean="0"/>
          </a:p>
          <a:p>
            <a:endParaRPr lang="uk-UA" sz="3500" dirty="0"/>
          </a:p>
          <a:p>
            <a:pPr marL="68580" indent="0">
              <a:buNone/>
            </a:pPr>
            <a:endParaRPr lang="uk-UA" sz="3500" dirty="0"/>
          </a:p>
          <a:p>
            <a:pPr marL="0" indent="0">
              <a:buNone/>
            </a:pPr>
            <a:r>
              <a:rPr lang="uk-UA" sz="3500" dirty="0" smtClean="0"/>
              <a:t>А) папуга</a:t>
            </a:r>
          </a:p>
          <a:p>
            <a:pPr marL="0" indent="0">
              <a:buNone/>
            </a:pPr>
            <a:r>
              <a:rPr lang="uk-UA" sz="3500" dirty="0" smtClean="0"/>
              <a:t>Б) козел    </a:t>
            </a:r>
          </a:p>
          <a:p>
            <a:pPr marL="0" indent="0">
              <a:buNone/>
            </a:pPr>
            <a:r>
              <a:rPr lang="uk-UA" sz="3500" dirty="0" smtClean="0"/>
              <a:t>В) кабан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28192" y="5229200"/>
            <a:ext cx="2232248" cy="5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056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619" y="620688"/>
            <a:ext cx="6777317" cy="3508977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uk-UA" sz="3600" dirty="0" smtClean="0"/>
              <a:t>Я вирішив одразу дістатись на корабел, щоб дістати..</a:t>
            </a:r>
          </a:p>
          <a:p>
            <a:endParaRPr lang="uk-UA" sz="3600" dirty="0"/>
          </a:p>
          <a:p>
            <a:endParaRPr lang="uk-UA" sz="3600" dirty="0" smtClean="0"/>
          </a:p>
          <a:p>
            <a:pPr marL="0" indent="0">
              <a:buNone/>
            </a:pPr>
            <a:r>
              <a:rPr lang="uk-UA" sz="3600" dirty="0" smtClean="0"/>
              <a:t>А) провізію й інші речі   </a:t>
            </a:r>
          </a:p>
          <a:p>
            <a:pPr marL="0" indent="0">
              <a:buNone/>
            </a:pPr>
            <a:r>
              <a:rPr lang="uk-UA" sz="3600" dirty="0" smtClean="0"/>
              <a:t>Б) порох і гроші</a:t>
            </a:r>
          </a:p>
          <a:p>
            <a:pPr marL="0" indent="0">
              <a:buNone/>
            </a:pPr>
            <a:r>
              <a:rPr lang="uk-UA" sz="3600" dirty="0" smtClean="0"/>
              <a:t>В) зброю</a:t>
            </a:r>
            <a:endParaRPr lang="ru-RU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578" y="1036341"/>
            <a:ext cx="4061048" cy="556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35546"/>
            <a:ext cx="518457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6320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7992888" cy="475252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13900" b="1" dirty="0"/>
              <a:t>Дякую за увагу.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441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4392488" cy="583264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4000" dirty="0"/>
              <a:t>«</a:t>
            </a:r>
            <a:r>
              <a:rPr lang="ru-RU" sz="4000" dirty="0" err="1"/>
              <a:t>Робінзон</a:t>
            </a:r>
            <a:r>
              <a:rPr lang="ru-RU" sz="4000" dirty="0"/>
              <a:t> Крузо</a:t>
            </a:r>
            <a:r>
              <a:rPr lang="ru-RU" sz="4000" dirty="0" smtClean="0"/>
              <a:t>» - один з </a:t>
            </a:r>
            <a:r>
              <a:rPr lang="ru-RU" sz="4000" dirty="0" err="1" smtClean="0"/>
              <a:t>найвідоміших</a:t>
            </a:r>
            <a:r>
              <a:rPr lang="ru-RU" sz="4000" dirty="0" smtClean="0"/>
              <a:t> </a:t>
            </a:r>
            <a:r>
              <a:rPr lang="ru-RU" sz="4000" dirty="0" err="1" smtClean="0"/>
              <a:t>пригодницьких</a:t>
            </a:r>
            <a:r>
              <a:rPr lang="ru-RU" sz="4000" dirty="0" smtClean="0"/>
              <a:t> </a:t>
            </a:r>
            <a:r>
              <a:rPr lang="ru-RU" sz="4000" dirty="0" err="1" smtClean="0"/>
              <a:t>романів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2050" name="Picture 2" descr="http://cs5948.vk.me/u151768652/a_f32b166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764704"/>
            <a:ext cx="2808312" cy="568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267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3528391" cy="3508977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uk-UA" sz="3200" dirty="0" smtClean="0"/>
              <a:t>Ця книга про мужню людину, чоловіка, який опинився на безлюдному острові, зумів перемогти страх і вижити в найсуворіших умовах.</a:t>
            </a:r>
            <a:endParaRPr lang="ru-RU" sz="3200" dirty="0"/>
          </a:p>
        </p:txBody>
      </p:sp>
      <p:pic>
        <p:nvPicPr>
          <p:cNvPr id="4098" name="Picture 2" descr="http://www.e-reading.ws/illustrations/18/18935-i_0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009" y="-171400"/>
            <a:ext cx="5715000" cy="72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387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4968552" cy="4525963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uk-UA" dirty="0" smtClean="0">
                <a:latin typeface="Arial"/>
              </a:rPr>
              <a:t>У романі розповідається про життя</a:t>
            </a:r>
            <a:r>
              <a:rPr lang="uk-UA" dirty="0" smtClean="0">
                <a:latin typeface="Arial"/>
              </a:rPr>
              <a:t>, пригоди Робінзона Крузо, моряка з Йорка, який прожив 28 років у повній самотності на безлюдному острові біля берегів Америки поблизу гирла річки Оріноко, куди він був викинутий корабельною аварією, під час якої весь екіпаж корабля крім нього загинув.</a:t>
            </a:r>
            <a:endParaRPr lang="uk-UA" dirty="0"/>
          </a:p>
        </p:txBody>
      </p:sp>
      <p:pic>
        <p:nvPicPr>
          <p:cNvPr id="5122" name="Picture 2" descr="http://phenomenonsofhistory.com/site/wp-content/uploads/2010/10/1244821983_zpage13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281893"/>
            <a:ext cx="4868848" cy="657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186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770" y="548680"/>
            <a:ext cx="7848872" cy="273630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uk-UA" sz="2800" dirty="0" smtClean="0"/>
              <a:t>Прототипом Робінзона був шотландський моряк Олександр </a:t>
            </a:r>
            <a:r>
              <a:rPr lang="uk-UA" sz="2800" dirty="0" err="1" smtClean="0"/>
              <a:t>Селькірк</a:t>
            </a:r>
            <a:r>
              <a:rPr lang="uk-UA" sz="2800" dirty="0" smtClean="0"/>
              <a:t>, який прожив на безлюдному острові 4 роки і 4 місяці. Його прізвище було названо острів, на якому жив сам </a:t>
            </a:r>
            <a:r>
              <a:rPr lang="uk-UA" sz="2800" dirty="0" err="1" smtClean="0"/>
              <a:t>Селькірк</a:t>
            </a:r>
            <a:r>
              <a:rPr lang="uk-UA" sz="2800" dirty="0" smtClean="0"/>
              <a:t>.</a:t>
            </a:r>
            <a:endParaRPr lang="ru-RU" sz="2800" dirty="0"/>
          </a:p>
        </p:txBody>
      </p:sp>
      <p:pic>
        <p:nvPicPr>
          <p:cNvPr id="6146" name="Picture 2" descr="http://cs11511.vk.me/v11511482/1214/OOOSH12sPg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68960"/>
            <a:ext cx="575310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337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0368"/>
            <a:ext cx="3888432" cy="3508977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3200" dirty="0"/>
              <a:t>Робинзон </a:t>
            </a:r>
            <a:r>
              <a:rPr lang="ru-RU" sz="3200" dirty="0" err="1"/>
              <a:t>був</a:t>
            </a:r>
            <a:r>
              <a:rPr lang="ru-RU" sz="3200" dirty="0"/>
              <a:t> </a:t>
            </a:r>
            <a:r>
              <a:rPr lang="ru-RU" sz="3200" dirty="0" err="1"/>
              <a:t>третім</a:t>
            </a:r>
            <a:r>
              <a:rPr lang="ru-RU" sz="3200" dirty="0"/>
              <a:t> </a:t>
            </a:r>
            <a:r>
              <a:rPr lang="ru-RU" sz="3200" dirty="0" err="1"/>
              <a:t>сином</a:t>
            </a:r>
            <a:r>
              <a:rPr lang="ru-RU" sz="3200" dirty="0"/>
              <a:t> у </a:t>
            </a:r>
            <a:r>
              <a:rPr lang="ru-RU" sz="3200" dirty="0" err="1"/>
              <a:t>сім’ї</a:t>
            </a:r>
            <a:r>
              <a:rPr lang="ru-RU" sz="3200" dirty="0"/>
              <a:t> </a:t>
            </a:r>
            <a:r>
              <a:rPr lang="ru-RU" sz="3200" dirty="0" err="1"/>
              <a:t>середнього</a:t>
            </a:r>
            <a:r>
              <a:rPr lang="ru-RU" sz="3200" dirty="0"/>
              <a:t> </a:t>
            </a:r>
            <a:r>
              <a:rPr lang="ru-RU" sz="3200" dirty="0" err="1"/>
              <a:t>статку</a:t>
            </a:r>
            <a:r>
              <a:rPr lang="ru-RU" sz="3200" dirty="0"/>
              <a:t>, </a:t>
            </a:r>
            <a:r>
              <a:rPr lang="ru-RU" sz="3200" dirty="0" err="1"/>
              <a:t>його</a:t>
            </a:r>
            <a:r>
              <a:rPr lang="ru-RU" sz="3200" dirty="0"/>
              <a:t> </a:t>
            </a:r>
            <a:r>
              <a:rPr lang="ru-RU" sz="3200" dirty="0" err="1"/>
              <a:t>балували</a:t>
            </a:r>
            <a:r>
              <a:rPr lang="ru-RU" sz="3200" dirty="0"/>
              <a:t> й не готовили </a:t>
            </a:r>
            <a:r>
              <a:rPr lang="ru-RU" sz="3200" dirty="0" err="1"/>
              <a:t>ні</a:t>
            </a:r>
            <a:r>
              <a:rPr lang="ru-RU" sz="3200" dirty="0"/>
              <a:t> до </a:t>
            </a:r>
            <a:r>
              <a:rPr lang="ru-RU" sz="3200" dirty="0" err="1"/>
              <a:t>якого</a:t>
            </a:r>
            <a:r>
              <a:rPr lang="ru-RU" sz="3200" dirty="0"/>
              <a:t> ремесла. З </a:t>
            </a:r>
            <a:r>
              <a:rPr lang="ru-RU" sz="3200" dirty="0" err="1"/>
              <a:t>дитячого</a:t>
            </a:r>
            <a:r>
              <a:rPr lang="ru-RU" sz="3200" dirty="0"/>
              <a:t> </a:t>
            </a:r>
            <a:r>
              <a:rPr lang="ru-RU" sz="3200" dirty="0" err="1"/>
              <a:t>років</a:t>
            </a:r>
            <a:r>
              <a:rPr lang="ru-RU" sz="3200" dirty="0"/>
              <a:t> </a:t>
            </a:r>
            <a:r>
              <a:rPr lang="ru-RU" sz="3200" dirty="0" err="1"/>
              <a:t>він</a:t>
            </a:r>
            <a:r>
              <a:rPr lang="ru-RU" sz="3200" dirty="0"/>
              <a:t> </a:t>
            </a:r>
            <a:r>
              <a:rPr lang="ru-RU" sz="3200" dirty="0" err="1"/>
              <a:t>мріяв</a:t>
            </a:r>
            <a:r>
              <a:rPr lang="ru-RU" sz="3200" dirty="0"/>
              <a:t> про </a:t>
            </a:r>
            <a:r>
              <a:rPr lang="ru-RU" sz="3200" dirty="0" err="1"/>
              <a:t>морські</a:t>
            </a:r>
            <a:r>
              <a:rPr lang="ru-RU" sz="3200" dirty="0"/>
              <a:t> </a:t>
            </a:r>
            <a:r>
              <a:rPr lang="ru-RU" sz="3200" dirty="0" err="1"/>
              <a:t>подорожі</a:t>
            </a:r>
            <a:r>
              <a:rPr lang="ru-RU" sz="3200" dirty="0"/>
              <a:t>. </a:t>
            </a:r>
          </a:p>
        </p:txBody>
      </p:sp>
      <p:pic>
        <p:nvPicPr>
          <p:cNvPr id="7170" name="Picture 2" descr="http://yak-prosto.com/images/f/2/yak-navchitisya-malyuvati-korab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92696"/>
            <a:ext cx="4002782" cy="573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2926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08912" cy="3508977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</a:rPr>
              <a:t>Що навчився робити Робінзон за 28 років самотності ?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http://robinson-crusoe.ru/goto/robinson-crusoe.ru/wp-content/uploads/2010/12/Robinson.Crusoe.and_.dog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676" y="2373386"/>
            <a:ext cx="5256584" cy="402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979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7920880" cy="3508977"/>
          </a:xfrm>
        </p:spPr>
        <p:txBody>
          <a:bodyPr>
            <a:noAutofit/>
          </a:bodyPr>
          <a:lstStyle/>
          <a:p>
            <a:r>
              <a:rPr lang="uk-UA" sz="3600" dirty="0" smtClean="0"/>
              <a:t>Робити свічку з козячого жиру</a:t>
            </a:r>
          </a:p>
          <a:p>
            <a:r>
              <a:rPr lang="uk-UA" sz="3600" dirty="0" smtClean="0"/>
              <a:t>Обробляти шкури</a:t>
            </a:r>
          </a:p>
          <a:p>
            <a:r>
              <a:rPr lang="uk-UA" sz="3600" dirty="0" smtClean="0"/>
              <a:t>Розпалювати та підтримувати багаття</a:t>
            </a:r>
          </a:p>
          <a:p>
            <a:r>
              <a:rPr lang="uk-UA" sz="3600" dirty="0" smtClean="0"/>
              <a:t>Будувати помешкання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776666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864" y="476672"/>
            <a:ext cx="3456383" cy="3508977"/>
          </a:xfrm>
        </p:spPr>
        <p:txBody>
          <a:bodyPr>
            <a:noAutofit/>
          </a:bodyPr>
          <a:lstStyle/>
          <a:p>
            <a:r>
              <a:rPr lang="uk-UA" sz="2800" b="1" dirty="0" smtClean="0"/>
              <a:t>ПРАЦЬОВИТІСТЬ</a:t>
            </a:r>
            <a:r>
              <a:rPr lang="uk-UA" sz="2800" dirty="0" smtClean="0"/>
              <a:t> – головна якість Робінзона, яка допомогла йому не тільки вижити, але і залишитися людиною.</a:t>
            </a:r>
            <a:endParaRPr lang="ru-RU" sz="2800" dirty="0"/>
          </a:p>
        </p:txBody>
      </p:sp>
      <p:pic>
        <p:nvPicPr>
          <p:cNvPr id="9218" name="Picture 2" descr="http://www.e-reading.ws/illustrations/18/18935-i_0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-34618"/>
            <a:ext cx="5715000" cy="715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982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63</TotalTime>
  <Words>318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Остин</vt:lpstr>
      <vt:lpstr>Дефо Даніель «Робінзон Крузо»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Дефо Даніель—Робінзон Крузо</dc:title>
  <dc:creator>коля</dc:creator>
  <cp:lastModifiedBy>коля</cp:lastModifiedBy>
  <cp:revision>9</cp:revision>
  <dcterms:created xsi:type="dcterms:W3CDTF">2014-05-12T18:53:04Z</dcterms:created>
  <dcterms:modified xsi:type="dcterms:W3CDTF">2014-05-13T14:56:22Z</dcterms:modified>
</cp:coreProperties>
</file>