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9" r:id="rId4"/>
    <p:sldId id="265" r:id="rId5"/>
    <p:sldId id="257" r:id="rId6"/>
    <p:sldId id="258" r:id="rId7"/>
    <p:sldId id="260" r:id="rId8"/>
    <p:sldId id="267" r:id="rId9"/>
    <p:sldId id="261" r:id="rId10"/>
    <p:sldId id="262" r:id="rId11"/>
    <p:sldId id="263" r:id="rId12"/>
    <p:sldId id="264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4BC7449-A032-4109-8771-51F49A50AFEF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2153DDB-B4A2-4DFD-8EEA-F15B5284465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5039" y="5157192"/>
            <a:ext cx="3653160" cy="864096"/>
          </a:xfrm>
        </p:spPr>
        <p:txBody>
          <a:bodyPr/>
          <a:lstStyle/>
          <a:p>
            <a:r>
              <a:rPr lang="uk-UA" sz="2400" dirty="0" smtClean="0">
                <a:solidFill>
                  <a:schemeClr val="bg1"/>
                </a:solidFill>
              </a:rPr>
              <a:t>Підготувала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Учениця 11-А класу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Степанова Надія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852936"/>
            <a:ext cx="4013200" cy="5994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Майстер </a:t>
            </a:r>
            <a:r>
              <a:rPr lang="uk-UA" sz="3200" smtClean="0"/>
              <a:t>і Маргарита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817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040560" cy="911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Молчу, молчу… Считайте, что я не кот, а рыба, только оставьте ухо.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Бегемот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3888432" cy="43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82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20888"/>
            <a:ext cx="4464496" cy="43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624736" cy="839688"/>
          </a:xfrm>
        </p:spPr>
        <p:txBody>
          <a:bodyPr/>
          <a:lstStyle/>
          <a:p>
            <a:r>
              <a:rPr lang="ru-RU" dirty="0"/>
              <a:t>Не шалю, никого не трогаю, починяю </a:t>
            </a:r>
            <a:r>
              <a:rPr lang="ru-RU" dirty="0" smtClean="0"/>
              <a:t>примус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Бегемот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3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20888"/>
            <a:ext cx="4032448" cy="44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048672" cy="839688"/>
          </a:xfrm>
        </p:spPr>
        <p:txBody>
          <a:bodyPr>
            <a:normAutofit fontScale="90000"/>
          </a:bodyPr>
          <a:lstStyle/>
          <a:p>
            <a:r>
              <a:rPr lang="ru-RU" dirty="0"/>
              <a:t>И вот она сперва долго плакала, а потом стала злая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Маргарита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98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764704"/>
            <a:ext cx="5760640" cy="91169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Помилуйте… разве я позволил бы себе налить даме водки? Это чистый спирт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Бегемот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60191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9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445868" cy="4445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472608" cy="839688"/>
          </a:xfrm>
        </p:spPr>
        <p:txBody>
          <a:bodyPr>
            <a:normAutofit fontScale="90000"/>
          </a:bodyPr>
          <a:lstStyle/>
          <a:p>
            <a:r>
              <a:rPr lang="ru-RU" dirty="0"/>
              <a:t>Ну что ж, тот, кто любит, должен разделять участь того, кого он любит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Воланд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89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7704" y="2636912"/>
            <a:ext cx="5256584" cy="70104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Дякую за увагу!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40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72808" cy="1656184"/>
          </a:xfrm>
        </p:spPr>
        <p:txBody>
          <a:bodyPr>
            <a:noAutofit/>
          </a:bodyPr>
          <a:lstStyle/>
          <a:p>
            <a:r>
              <a:rPr lang="ru-RU" sz="1600" dirty="0"/>
              <a:t>Она несла в руках отвратительные, тревожные желтые цветы. Черт их</a:t>
            </a:r>
            <a:br>
              <a:rPr lang="ru-RU" sz="1600" dirty="0"/>
            </a:br>
            <a:r>
              <a:rPr lang="ru-RU" sz="1600" dirty="0"/>
              <a:t>знает,как их зовут, но они первые почему-то появляются в Москве. И эти</a:t>
            </a:r>
            <a:br>
              <a:rPr lang="ru-RU" sz="1600" dirty="0"/>
            </a:br>
            <a:r>
              <a:rPr lang="ru-RU" sz="1600" dirty="0"/>
              <a:t>цветы очень отчетливо выделялись на черном ее весеннем пальто. Она несла</a:t>
            </a:r>
            <a:br>
              <a:rPr lang="ru-RU" sz="1600" dirty="0"/>
            </a:br>
            <a:r>
              <a:rPr lang="ru-RU" sz="1600" dirty="0"/>
              <a:t>желтые цветы! Нехороший цвет.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829300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20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192688" cy="1440160"/>
          </a:xfrm>
        </p:spPr>
        <p:txBody>
          <a:bodyPr>
            <a:normAutofit fontScale="90000"/>
          </a:bodyPr>
          <a:lstStyle/>
          <a:p>
            <a:r>
              <a:rPr lang="ru-RU" dirty="0"/>
              <a:t>Любовь выскочила перед нами, как из-под земли выскакивает убийца в переулке, и поразила нас сразу обоих!</a:t>
            </a:r>
            <a:br>
              <a:rPr lang="ru-RU" dirty="0"/>
            </a:br>
            <a:r>
              <a:rPr lang="ru-RU" dirty="0"/>
              <a:t> Так поражает молния, так поражает финский нож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мастер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888431" cy="407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00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20888"/>
            <a:ext cx="6840760" cy="407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836712"/>
            <a:ext cx="5976664" cy="839688"/>
          </a:xfrm>
        </p:spPr>
        <p:txBody>
          <a:bodyPr>
            <a:normAutofit fontScale="90000"/>
          </a:bodyPr>
          <a:lstStyle/>
          <a:p>
            <a:r>
              <a:rPr lang="ru-RU" dirty="0"/>
              <a:t>Я люблю сидеть низко — с низкого не так опасно падать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Воланд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205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824536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264696" cy="1368152"/>
          </a:xfrm>
        </p:spPr>
        <p:txBody>
          <a:bodyPr>
            <a:normAutofit/>
          </a:bodyPr>
          <a:lstStyle/>
          <a:p>
            <a:r>
              <a:rPr lang="ru-RU" dirty="0"/>
              <a:t>Приятно слышать, что вы так вежливо обращаетесь с котом. Котам обычно почему-то говорят "ты", хотя ни один кот никогда ни с кем не пил брудершафта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332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20888"/>
            <a:ext cx="5040560" cy="4360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040560" cy="983704"/>
          </a:xfrm>
        </p:spPr>
        <p:txBody>
          <a:bodyPr>
            <a:normAutofit fontScale="90000"/>
          </a:bodyPr>
          <a:lstStyle/>
          <a:p>
            <a:r>
              <a:rPr lang="ru-RU" dirty="0"/>
              <a:t>Вы судите по костюму? Никогда не делайте этого. Вы можете ошибиться, и притом, весьма крупно.</a:t>
            </a:r>
          </a:p>
        </p:txBody>
      </p:sp>
    </p:spTree>
    <p:extLst>
      <p:ext uri="{BB962C8B-B14F-4D97-AF65-F5344CB8AC3E}">
        <p14:creationId xmlns:p14="http://schemas.microsoft.com/office/powerpoint/2010/main" val="315793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62473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83264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— Вы не Достоевский, — сказала гражданка, сбиваемая с толку Коровьевым.</a:t>
            </a:r>
            <a:br>
              <a:rPr lang="ru-RU" dirty="0"/>
            </a:br>
            <a:r>
              <a:rPr lang="ru-RU" dirty="0"/>
              <a:t> — Ну, почем знать, почем знать, — ответил тот.</a:t>
            </a:r>
            <a:br>
              <a:rPr lang="ru-RU" dirty="0"/>
            </a:br>
            <a:r>
              <a:rPr lang="ru-RU" dirty="0"/>
              <a:t> — Достоевский умер, — сказала гражданка, но как-то не очень уверенно.</a:t>
            </a:r>
            <a:br>
              <a:rPr lang="ru-RU" dirty="0"/>
            </a:br>
            <a:r>
              <a:rPr lang="ru-RU" dirty="0"/>
              <a:t> — Протестую, — горячо воскликнул Бегемот. — Достоевский бессмертен!</a:t>
            </a:r>
          </a:p>
        </p:txBody>
      </p:sp>
    </p:spTree>
    <p:extLst>
      <p:ext uri="{BB962C8B-B14F-4D97-AF65-F5344CB8AC3E}">
        <p14:creationId xmlns:p14="http://schemas.microsoft.com/office/powerpoint/2010/main" val="298483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896544" cy="44644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975360"/>
            <a:ext cx="5544616" cy="701040"/>
          </a:xfrm>
        </p:spPr>
        <p:txBody>
          <a:bodyPr>
            <a:normAutofit/>
          </a:bodyPr>
          <a:lstStyle/>
          <a:p>
            <a:r>
              <a:rPr lang="ru-RU" dirty="0"/>
              <a:t>Трудный народ эти женщины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                                                   Азазелло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20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20888"/>
            <a:ext cx="4896544" cy="45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975360"/>
            <a:ext cx="4752528" cy="701040"/>
          </a:xfrm>
        </p:spPr>
        <p:txBody>
          <a:bodyPr/>
          <a:lstStyle/>
          <a:p>
            <a:r>
              <a:rPr lang="ru-RU" dirty="0"/>
              <a:t>Ведь и мы хотим жить и летать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Наташа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363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76</TotalTime>
  <Words>205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BlackTie</vt:lpstr>
      <vt:lpstr>Майстер і Маргарита</vt:lpstr>
      <vt:lpstr>Она несла в руках отвратительные, тревожные желтые цветы. Черт их знает,как их зовут, но они первые почему-то появляются в Москве. И эти цветы очень отчетливо выделялись на черном ее весеннем пальто. Она несла желтые цветы! Нехороший цвет.</vt:lpstr>
      <vt:lpstr>Любовь выскочила перед нами, как из-под земли выскакивает убийца в переулке, и поразила нас сразу обоих!  Так поражает молния, так поражает финский нож!                                                                                               мастер</vt:lpstr>
      <vt:lpstr>Я люблю сидеть низко — с низкого не так опасно падать.                                                                                                Воланд</vt:lpstr>
      <vt:lpstr>Приятно слышать, что вы так вежливо обращаетесь с котом. Котам обычно почему-то говорят "ты", хотя ни один кот никогда ни с кем не пил брудершафта.</vt:lpstr>
      <vt:lpstr>Вы судите по костюму? Никогда не делайте этого. Вы можете ошибиться, и притом, весьма крупно.</vt:lpstr>
      <vt:lpstr>— Вы не Достоевский, — сказала гражданка, сбиваемая с толку Коровьевым.  — Ну, почем знать, почем знать, — ответил тот.  — Достоевский умер, — сказала гражданка, но как-то не очень уверенно.  — Протестую, — горячо воскликнул Бегемот. — Достоевский бессмертен!</vt:lpstr>
      <vt:lpstr>Трудный народ эти женщины!                                                     Азазелло</vt:lpstr>
      <vt:lpstr>Ведь и мы хотим жить и летать!                                                             Наташа</vt:lpstr>
      <vt:lpstr>Молчу, молчу… Считайте, что я не кот, а рыба, только оставьте ухо.                                                                       Бегемот</vt:lpstr>
      <vt:lpstr>Не шалю, никого не трогаю, починяю примус                                                                                                Бегемот</vt:lpstr>
      <vt:lpstr>И вот она сперва долго плакала, а потом стала злая…                                                                                      Маргарита</vt:lpstr>
      <vt:lpstr>Помилуйте… разве я позволил бы себе налить даме водки? Это чистый спирт!                                                                                         Бегемот</vt:lpstr>
      <vt:lpstr>Ну что ж, тот, кто любит, должен разделять участь того, кого он любит.                                                                                         Воланд</vt:lpstr>
      <vt:lpstr>Дякую за увагу!</vt:lpstr>
    </vt:vector>
  </TitlesOfParts>
  <Company>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і МАргарита</dc:title>
  <dc:creator>MX</dc:creator>
  <cp:lastModifiedBy>MX</cp:lastModifiedBy>
  <cp:revision>8</cp:revision>
  <dcterms:created xsi:type="dcterms:W3CDTF">2013-11-28T06:19:48Z</dcterms:created>
  <dcterms:modified xsi:type="dcterms:W3CDTF">2013-11-28T07:35:49Z</dcterms:modified>
</cp:coreProperties>
</file>