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2" r:id="rId6"/>
    <p:sldId id="263" r:id="rId7"/>
    <p:sldId id="271" r:id="rId8"/>
    <p:sldId id="260" r:id="rId9"/>
    <p:sldId id="257" r:id="rId10"/>
    <p:sldId id="264" r:id="rId11"/>
    <p:sldId id="268" r:id="rId12"/>
    <p:sldId id="270" r:id="rId13"/>
    <p:sldId id="272" r:id="rId14"/>
    <p:sldId id="269" r:id="rId15"/>
    <p:sldId id="265" r:id="rId16"/>
    <p:sldId id="273"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022" y="-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C50C7D-90FB-4AFE-8C6A-5FF988B043AB}" type="doc">
      <dgm:prSet loTypeId="urn:microsoft.com/office/officeart/2005/8/layout/vList3" loCatId="list" qsTypeId="urn:microsoft.com/office/officeart/2005/8/quickstyle/simple1" qsCatId="simple" csTypeId="urn:microsoft.com/office/officeart/2005/8/colors/accent1_2" csCatId="accent1" phldr="1"/>
      <dgm:spPr/>
    </dgm:pt>
    <dgm:pt modelId="{FDB5CD92-5E45-4315-9F25-7DB4754678F6}">
      <dgm:prSet phldrT="[Текст]" custT="1"/>
      <dgm:spPr/>
      <dgm:t>
        <a:bodyPr/>
        <a:lstStyle/>
        <a:p>
          <a:r>
            <a:rPr lang="uk-UA" sz="2000" b="1" i="1" dirty="0" smtClean="0">
              <a:effectLst>
                <a:outerShdw blurRad="38100" dist="38100" dir="2700000" algn="tl">
                  <a:srgbClr val="000000">
                    <a:alpha val="43137"/>
                  </a:srgbClr>
                </a:outerShdw>
              </a:effectLst>
            </a:rPr>
            <a:t>«Я вже пережив чуму ще до того, як попав до вашого міста…існують люди , котрі не відають того, або котрі зуміли зжитися зі станом чуми, і існують люди, котрі знають і котрим хотілося б вирватися. Так ось мені хотілося вирватися»</a:t>
          </a:r>
          <a:endParaRPr lang="ru-RU" sz="2000" b="1" i="1" dirty="0">
            <a:effectLst>
              <a:outerShdw blurRad="38100" dist="38100" dir="2700000" algn="tl">
                <a:srgbClr val="000000">
                  <a:alpha val="43137"/>
                </a:srgbClr>
              </a:outerShdw>
            </a:effectLst>
          </a:endParaRPr>
        </a:p>
      </dgm:t>
    </dgm:pt>
    <dgm:pt modelId="{88224CA5-D0E2-47F7-9843-85A38F3F3F60}" type="parTrans" cxnId="{276B5C0D-378D-45B1-B5F3-E6AACC8E83C9}">
      <dgm:prSet/>
      <dgm:spPr/>
      <dgm:t>
        <a:bodyPr/>
        <a:lstStyle/>
        <a:p>
          <a:endParaRPr lang="ru-RU"/>
        </a:p>
      </dgm:t>
    </dgm:pt>
    <dgm:pt modelId="{5D62246F-F089-479A-9F5B-AEE81386C301}" type="sibTrans" cxnId="{276B5C0D-378D-45B1-B5F3-E6AACC8E83C9}">
      <dgm:prSet/>
      <dgm:spPr/>
      <dgm:t>
        <a:bodyPr/>
        <a:lstStyle/>
        <a:p>
          <a:endParaRPr lang="ru-RU"/>
        </a:p>
      </dgm:t>
    </dgm:pt>
    <dgm:pt modelId="{A4698E0C-F76D-4232-9741-D68886D6255A}">
      <dgm:prSet phldrT="[Текст]" custT="1"/>
      <dgm:spPr/>
      <dgm:t>
        <a:bodyPr/>
        <a:lstStyle/>
        <a:p>
          <a:r>
            <a:rPr lang="uk-UA" sz="2000" b="1" i="1" dirty="0" smtClean="0">
              <a:effectLst>
                <a:outerShdw blurRad="38100" dist="38100" dir="2700000" algn="tl">
                  <a:srgbClr val="000000">
                    <a:alpha val="43137"/>
                  </a:srgbClr>
                </a:outerShdw>
              </a:effectLst>
            </a:rPr>
            <a:t>«З часом я  не міг не помітити, що навіть найкращі не здатні нині утриматися від убивства своїми або чужими руками,бо така логіка їхнього життя…»</a:t>
          </a:r>
          <a:endParaRPr lang="ru-RU" sz="2000" b="1" i="1" dirty="0">
            <a:effectLst>
              <a:outerShdw blurRad="38100" dist="38100" dir="2700000" algn="tl">
                <a:srgbClr val="000000">
                  <a:alpha val="43137"/>
                </a:srgbClr>
              </a:outerShdw>
            </a:effectLst>
          </a:endParaRPr>
        </a:p>
      </dgm:t>
    </dgm:pt>
    <dgm:pt modelId="{FA9C74C1-80CB-4D0D-B942-FC4258E8C191}" type="parTrans" cxnId="{8351FFD0-DFB2-4B1A-9A6C-1AA72F11A861}">
      <dgm:prSet/>
      <dgm:spPr/>
      <dgm:t>
        <a:bodyPr/>
        <a:lstStyle/>
        <a:p>
          <a:endParaRPr lang="ru-RU"/>
        </a:p>
      </dgm:t>
    </dgm:pt>
    <dgm:pt modelId="{832A6FE0-B382-4BE4-9269-18D9ED6EE67C}" type="sibTrans" cxnId="{8351FFD0-DFB2-4B1A-9A6C-1AA72F11A861}">
      <dgm:prSet/>
      <dgm:spPr/>
      <dgm:t>
        <a:bodyPr/>
        <a:lstStyle/>
        <a:p>
          <a:endParaRPr lang="ru-RU"/>
        </a:p>
      </dgm:t>
    </dgm:pt>
    <dgm:pt modelId="{444D9BAD-A896-42A0-BDC3-25FBB20AC98E}">
      <dgm:prSet phldrT="[Текст]" custT="1"/>
      <dgm:spPr/>
      <dgm:t>
        <a:bodyPr/>
        <a:lstStyle/>
        <a:p>
          <a:r>
            <a:rPr lang="uk-UA" sz="2000" b="1" i="1" dirty="0" smtClean="0">
              <a:effectLst>
                <a:outerShdw blurRad="38100" dist="38100" dir="2700000" algn="tl">
                  <a:srgbClr val="000000">
                    <a:alpha val="43137"/>
                  </a:srgbClr>
                </a:outerShdw>
              </a:effectLst>
            </a:rPr>
            <a:t>«Я тільки вважаю, що на цій землі існують лиха і жертви і що треба по змозі не ставати на бік лиха».  </a:t>
          </a:r>
          <a:r>
            <a:rPr lang="uk-UA" sz="2000" b="1" i="1" dirty="0" smtClean="0">
              <a:solidFill>
                <a:srgbClr val="FFC000"/>
              </a:solidFill>
              <a:effectLst>
                <a:outerShdw blurRad="38100" dist="38100" dir="2700000" algn="tl">
                  <a:srgbClr val="000000">
                    <a:alpha val="43137"/>
                  </a:srgbClr>
                </a:outerShdw>
              </a:effectLst>
            </a:rPr>
            <a:t>«Власне,одне лиш мене цікавить…знати, як стають святими»</a:t>
          </a:r>
          <a:endParaRPr lang="ru-RU" sz="2000" b="1" i="1" dirty="0">
            <a:solidFill>
              <a:srgbClr val="FFC000"/>
            </a:solidFill>
            <a:effectLst>
              <a:outerShdw blurRad="38100" dist="38100" dir="2700000" algn="tl">
                <a:srgbClr val="000000">
                  <a:alpha val="43137"/>
                </a:srgbClr>
              </a:outerShdw>
            </a:effectLst>
          </a:endParaRPr>
        </a:p>
      </dgm:t>
    </dgm:pt>
    <dgm:pt modelId="{1C313808-B829-45D8-8E60-961DE3DDAE5B}" type="parTrans" cxnId="{07EC5B65-F7C6-4006-A173-F4864ADA12C4}">
      <dgm:prSet/>
      <dgm:spPr/>
      <dgm:t>
        <a:bodyPr/>
        <a:lstStyle/>
        <a:p>
          <a:endParaRPr lang="ru-RU"/>
        </a:p>
      </dgm:t>
    </dgm:pt>
    <dgm:pt modelId="{29BB7CA9-09DC-43CF-A4F8-DAF52658E59F}" type="sibTrans" cxnId="{07EC5B65-F7C6-4006-A173-F4864ADA12C4}">
      <dgm:prSet/>
      <dgm:spPr/>
      <dgm:t>
        <a:bodyPr/>
        <a:lstStyle/>
        <a:p>
          <a:endParaRPr lang="ru-RU"/>
        </a:p>
      </dgm:t>
    </dgm:pt>
    <dgm:pt modelId="{AE54F00F-122B-4836-9461-E1588B4747DA}" type="pres">
      <dgm:prSet presAssocID="{D1C50C7D-90FB-4AFE-8C6A-5FF988B043AB}" presName="linearFlow" presStyleCnt="0">
        <dgm:presLayoutVars>
          <dgm:dir/>
          <dgm:resizeHandles val="exact"/>
        </dgm:presLayoutVars>
      </dgm:prSet>
      <dgm:spPr/>
    </dgm:pt>
    <dgm:pt modelId="{027F1C26-1951-40C6-86F9-08A42C2ECBE2}" type="pres">
      <dgm:prSet presAssocID="{FDB5CD92-5E45-4315-9F25-7DB4754678F6}" presName="composite" presStyleCnt="0"/>
      <dgm:spPr/>
    </dgm:pt>
    <dgm:pt modelId="{75FD19D4-FACE-4326-B65D-125C73284E32}" type="pres">
      <dgm:prSet presAssocID="{FDB5CD92-5E45-4315-9F25-7DB4754678F6}" presName="imgShp" presStyleLbl="fgImgPlace1" presStyleIdx="0" presStyleCnt="3" custLinFactNeighborX="-45753" custLinFactNeighborY="-42"/>
      <dgm:spPr>
        <a:blipFill rotWithShape="1">
          <a:blip xmlns:r="http://schemas.openxmlformats.org/officeDocument/2006/relationships" r:embed="rId1"/>
          <a:stretch>
            <a:fillRect/>
          </a:stretch>
        </a:blipFill>
      </dgm:spPr>
    </dgm:pt>
    <dgm:pt modelId="{CE0CA079-C2A8-414B-AD64-4F7222AD72A5}" type="pres">
      <dgm:prSet presAssocID="{FDB5CD92-5E45-4315-9F25-7DB4754678F6}" presName="txShp" presStyleLbl="node1" presStyleIdx="0" presStyleCnt="3" custScaleX="124831">
        <dgm:presLayoutVars>
          <dgm:bulletEnabled val="1"/>
        </dgm:presLayoutVars>
      </dgm:prSet>
      <dgm:spPr/>
      <dgm:t>
        <a:bodyPr/>
        <a:lstStyle/>
        <a:p>
          <a:endParaRPr lang="ru-RU"/>
        </a:p>
      </dgm:t>
    </dgm:pt>
    <dgm:pt modelId="{FCA7C8E5-5FA7-4346-9BB1-BA89862E59F6}" type="pres">
      <dgm:prSet presAssocID="{5D62246F-F089-479A-9F5B-AEE81386C301}" presName="spacing" presStyleCnt="0"/>
      <dgm:spPr/>
    </dgm:pt>
    <dgm:pt modelId="{A9DE80FC-66A3-47D0-A04B-537F5B920B51}" type="pres">
      <dgm:prSet presAssocID="{A4698E0C-F76D-4232-9741-D68886D6255A}" presName="composite" presStyleCnt="0"/>
      <dgm:spPr/>
    </dgm:pt>
    <dgm:pt modelId="{6B4B1B0B-E3BD-4E08-9528-7E08B3604068}" type="pres">
      <dgm:prSet presAssocID="{A4698E0C-F76D-4232-9741-D68886D6255A}" presName="imgShp" presStyleLbl="fgImgPlace1" presStyleIdx="1" presStyleCnt="3" custLinFactNeighborX="-69121" custLinFactNeighborY="-9089"/>
      <dgm:spPr>
        <a:blipFill rotWithShape="1">
          <a:blip xmlns:r="http://schemas.openxmlformats.org/officeDocument/2006/relationships" r:embed="rId2"/>
          <a:stretch>
            <a:fillRect/>
          </a:stretch>
        </a:blipFill>
      </dgm:spPr>
    </dgm:pt>
    <dgm:pt modelId="{B1D7E03C-D200-49A4-B840-8DD5C2142521}" type="pres">
      <dgm:prSet presAssocID="{A4698E0C-F76D-4232-9741-D68886D6255A}" presName="txShp" presStyleLbl="node1" presStyleIdx="1" presStyleCnt="3" custScaleX="124779">
        <dgm:presLayoutVars>
          <dgm:bulletEnabled val="1"/>
        </dgm:presLayoutVars>
      </dgm:prSet>
      <dgm:spPr/>
      <dgm:t>
        <a:bodyPr/>
        <a:lstStyle/>
        <a:p>
          <a:endParaRPr lang="ru-RU"/>
        </a:p>
      </dgm:t>
    </dgm:pt>
    <dgm:pt modelId="{ACF601D6-454F-4D47-B32E-644EB6C1BC11}" type="pres">
      <dgm:prSet presAssocID="{832A6FE0-B382-4BE4-9269-18D9ED6EE67C}" presName="spacing" presStyleCnt="0"/>
      <dgm:spPr/>
    </dgm:pt>
    <dgm:pt modelId="{F17F00CD-E390-4C87-A00C-79F3813416C4}" type="pres">
      <dgm:prSet presAssocID="{444D9BAD-A896-42A0-BDC3-25FBB20AC98E}" presName="composite" presStyleCnt="0"/>
      <dgm:spPr/>
    </dgm:pt>
    <dgm:pt modelId="{9B5756E1-E340-490D-A22E-A3A8DDCB27D0}" type="pres">
      <dgm:prSet presAssocID="{444D9BAD-A896-42A0-BDC3-25FBB20AC98E}" presName="imgShp" presStyleLbl="fgImgPlace1" presStyleIdx="2" presStyleCnt="3" custLinFactNeighborX="-42128" custLinFactNeighborY="1193"/>
      <dgm:spPr>
        <a:blipFill rotWithShape="1">
          <a:blip xmlns:r="http://schemas.openxmlformats.org/officeDocument/2006/relationships" r:embed="rId3"/>
          <a:stretch>
            <a:fillRect/>
          </a:stretch>
        </a:blipFill>
      </dgm:spPr>
    </dgm:pt>
    <dgm:pt modelId="{F845D120-D9A8-4DB3-91A7-F3F4B8FD3391}" type="pres">
      <dgm:prSet presAssocID="{444D9BAD-A896-42A0-BDC3-25FBB20AC98E}" presName="txShp" presStyleLbl="node1" presStyleIdx="2" presStyleCnt="3" custScaleX="123548">
        <dgm:presLayoutVars>
          <dgm:bulletEnabled val="1"/>
        </dgm:presLayoutVars>
      </dgm:prSet>
      <dgm:spPr/>
      <dgm:t>
        <a:bodyPr/>
        <a:lstStyle/>
        <a:p>
          <a:endParaRPr lang="ru-RU"/>
        </a:p>
      </dgm:t>
    </dgm:pt>
  </dgm:ptLst>
  <dgm:cxnLst>
    <dgm:cxn modelId="{8351FFD0-DFB2-4B1A-9A6C-1AA72F11A861}" srcId="{D1C50C7D-90FB-4AFE-8C6A-5FF988B043AB}" destId="{A4698E0C-F76D-4232-9741-D68886D6255A}" srcOrd="1" destOrd="0" parTransId="{FA9C74C1-80CB-4D0D-B942-FC4258E8C191}" sibTransId="{832A6FE0-B382-4BE4-9269-18D9ED6EE67C}"/>
    <dgm:cxn modelId="{63315C1D-BD2F-449D-B601-73F1E0B1D54A}" type="presOf" srcId="{A4698E0C-F76D-4232-9741-D68886D6255A}" destId="{B1D7E03C-D200-49A4-B840-8DD5C2142521}" srcOrd="0" destOrd="0" presId="urn:microsoft.com/office/officeart/2005/8/layout/vList3"/>
    <dgm:cxn modelId="{E6F00D20-5654-430E-B015-89DF177E6259}" type="presOf" srcId="{D1C50C7D-90FB-4AFE-8C6A-5FF988B043AB}" destId="{AE54F00F-122B-4836-9461-E1588B4747DA}" srcOrd="0" destOrd="0" presId="urn:microsoft.com/office/officeart/2005/8/layout/vList3"/>
    <dgm:cxn modelId="{276B5C0D-378D-45B1-B5F3-E6AACC8E83C9}" srcId="{D1C50C7D-90FB-4AFE-8C6A-5FF988B043AB}" destId="{FDB5CD92-5E45-4315-9F25-7DB4754678F6}" srcOrd="0" destOrd="0" parTransId="{88224CA5-D0E2-47F7-9843-85A38F3F3F60}" sibTransId="{5D62246F-F089-479A-9F5B-AEE81386C301}"/>
    <dgm:cxn modelId="{B8461A1D-84B3-4504-A9C7-8EB2B8A65E16}" type="presOf" srcId="{FDB5CD92-5E45-4315-9F25-7DB4754678F6}" destId="{CE0CA079-C2A8-414B-AD64-4F7222AD72A5}" srcOrd="0" destOrd="0" presId="urn:microsoft.com/office/officeart/2005/8/layout/vList3"/>
    <dgm:cxn modelId="{07EC5B65-F7C6-4006-A173-F4864ADA12C4}" srcId="{D1C50C7D-90FB-4AFE-8C6A-5FF988B043AB}" destId="{444D9BAD-A896-42A0-BDC3-25FBB20AC98E}" srcOrd="2" destOrd="0" parTransId="{1C313808-B829-45D8-8E60-961DE3DDAE5B}" sibTransId="{29BB7CA9-09DC-43CF-A4F8-DAF52658E59F}"/>
    <dgm:cxn modelId="{EB6DF885-2869-42D6-9CD5-460CDB386569}" type="presOf" srcId="{444D9BAD-A896-42A0-BDC3-25FBB20AC98E}" destId="{F845D120-D9A8-4DB3-91A7-F3F4B8FD3391}" srcOrd="0" destOrd="0" presId="urn:microsoft.com/office/officeart/2005/8/layout/vList3"/>
    <dgm:cxn modelId="{195150AF-F29C-4AC2-A4E8-9088DAFE3A5F}" type="presParOf" srcId="{AE54F00F-122B-4836-9461-E1588B4747DA}" destId="{027F1C26-1951-40C6-86F9-08A42C2ECBE2}" srcOrd="0" destOrd="0" presId="urn:microsoft.com/office/officeart/2005/8/layout/vList3"/>
    <dgm:cxn modelId="{90CAEED9-162B-42CA-AFA9-7CFCD8E4E86F}" type="presParOf" srcId="{027F1C26-1951-40C6-86F9-08A42C2ECBE2}" destId="{75FD19D4-FACE-4326-B65D-125C73284E32}" srcOrd="0" destOrd="0" presId="urn:microsoft.com/office/officeart/2005/8/layout/vList3"/>
    <dgm:cxn modelId="{E5D32FFB-9F3E-4A84-8F29-9C61CBE85052}" type="presParOf" srcId="{027F1C26-1951-40C6-86F9-08A42C2ECBE2}" destId="{CE0CA079-C2A8-414B-AD64-4F7222AD72A5}" srcOrd="1" destOrd="0" presId="urn:microsoft.com/office/officeart/2005/8/layout/vList3"/>
    <dgm:cxn modelId="{04D2C3E9-44B9-4969-A86E-566D71ABCFB8}" type="presParOf" srcId="{AE54F00F-122B-4836-9461-E1588B4747DA}" destId="{FCA7C8E5-5FA7-4346-9BB1-BA89862E59F6}" srcOrd="1" destOrd="0" presId="urn:microsoft.com/office/officeart/2005/8/layout/vList3"/>
    <dgm:cxn modelId="{F912D6A4-AF00-4A73-9374-0DD06AAF941F}" type="presParOf" srcId="{AE54F00F-122B-4836-9461-E1588B4747DA}" destId="{A9DE80FC-66A3-47D0-A04B-537F5B920B51}" srcOrd="2" destOrd="0" presId="urn:microsoft.com/office/officeart/2005/8/layout/vList3"/>
    <dgm:cxn modelId="{B5506FB6-C3C6-4DE2-9F99-AFFA228AAF03}" type="presParOf" srcId="{A9DE80FC-66A3-47D0-A04B-537F5B920B51}" destId="{6B4B1B0B-E3BD-4E08-9528-7E08B3604068}" srcOrd="0" destOrd="0" presId="urn:microsoft.com/office/officeart/2005/8/layout/vList3"/>
    <dgm:cxn modelId="{79E704E5-ADF4-48B6-9ED2-DEE9855DB4FA}" type="presParOf" srcId="{A9DE80FC-66A3-47D0-A04B-537F5B920B51}" destId="{B1D7E03C-D200-49A4-B840-8DD5C2142521}" srcOrd="1" destOrd="0" presId="urn:microsoft.com/office/officeart/2005/8/layout/vList3"/>
    <dgm:cxn modelId="{B2C1C924-DD7A-44D4-99EA-0885045E4D54}" type="presParOf" srcId="{AE54F00F-122B-4836-9461-E1588B4747DA}" destId="{ACF601D6-454F-4D47-B32E-644EB6C1BC11}" srcOrd="3" destOrd="0" presId="urn:microsoft.com/office/officeart/2005/8/layout/vList3"/>
    <dgm:cxn modelId="{C488227F-7D34-43CB-A7A9-0768C39FA5FA}" type="presParOf" srcId="{AE54F00F-122B-4836-9461-E1588B4747DA}" destId="{F17F00CD-E390-4C87-A00C-79F3813416C4}" srcOrd="4" destOrd="0" presId="urn:microsoft.com/office/officeart/2005/8/layout/vList3"/>
    <dgm:cxn modelId="{D14B9840-92AC-44C5-AD17-6346431E3DC0}" type="presParOf" srcId="{F17F00CD-E390-4C87-A00C-79F3813416C4}" destId="{9B5756E1-E340-490D-A22E-A3A8DDCB27D0}" srcOrd="0" destOrd="0" presId="urn:microsoft.com/office/officeart/2005/8/layout/vList3"/>
    <dgm:cxn modelId="{CE5BC79B-9CBE-4F35-B0DB-46E254AD0488}" type="presParOf" srcId="{F17F00CD-E390-4C87-A00C-79F3813416C4}" destId="{F845D120-D9A8-4DB3-91A7-F3F4B8FD339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CA079-C2A8-414B-AD64-4F7222AD72A5}">
      <dsp:nvSpPr>
        <dsp:cNvPr id="0" name=""/>
        <dsp:cNvSpPr/>
      </dsp:nvSpPr>
      <dsp:spPr>
        <a:xfrm rot="10800000">
          <a:off x="740789" y="633"/>
          <a:ext cx="7002346" cy="149017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7127" tIns="76200" rIns="142240" bIns="76200" numCol="1" spcCol="1270" anchor="ctr" anchorCtr="0">
          <a:noAutofit/>
        </a:bodyPr>
        <a:lstStyle/>
        <a:p>
          <a:pPr lvl="0" algn="ctr" defTabSz="889000">
            <a:lnSpc>
              <a:spcPct val="90000"/>
            </a:lnSpc>
            <a:spcBef>
              <a:spcPct val="0"/>
            </a:spcBef>
            <a:spcAft>
              <a:spcPct val="35000"/>
            </a:spcAft>
          </a:pPr>
          <a:r>
            <a:rPr lang="uk-UA" sz="2000" b="1" i="1" kern="1200" dirty="0" smtClean="0">
              <a:effectLst>
                <a:outerShdw blurRad="38100" dist="38100" dir="2700000" algn="tl">
                  <a:srgbClr val="000000">
                    <a:alpha val="43137"/>
                  </a:srgbClr>
                </a:outerShdw>
              </a:effectLst>
            </a:rPr>
            <a:t>«Я вже пережив чуму ще до того, як попав до вашого міста…існують люди , котрі не відають того, або котрі зуміли зжитися зі станом чуми, і існують люди, котрі знають і котрим хотілося б вирватися. Так ось мені хотілося вирватися»</a:t>
          </a:r>
          <a:endParaRPr lang="ru-RU" sz="2000" b="1" i="1" kern="1200" dirty="0">
            <a:effectLst>
              <a:outerShdw blurRad="38100" dist="38100" dir="2700000" algn="tl">
                <a:srgbClr val="000000">
                  <a:alpha val="43137"/>
                </a:srgbClr>
              </a:outerShdw>
            </a:effectLst>
          </a:endParaRPr>
        </a:p>
      </dsp:txBody>
      <dsp:txXfrm rot="10800000">
        <a:off x="1113333" y="633"/>
        <a:ext cx="6629802" cy="1490177"/>
      </dsp:txXfrm>
    </dsp:sp>
    <dsp:sp modelId="{75FD19D4-FACE-4326-B65D-125C73284E32}">
      <dsp:nvSpPr>
        <dsp:cNvPr id="0" name=""/>
        <dsp:cNvSpPr/>
      </dsp:nvSpPr>
      <dsp:spPr>
        <a:xfrm>
          <a:off x="10342" y="7"/>
          <a:ext cx="1490177" cy="1490177"/>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D7E03C-D200-49A4-B840-8DD5C2142521}">
      <dsp:nvSpPr>
        <dsp:cNvPr id="0" name=""/>
        <dsp:cNvSpPr/>
      </dsp:nvSpPr>
      <dsp:spPr>
        <a:xfrm rot="10800000">
          <a:off x="742977" y="1935640"/>
          <a:ext cx="6999429" cy="149017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7127" tIns="76200" rIns="142240" bIns="76200" numCol="1" spcCol="1270" anchor="ctr" anchorCtr="0">
          <a:noAutofit/>
        </a:bodyPr>
        <a:lstStyle/>
        <a:p>
          <a:pPr lvl="0" algn="ctr" defTabSz="889000">
            <a:lnSpc>
              <a:spcPct val="90000"/>
            </a:lnSpc>
            <a:spcBef>
              <a:spcPct val="0"/>
            </a:spcBef>
            <a:spcAft>
              <a:spcPct val="35000"/>
            </a:spcAft>
          </a:pPr>
          <a:r>
            <a:rPr lang="uk-UA" sz="2000" b="1" i="1" kern="1200" dirty="0" smtClean="0">
              <a:effectLst>
                <a:outerShdw blurRad="38100" dist="38100" dir="2700000" algn="tl">
                  <a:srgbClr val="000000">
                    <a:alpha val="43137"/>
                  </a:srgbClr>
                </a:outerShdw>
              </a:effectLst>
            </a:rPr>
            <a:t>«З часом я  не міг не помітити, що навіть найкращі не здатні нині утриматися від убивства своїми або чужими руками,бо така логіка їхнього життя…»</a:t>
          </a:r>
          <a:endParaRPr lang="ru-RU" sz="2000" b="1" i="1" kern="1200" dirty="0">
            <a:effectLst>
              <a:outerShdw blurRad="38100" dist="38100" dir="2700000" algn="tl">
                <a:srgbClr val="000000">
                  <a:alpha val="43137"/>
                </a:srgbClr>
              </a:outerShdw>
            </a:effectLst>
          </a:endParaRPr>
        </a:p>
      </dsp:txBody>
      <dsp:txXfrm rot="10800000">
        <a:off x="1115521" y="1935640"/>
        <a:ext cx="6626885" cy="1490177"/>
      </dsp:txXfrm>
    </dsp:sp>
    <dsp:sp modelId="{6B4B1B0B-E3BD-4E08-9528-7E08B3604068}">
      <dsp:nvSpPr>
        <dsp:cNvPr id="0" name=""/>
        <dsp:cNvSpPr/>
      </dsp:nvSpPr>
      <dsp:spPr>
        <a:xfrm>
          <a:off x="0" y="1800198"/>
          <a:ext cx="1490177" cy="1490177"/>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45D120-D9A8-4DB3-91A7-F3F4B8FD3391}">
      <dsp:nvSpPr>
        <dsp:cNvPr id="0" name=""/>
        <dsp:cNvSpPr/>
      </dsp:nvSpPr>
      <dsp:spPr>
        <a:xfrm rot="10800000">
          <a:off x="794766" y="3870647"/>
          <a:ext cx="6930377" cy="149017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7127" tIns="76200" rIns="142240" bIns="76200" numCol="1" spcCol="1270" anchor="ctr" anchorCtr="0">
          <a:noAutofit/>
        </a:bodyPr>
        <a:lstStyle/>
        <a:p>
          <a:pPr lvl="0" algn="ctr" defTabSz="889000">
            <a:lnSpc>
              <a:spcPct val="90000"/>
            </a:lnSpc>
            <a:spcBef>
              <a:spcPct val="0"/>
            </a:spcBef>
            <a:spcAft>
              <a:spcPct val="35000"/>
            </a:spcAft>
          </a:pPr>
          <a:r>
            <a:rPr lang="uk-UA" sz="2000" b="1" i="1" kern="1200" dirty="0" smtClean="0">
              <a:effectLst>
                <a:outerShdw blurRad="38100" dist="38100" dir="2700000" algn="tl">
                  <a:srgbClr val="000000">
                    <a:alpha val="43137"/>
                  </a:srgbClr>
                </a:outerShdw>
              </a:effectLst>
            </a:rPr>
            <a:t>«Я тільки вважаю, що на цій землі існують лиха і жертви і що треба по змозі не ставати на бік лиха».  </a:t>
          </a:r>
          <a:r>
            <a:rPr lang="uk-UA" sz="2000" b="1" i="1" kern="1200" dirty="0" smtClean="0">
              <a:solidFill>
                <a:srgbClr val="FFC000"/>
              </a:solidFill>
              <a:effectLst>
                <a:outerShdw blurRad="38100" dist="38100" dir="2700000" algn="tl">
                  <a:srgbClr val="000000">
                    <a:alpha val="43137"/>
                  </a:srgbClr>
                </a:outerShdw>
              </a:effectLst>
            </a:rPr>
            <a:t>«Власне,одне лиш мене цікавить…знати, як стають святими»</a:t>
          </a:r>
          <a:endParaRPr lang="ru-RU" sz="2000" b="1" i="1" kern="1200" dirty="0">
            <a:solidFill>
              <a:srgbClr val="FFC000"/>
            </a:solidFill>
            <a:effectLst>
              <a:outerShdw blurRad="38100" dist="38100" dir="2700000" algn="tl">
                <a:srgbClr val="000000">
                  <a:alpha val="43137"/>
                </a:srgbClr>
              </a:outerShdw>
            </a:effectLst>
          </a:endParaRPr>
        </a:p>
      </dsp:txBody>
      <dsp:txXfrm rot="10800000">
        <a:off x="1167310" y="3870647"/>
        <a:ext cx="6557833" cy="1490177"/>
      </dsp:txXfrm>
    </dsp:sp>
    <dsp:sp modelId="{9B5756E1-E340-490D-A22E-A3A8DDCB27D0}">
      <dsp:nvSpPr>
        <dsp:cNvPr id="0" name=""/>
        <dsp:cNvSpPr/>
      </dsp:nvSpPr>
      <dsp:spPr>
        <a:xfrm>
          <a:off x="82353" y="3871281"/>
          <a:ext cx="1490177" cy="1490177"/>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C60590F-CEC0-47E2-AF58-919265201B94}" type="datetimeFigureOut">
              <a:rPr lang="ru-RU" smtClean="0"/>
              <a:t>24.02.2012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4E9468-D576-4E42-A44B-4915D3A341F9}" type="slidenum">
              <a:rPr lang="ru-RU" smtClean="0"/>
              <a:t>‹#›</a:t>
            </a:fld>
            <a:endParaRPr lang="ru-RU"/>
          </a:p>
        </p:txBody>
      </p:sp>
    </p:spTree>
    <p:extLst>
      <p:ext uri="{BB962C8B-B14F-4D97-AF65-F5344CB8AC3E}">
        <p14:creationId xmlns:p14="http://schemas.microsoft.com/office/powerpoint/2010/main" val="4173579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60590F-CEC0-47E2-AF58-919265201B94}" type="datetimeFigureOut">
              <a:rPr lang="ru-RU" smtClean="0"/>
              <a:t>24.02.2012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4E9468-D576-4E42-A44B-4915D3A341F9}" type="slidenum">
              <a:rPr lang="ru-RU" smtClean="0"/>
              <a:t>‹#›</a:t>
            </a:fld>
            <a:endParaRPr lang="ru-RU"/>
          </a:p>
        </p:txBody>
      </p:sp>
    </p:spTree>
    <p:extLst>
      <p:ext uri="{BB962C8B-B14F-4D97-AF65-F5344CB8AC3E}">
        <p14:creationId xmlns:p14="http://schemas.microsoft.com/office/powerpoint/2010/main" val="54210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60590F-CEC0-47E2-AF58-919265201B94}" type="datetimeFigureOut">
              <a:rPr lang="ru-RU" smtClean="0"/>
              <a:t>24.02.2012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4E9468-D576-4E42-A44B-4915D3A341F9}" type="slidenum">
              <a:rPr lang="ru-RU" smtClean="0"/>
              <a:t>‹#›</a:t>
            </a:fld>
            <a:endParaRPr lang="ru-RU"/>
          </a:p>
        </p:txBody>
      </p:sp>
    </p:spTree>
    <p:extLst>
      <p:ext uri="{BB962C8B-B14F-4D97-AF65-F5344CB8AC3E}">
        <p14:creationId xmlns:p14="http://schemas.microsoft.com/office/powerpoint/2010/main" val="210817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60590F-CEC0-47E2-AF58-919265201B94}" type="datetimeFigureOut">
              <a:rPr lang="ru-RU" smtClean="0"/>
              <a:t>24.02.2012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4E9468-D576-4E42-A44B-4915D3A341F9}" type="slidenum">
              <a:rPr lang="ru-RU" smtClean="0"/>
              <a:t>‹#›</a:t>
            </a:fld>
            <a:endParaRPr lang="ru-RU"/>
          </a:p>
        </p:txBody>
      </p:sp>
    </p:spTree>
    <p:extLst>
      <p:ext uri="{BB962C8B-B14F-4D97-AF65-F5344CB8AC3E}">
        <p14:creationId xmlns:p14="http://schemas.microsoft.com/office/powerpoint/2010/main" val="367992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C60590F-CEC0-47E2-AF58-919265201B94}" type="datetimeFigureOut">
              <a:rPr lang="ru-RU" smtClean="0"/>
              <a:t>24.02.2012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4E9468-D576-4E42-A44B-4915D3A341F9}" type="slidenum">
              <a:rPr lang="ru-RU" smtClean="0"/>
              <a:t>‹#›</a:t>
            </a:fld>
            <a:endParaRPr lang="ru-RU"/>
          </a:p>
        </p:txBody>
      </p:sp>
    </p:spTree>
    <p:extLst>
      <p:ext uri="{BB962C8B-B14F-4D97-AF65-F5344CB8AC3E}">
        <p14:creationId xmlns:p14="http://schemas.microsoft.com/office/powerpoint/2010/main" val="477320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C60590F-CEC0-47E2-AF58-919265201B94}" type="datetimeFigureOut">
              <a:rPr lang="ru-RU" smtClean="0"/>
              <a:t>24.02.2012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4E9468-D576-4E42-A44B-4915D3A341F9}" type="slidenum">
              <a:rPr lang="ru-RU" smtClean="0"/>
              <a:t>‹#›</a:t>
            </a:fld>
            <a:endParaRPr lang="ru-RU"/>
          </a:p>
        </p:txBody>
      </p:sp>
    </p:spTree>
    <p:extLst>
      <p:ext uri="{BB962C8B-B14F-4D97-AF65-F5344CB8AC3E}">
        <p14:creationId xmlns:p14="http://schemas.microsoft.com/office/powerpoint/2010/main" val="269613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C60590F-CEC0-47E2-AF58-919265201B94}" type="datetimeFigureOut">
              <a:rPr lang="ru-RU" smtClean="0"/>
              <a:t>24.02.2012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44E9468-D576-4E42-A44B-4915D3A341F9}" type="slidenum">
              <a:rPr lang="ru-RU" smtClean="0"/>
              <a:t>‹#›</a:t>
            </a:fld>
            <a:endParaRPr lang="ru-RU"/>
          </a:p>
        </p:txBody>
      </p:sp>
    </p:spTree>
    <p:extLst>
      <p:ext uri="{BB962C8B-B14F-4D97-AF65-F5344CB8AC3E}">
        <p14:creationId xmlns:p14="http://schemas.microsoft.com/office/powerpoint/2010/main" val="418378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C60590F-CEC0-47E2-AF58-919265201B94}" type="datetimeFigureOut">
              <a:rPr lang="ru-RU" smtClean="0"/>
              <a:t>24.02.2012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44E9468-D576-4E42-A44B-4915D3A341F9}" type="slidenum">
              <a:rPr lang="ru-RU" smtClean="0"/>
              <a:t>‹#›</a:t>
            </a:fld>
            <a:endParaRPr lang="ru-RU"/>
          </a:p>
        </p:txBody>
      </p:sp>
    </p:spTree>
    <p:extLst>
      <p:ext uri="{BB962C8B-B14F-4D97-AF65-F5344CB8AC3E}">
        <p14:creationId xmlns:p14="http://schemas.microsoft.com/office/powerpoint/2010/main" val="1093780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C60590F-CEC0-47E2-AF58-919265201B94}" type="datetimeFigureOut">
              <a:rPr lang="ru-RU" smtClean="0"/>
              <a:t>24.02.2012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44E9468-D576-4E42-A44B-4915D3A341F9}" type="slidenum">
              <a:rPr lang="ru-RU" smtClean="0"/>
              <a:t>‹#›</a:t>
            </a:fld>
            <a:endParaRPr lang="ru-RU"/>
          </a:p>
        </p:txBody>
      </p:sp>
    </p:spTree>
    <p:extLst>
      <p:ext uri="{BB962C8B-B14F-4D97-AF65-F5344CB8AC3E}">
        <p14:creationId xmlns:p14="http://schemas.microsoft.com/office/powerpoint/2010/main" val="2910076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C60590F-CEC0-47E2-AF58-919265201B94}" type="datetimeFigureOut">
              <a:rPr lang="ru-RU" smtClean="0"/>
              <a:t>24.02.2012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4E9468-D576-4E42-A44B-4915D3A341F9}" type="slidenum">
              <a:rPr lang="ru-RU" smtClean="0"/>
              <a:t>‹#›</a:t>
            </a:fld>
            <a:endParaRPr lang="ru-RU"/>
          </a:p>
        </p:txBody>
      </p:sp>
    </p:spTree>
    <p:extLst>
      <p:ext uri="{BB962C8B-B14F-4D97-AF65-F5344CB8AC3E}">
        <p14:creationId xmlns:p14="http://schemas.microsoft.com/office/powerpoint/2010/main" val="3738260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C60590F-CEC0-47E2-AF58-919265201B94}" type="datetimeFigureOut">
              <a:rPr lang="ru-RU" smtClean="0"/>
              <a:t>24.02.2012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4E9468-D576-4E42-A44B-4915D3A341F9}" type="slidenum">
              <a:rPr lang="ru-RU" smtClean="0"/>
              <a:t>‹#›</a:t>
            </a:fld>
            <a:endParaRPr lang="ru-RU"/>
          </a:p>
        </p:txBody>
      </p:sp>
    </p:spTree>
    <p:extLst>
      <p:ext uri="{BB962C8B-B14F-4D97-AF65-F5344CB8AC3E}">
        <p14:creationId xmlns:p14="http://schemas.microsoft.com/office/powerpoint/2010/main" val="4223124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0590F-CEC0-47E2-AF58-919265201B94}" type="datetimeFigureOut">
              <a:rPr lang="ru-RU" smtClean="0"/>
              <a:t>24.02.2012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4E9468-D576-4E42-A44B-4915D3A341F9}" type="slidenum">
              <a:rPr lang="ru-RU" smtClean="0"/>
              <a:t>‹#›</a:t>
            </a:fld>
            <a:endParaRPr lang="ru-RU"/>
          </a:p>
        </p:txBody>
      </p:sp>
    </p:spTree>
    <p:extLst>
      <p:ext uri="{BB962C8B-B14F-4D97-AF65-F5344CB8AC3E}">
        <p14:creationId xmlns:p14="http://schemas.microsoft.com/office/powerpoint/2010/main" val="1167383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pic>
        <p:nvPicPr>
          <p:cNvPr id="1026" name="Picture 2" descr="D:\Saves\Масик\лит 11\Камю\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 y="-2434"/>
            <a:ext cx="9139943"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rot="21071976">
            <a:off x="1371600" y="1628800"/>
            <a:ext cx="6400800" cy="4010000"/>
          </a:xfrm>
        </p:spPr>
        <p:txBody>
          <a:bodyPr>
            <a:noAutofit/>
          </a:bodyPr>
          <a:lstStyle/>
          <a:p>
            <a:r>
              <a:rPr lang="uk-UA" sz="5400" b="1" i="1" dirty="0" smtClean="0">
                <a:solidFill>
                  <a:schemeClr val="bg1">
                    <a:lumMod val="85000"/>
                  </a:schemeClr>
                </a:solidFill>
                <a:effectLst>
                  <a:outerShdw blurRad="38100" dist="38100" dir="2700000" algn="tl">
                    <a:srgbClr val="000000">
                      <a:alpha val="43137"/>
                    </a:srgbClr>
                  </a:outerShdw>
                </a:effectLst>
              </a:rPr>
              <a:t>«Єдине, що важливо, – це бути людиною…»</a:t>
            </a:r>
            <a:endParaRPr lang="uk-UA" sz="4000" b="1" i="1" dirty="0" smtClean="0">
              <a:solidFill>
                <a:schemeClr val="bg1">
                  <a:lumMod val="85000"/>
                </a:schemeClr>
              </a:solidFill>
              <a:effectLst>
                <a:outerShdw blurRad="38100" dist="38100" dir="2700000" algn="tl">
                  <a:srgbClr val="000000">
                    <a:alpha val="43137"/>
                  </a:srgbClr>
                </a:outerShdw>
              </a:effectLst>
            </a:endParaRPr>
          </a:p>
          <a:p>
            <a:r>
              <a:rPr lang="uk-UA" sz="4000" b="1" i="1" dirty="0" smtClean="0">
                <a:solidFill>
                  <a:schemeClr val="bg1">
                    <a:lumMod val="85000"/>
                  </a:schemeClr>
                </a:solidFill>
                <a:effectLst>
                  <a:outerShdw blurRad="38100" dist="38100" dir="2700000" algn="tl">
                    <a:srgbClr val="000000">
                      <a:alpha val="43137"/>
                    </a:srgbClr>
                  </a:outerShdw>
                </a:effectLst>
              </a:rPr>
              <a:t>  </a:t>
            </a:r>
            <a:endParaRPr lang="ru-RU" sz="4000" b="1" i="1" dirty="0">
              <a:solidFill>
                <a:schemeClr val="bg1">
                  <a:lumMod val="85000"/>
                </a:schemeClr>
              </a:solidFill>
              <a:effectLst>
                <a:outerShdw blurRad="38100" dist="38100" dir="2700000" algn="tl">
                  <a:srgbClr val="000000">
                    <a:alpha val="43137"/>
                  </a:srgbClr>
                </a:outerShdw>
              </a:effectLst>
            </a:endParaRPr>
          </a:p>
        </p:txBody>
      </p:sp>
      <p:sp>
        <p:nvSpPr>
          <p:cNvPr id="4" name="TextBox 3"/>
          <p:cNvSpPr txBox="1"/>
          <p:nvPr/>
        </p:nvSpPr>
        <p:spPr>
          <a:xfrm>
            <a:off x="1259632" y="4797152"/>
            <a:ext cx="7056784" cy="1384995"/>
          </a:xfrm>
          <a:prstGeom prst="rect">
            <a:avLst/>
          </a:prstGeom>
          <a:noFill/>
        </p:spPr>
        <p:txBody>
          <a:bodyPr wrap="square" rtlCol="0">
            <a:spAutoFit/>
          </a:bodyPr>
          <a:lstStyle/>
          <a:p>
            <a:pPr algn="ctr"/>
            <a:r>
              <a:rPr lang="uk-UA" sz="2800" b="1" i="1" dirty="0" smtClean="0">
                <a:solidFill>
                  <a:schemeClr val="bg1">
                    <a:lumMod val="85000"/>
                  </a:schemeClr>
                </a:solidFill>
                <a:effectLst>
                  <a:outerShdw blurRad="38100" dist="38100" dir="2700000" algn="tl">
                    <a:srgbClr val="000000">
                      <a:alpha val="43137"/>
                    </a:srgbClr>
                  </a:outerShdw>
                </a:effectLst>
              </a:rPr>
              <a:t>Персоніфікація різних можливостей морального вибору в образах героїв роману «Чума»</a:t>
            </a:r>
            <a:endParaRPr lang="ru-RU" sz="2800" b="1" i="1" dirty="0">
              <a:solidFill>
                <a:schemeClr val="bg1">
                  <a:lumMod val="85000"/>
                </a:schemeClr>
              </a:solidFill>
              <a:effectLst>
                <a:outerShdw blurRad="38100" dist="38100" dir="2700000" algn="tl">
                  <a:srgbClr val="000000">
                    <a:alpha val="43137"/>
                  </a:srgbClr>
                </a:outerShdw>
              </a:effectLst>
            </a:endParaRPr>
          </a:p>
        </p:txBody>
      </p:sp>
      <p:sp>
        <p:nvSpPr>
          <p:cNvPr id="5" name="TextBox 4"/>
          <p:cNvSpPr txBox="1"/>
          <p:nvPr/>
        </p:nvSpPr>
        <p:spPr>
          <a:xfrm>
            <a:off x="3995936" y="260648"/>
            <a:ext cx="4968552" cy="646331"/>
          </a:xfrm>
          <a:prstGeom prst="rect">
            <a:avLst/>
          </a:prstGeom>
          <a:noFill/>
        </p:spPr>
        <p:txBody>
          <a:bodyPr wrap="square" rtlCol="0">
            <a:spAutoFit/>
          </a:bodyPr>
          <a:lstStyle/>
          <a:p>
            <a:r>
              <a:rPr lang="uk-UA" b="1" dirty="0" err="1" smtClean="0"/>
              <a:t>Бренгач</a:t>
            </a:r>
            <a:r>
              <a:rPr lang="uk-UA" b="1" dirty="0" smtClean="0"/>
              <a:t> Людмила Олександрівна</a:t>
            </a:r>
          </a:p>
          <a:p>
            <a:r>
              <a:rPr lang="uk-UA" b="1" dirty="0" smtClean="0"/>
              <a:t>Запорізька загальноосвітня школа №</a:t>
            </a:r>
            <a:r>
              <a:rPr lang="en-US" b="1" dirty="0" smtClean="0"/>
              <a:t>109</a:t>
            </a:r>
            <a:endParaRPr lang="ru-RU" b="1" dirty="0"/>
          </a:p>
        </p:txBody>
      </p:sp>
    </p:spTree>
    <p:extLst>
      <p:ext uri="{BB962C8B-B14F-4D97-AF65-F5344CB8AC3E}">
        <p14:creationId xmlns:p14="http://schemas.microsoft.com/office/powerpoint/2010/main" val="533953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43608" y="1340768"/>
            <a:ext cx="4464496" cy="2862322"/>
          </a:xfrm>
          <a:prstGeom prst="rect">
            <a:avLst/>
          </a:prstGeom>
          <a:noFill/>
        </p:spPr>
        <p:txBody>
          <a:bodyPr wrap="square" rtlCol="0">
            <a:spAutoFit/>
          </a:bodyPr>
          <a:lstStyle/>
          <a:p>
            <a:r>
              <a:rPr lang="uk-UA" sz="3600" b="1" i="1" dirty="0" smtClean="0">
                <a:solidFill>
                  <a:srgbClr val="00B0F0"/>
                </a:solidFill>
                <a:effectLst>
                  <a:outerShdw blurRad="38100" dist="38100" dir="2700000" algn="tl">
                    <a:srgbClr val="000000">
                      <a:alpha val="43137"/>
                    </a:srgbClr>
                  </a:outerShdw>
                </a:effectLst>
              </a:rPr>
              <a:t>Стоїцизм</a:t>
            </a:r>
            <a:r>
              <a:rPr lang="uk-UA" sz="3600" b="1" i="1" dirty="0" smtClean="0">
                <a:solidFill>
                  <a:srgbClr val="FFC000"/>
                </a:solidFill>
                <a:effectLst>
                  <a:outerShdw blurRad="38100" dist="38100" dir="2700000" algn="tl">
                    <a:srgbClr val="000000">
                      <a:alpha val="43137"/>
                    </a:srgbClr>
                  </a:outerShdw>
                </a:effectLst>
              </a:rPr>
              <a:t> – стійкість і мужність у життєвих випробуваннях.</a:t>
            </a:r>
            <a:endParaRPr lang="ru-RU" sz="3600" b="1" i="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8522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Saves\Масик\лит 11\Камю\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28" y="0"/>
            <a:ext cx="913994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Блок-схема: альтернативный процесс 3"/>
          <p:cNvSpPr/>
          <p:nvPr/>
        </p:nvSpPr>
        <p:spPr>
          <a:xfrm>
            <a:off x="2555776" y="2852936"/>
            <a:ext cx="3960440" cy="1296144"/>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5" name="TextBox 4"/>
          <p:cNvSpPr txBox="1"/>
          <p:nvPr/>
        </p:nvSpPr>
        <p:spPr>
          <a:xfrm>
            <a:off x="3059832" y="3212976"/>
            <a:ext cx="3096344" cy="523220"/>
          </a:xfrm>
          <a:prstGeom prst="rect">
            <a:avLst/>
          </a:prstGeom>
          <a:noFill/>
        </p:spPr>
        <p:txBody>
          <a:bodyPr wrap="square" rtlCol="0">
            <a:spAutoFit/>
          </a:bodyPr>
          <a:lstStyle/>
          <a:p>
            <a:pPr algn="ctr"/>
            <a:r>
              <a:rPr lang="uk-UA" sz="2800" b="1" i="1" dirty="0" err="1" smtClean="0">
                <a:effectLst>
                  <a:outerShdw blurRad="38100" dist="38100" dir="2700000" algn="tl">
                    <a:srgbClr val="000000">
                      <a:alpha val="43137"/>
                    </a:srgbClr>
                  </a:outerShdw>
                </a:effectLst>
              </a:rPr>
              <a:t>Раймон</a:t>
            </a:r>
            <a:r>
              <a:rPr lang="uk-UA" sz="2800" b="1" i="1" dirty="0" smtClean="0">
                <a:effectLst>
                  <a:outerShdw blurRad="38100" dist="38100" dir="2700000" algn="tl">
                    <a:srgbClr val="000000">
                      <a:alpha val="43137"/>
                    </a:srgbClr>
                  </a:outerShdw>
                </a:effectLst>
              </a:rPr>
              <a:t> </a:t>
            </a:r>
            <a:r>
              <a:rPr lang="uk-UA" sz="2800" b="1" i="1" dirty="0" err="1">
                <a:effectLst>
                  <a:outerShdw blurRad="38100" dist="38100" dir="2700000" algn="tl">
                    <a:srgbClr val="000000">
                      <a:alpha val="43137"/>
                    </a:srgbClr>
                  </a:outerShdw>
                </a:effectLst>
              </a:rPr>
              <a:t>Р</a:t>
            </a:r>
            <a:r>
              <a:rPr lang="uk-UA" sz="2800" b="1" i="1" dirty="0" err="1" smtClean="0">
                <a:effectLst>
                  <a:outerShdw blurRad="38100" dist="38100" dir="2700000" algn="tl">
                    <a:srgbClr val="000000">
                      <a:alpha val="43137"/>
                    </a:srgbClr>
                  </a:outerShdw>
                </a:effectLst>
              </a:rPr>
              <a:t>амбер</a:t>
            </a:r>
            <a:r>
              <a:rPr lang="uk-UA" sz="2800" b="1" i="1" dirty="0" smtClean="0">
                <a:effectLst>
                  <a:outerShdw blurRad="38100" dist="38100" dir="2700000" algn="tl">
                    <a:srgbClr val="000000">
                      <a:alpha val="43137"/>
                    </a:srgbClr>
                  </a:outerShdw>
                </a:effectLst>
              </a:rPr>
              <a:t> </a:t>
            </a:r>
            <a:endParaRPr lang="ru-RU" sz="2800" b="1" i="1" dirty="0">
              <a:effectLst>
                <a:outerShdw blurRad="38100" dist="38100" dir="2700000" algn="tl">
                  <a:srgbClr val="000000">
                    <a:alpha val="43137"/>
                  </a:srgbClr>
                </a:outerShdw>
              </a:effectLst>
            </a:endParaRPr>
          </a:p>
        </p:txBody>
      </p:sp>
      <p:sp>
        <p:nvSpPr>
          <p:cNvPr id="6" name="Скругленная прямоугольная выноска 5"/>
          <p:cNvSpPr/>
          <p:nvPr/>
        </p:nvSpPr>
        <p:spPr>
          <a:xfrm>
            <a:off x="683568" y="620688"/>
            <a:ext cx="2808312" cy="1440160"/>
          </a:xfrm>
          <a:prstGeom prst="wedgeRoundRectCallout">
            <a:avLst>
              <a:gd name="adj1" fmla="val 49936"/>
              <a:gd name="adj2" fmla="val 99430"/>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7" name="TextBox 6"/>
          <p:cNvSpPr txBox="1"/>
          <p:nvPr/>
        </p:nvSpPr>
        <p:spPr>
          <a:xfrm>
            <a:off x="899592" y="836712"/>
            <a:ext cx="2376264" cy="1077218"/>
          </a:xfrm>
          <a:prstGeom prst="rect">
            <a:avLst/>
          </a:prstGeom>
          <a:noFill/>
        </p:spPr>
        <p:txBody>
          <a:bodyPr wrap="square" rtlCol="0">
            <a:spAutoFit/>
          </a:bodyPr>
          <a:lstStyle/>
          <a:p>
            <a:pPr algn="ctr"/>
            <a:r>
              <a:rPr lang="uk-UA" sz="1600" b="1" i="1" dirty="0" smtClean="0">
                <a:effectLst>
                  <a:outerShdw blurRad="38100" dist="38100" dir="2700000" algn="tl">
                    <a:srgbClr val="000000">
                      <a:alpha val="43137"/>
                    </a:srgbClr>
                  </a:outerShdw>
                </a:effectLst>
              </a:rPr>
              <a:t>«Для громадського добра саме й потрібно щастя кожної окремої людини»</a:t>
            </a:r>
            <a:endParaRPr lang="ru-RU" sz="1600" b="1" i="1" dirty="0">
              <a:effectLst>
                <a:outerShdw blurRad="38100" dist="38100" dir="2700000" algn="tl">
                  <a:srgbClr val="000000">
                    <a:alpha val="43137"/>
                  </a:srgbClr>
                </a:outerShdw>
              </a:effectLst>
            </a:endParaRPr>
          </a:p>
        </p:txBody>
      </p:sp>
      <p:sp>
        <p:nvSpPr>
          <p:cNvPr id="8" name="Скругленная прямоугольная выноска 7"/>
          <p:cNvSpPr/>
          <p:nvPr/>
        </p:nvSpPr>
        <p:spPr>
          <a:xfrm>
            <a:off x="5868144" y="764704"/>
            <a:ext cx="2880320" cy="1440160"/>
          </a:xfrm>
          <a:prstGeom prst="wedgeRoundRectCallout">
            <a:avLst>
              <a:gd name="adj1" fmla="val -59382"/>
              <a:gd name="adj2" fmla="val 93599"/>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0" name="Скругленная прямоугольная выноска 9"/>
          <p:cNvSpPr/>
          <p:nvPr/>
        </p:nvSpPr>
        <p:spPr>
          <a:xfrm>
            <a:off x="3275856" y="5085184"/>
            <a:ext cx="2880320" cy="1368152"/>
          </a:xfrm>
          <a:prstGeom prst="wedgeRoundRectCallout">
            <a:avLst>
              <a:gd name="adj1" fmla="val -19537"/>
              <a:gd name="adj2" fmla="val -112771"/>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2" name="TextBox 11"/>
          <p:cNvSpPr txBox="1"/>
          <p:nvPr/>
        </p:nvSpPr>
        <p:spPr>
          <a:xfrm>
            <a:off x="3635896" y="5373216"/>
            <a:ext cx="2232248" cy="923330"/>
          </a:xfrm>
          <a:prstGeom prst="rect">
            <a:avLst/>
          </a:prstGeom>
          <a:noFill/>
        </p:spPr>
        <p:txBody>
          <a:bodyPr wrap="square" rtlCol="0">
            <a:spAutoFit/>
          </a:bodyPr>
          <a:lstStyle/>
          <a:p>
            <a:pPr algn="ctr"/>
            <a:r>
              <a:rPr lang="ru-RU" b="1" i="1" dirty="0">
                <a:effectLst>
                  <a:outerShdw blurRad="38100" dist="38100" dir="2700000" algn="tl">
                    <a:srgbClr val="000000">
                      <a:alpha val="43137"/>
                    </a:srgbClr>
                  </a:outerShdw>
                </a:effectLst>
              </a:rPr>
              <a:t>«Соромно бути </a:t>
            </a:r>
            <a:r>
              <a:rPr lang="ru-RU" b="1" i="1" dirty="0" err="1" smtClean="0">
                <a:effectLst>
                  <a:outerShdw blurRad="38100" dist="38100" dir="2700000" algn="tl">
                    <a:srgbClr val="000000">
                      <a:alpha val="43137"/>
                    </a:srgbClr>
                  </a:outerShdw>
                </a:effectLst>
              </a:rPr>
              <a:t>щасливим</a:t>
            </a:r>
            <a:r>
              <a:rPr lang="ru-RU" b="1" i="1" dirty="0" smtClean="0">
                <a:effectLst>
                  <a:outerShdw blurRad="38100" dist="38100" dir="2700000" algn="tl">
                    <a:srgbClr val="000000">
                      <a:alpha val="43137"/>
                    </a:srgbClr>
                  </a:outerShdw>
                </a:effectLst>
              </a:rPr>
              <a:t> самому одному</a:t>
            </a:r>
            <a:r>
              <a:rPr lang="ru-RU" b="1" i="1" dirty="0">
                <a:effectLst>
                  <a:outerShdw blurRad="38100" dist="38100" dir="2700000" algn="tl">
                    <a:srgbClr val="000000">
                      <a:alpha val="43137"/>
                    </a:srgbClr>
                  </a:outerShdw>
                </a:effectLst>
              </a:rPr>
              <a:t>»</a:t>
            </a:r>
          </a:p>
        </p:txBody>
      </p:sp>
      <p:sp>
        <p:nvSpPr>
          <p:cNvPr id="13" name="TextBox 12"/>
          <p:cNvSpPr txBox="1"/>
          <p:nvPr/>
        </p:nvSpPr>
        <p:spPr>
          <a:xfrm>
            <a:off x="6156176" y="1052736"/>
            <a:ext cx="2376264" cy="830997"/>
          </a:xfrm>
          <a:prstGeom prst="rect">
            <a:avLst/>
          </a:prstGeom>
          <a:noFill/>
        </p:spPr>
        <p:txBody>
          <a:bodyPr wrap="square" rtlCol="0">
            <a:spAutoFit/>
          </a:bodyPr>
          <a:lstStyle/>
          <a:p>
            <a:pPr algn="ctr"/>
            <a:r>
              <a:rPr lang="uk-UA" sz="1600" b="1" i="1" dirty="0" smtClean="0">
                <a:effectLst>
                  <a:outerShdw blurRad="38100" dist="38100" dir="2700000" algn="tl">
                    <a:srgbClr val="000000">
                      <a:alpha val="43137"/>
                    </a:srgbClr>
                  </a:outerShdw>
                </a:effectLst>
              </a:rPr>
              <a:t>«Єдине, що для мене цінне - це вмерти,або жити тим, що любиш»</a:t>
            </a:r>
            <a:endParaRPr lang="ru-RU" sz="1600" b="1" i="1" dirty="0">
              <a:effectLst>
                <a:outerShdw blurRad="38100" dist="38100" dir="2700000" algn="tl">
                  <a:srgbClr val="000000">
                    <a:alpha val="43137"/>
                  </a:srgbClr>
                </a:outerShdw>
              </a:effectLst>
            </a:endParaRPr>
          </a:p>
        </p:txBody>
      </p:sp>
      <p:sp>
        <p:nvSpPr>
          <p:cNvPr id="14" name="Скругленная прямоугольная выноска 13"/>
          <p:cNvSpPr/>
          <p:nvPr/>
        </p:nvSpPr>
        <p:spPr>
          <a:xfrm>
            <a:off x="191478" y="3689852"/>
            <a:ext cx="2292289" cy="1683364"/>
          </a:xfrm>
          <a:prstGeom prst="wedgeRoundRectCallout">
            <a:avLst>
              <a:gd name="adj1" fmla="val 50400"/>
              <a:gd name="adj2" fmla="val -85975"/>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5" name="TextBox 14"/>
          <p:cNvSpPr txBox="1"/>
          <p:nvPr/>
        </p:nvSpPr>
        <p:spPr>
          <a:xfrm>
            <a:off x="251520" y="3933056"/>
            <a:ext cx="2160240" cy="1323439"/>
          </a:xfrm>
          <a:prstGeom prst="rect">
            <a:avLst/>
          </a:prstGeom>
          <a:noFill/>
        </p:spPr>
        <p:txBody>
          <a:bodyPr wrap="square" rtlCol="0">
            <a:spAutoFit/>
          </a:bodyPr>
          <a:lstStyle/>
          <a:p>
            <a:pPr algn="ctr"/>
            <a:r>
              <a:rPr lang="uk-UA" sz="1600" b="1" i="1" dirty="0" smtClean="0">
                <a:effectLst>
                  <a:outerShdw blurRad="38100" dist="38100" dir="2700000" algn="tl">
                    <a:srgbClr val="000000">
                      <a:alpha val="43137"/>
                    </a:srgbClr>
                  </a:outerShdw>
                </a:effectLst>
              </a:rPr>
              <a:t>«Людина здатна на великі подвиги. Але якщо вона не здатна на великі почуття, її для мене не існує»</a:t>
            </a:r>
            <a:endParaRPr lang="ru-RU" sz="1600" b="1" i="1" dirty="0">
              <a:effectLst>
                <a:outerShdw blurRad="38100" dist="38100" dir="2700000" algn="tl">
                  <a:srgbClr val="000000">
                    <a:alpha val="43137"/>
                  </a:srgbClr>
                </a:outerShdw>
              </a:effectLst>
            </a:endParaRPr>
          </a:p>
        </p:txBody>
      </p:sp>
      <p:sp>
        <p:nvSpPr>
          <p:cNvPr id="16" name="Скругленная прямоугольная выноска 15"/>
          <p:cNvSpPr/>
          <p:nvPr/>
        </p:nvSpPr>
        <p:spPr>
          <a:xfrm>
            <a:off x="6732240" y="4005064"/>
            <a:ext cx="2304256" cy="1656184"/>
          </a:xfrm>
          <a:prstGeom prst="wedgeRoundRectCallout">
            <a:avLst>
              <a:gd name="adj1" fmla="val -58896"/>
              <a:gd name="adj2" fmla="val -96527"/>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7" name="TextBox 16"/>
          <p:cNvSpPr txBox="1"/>
          <p:nvPr/>
        </p:nvSpPr>
        <p:spPr>
          <a:xfrm>
            <a:off x="6948264" y="4293096"/>
            <a:ext cx="1872208" cy="830997"/>
          </a:xfrm>
          <a:prstGeom prst="rect">
            <a:avLst/>
          </a:prstGeom>
          <a:noFill/>
        </p:spPr>
        <p:txBody>
          <a:bodyPr wrap="square" rtlCol="0">
            <a:spAutoFit/>
          </a:bodyPr>
          <a:lstStyle/>
          <a:p>
            <a:pPr algn="ctr"/>
            <a:r>
              <a:rPr lang="uk-UA" sz="1600" b="1" i="1" dirty="0" smtClean="0">
                <a:effectLst>
                  <a:outerShdw blurRad="38100" dist="38100" dir="2700000" algn="tl">
                    <a:srgbClr val="000000">
                      <a:alpha val="43137"/>
                    </a:srgbClr>
                  </a:outerShdw>
                </a:effectLst>
              </a:rPr>
              <a:t>«Чума – це означає починати все заново»</a:t>
            </a:r>
            <a:endParaRPr lang="ru-RU" sz="1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7028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descr="D:\Saves\Масик\лит 11\Камю\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 y="0"/>
            <a:ext cx="913994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Объект 4"/>
          <p:cNvGraphicFramePr>
            <a:graphicFrameLocks noGrp="1"/>
          </p:cNvGraphicFramePr>
          <p:nvPr>
            <p:ph idx="1"/>
            <p:extLst>
              <p:ext uri="{D42A27DB-BD31-4B8C-83A1-F6EECF244321}">
                <p14:modId xmlns:p14="http://schemas.microsoft.com/office/powerpoint/2010/main" val="279059674"/>
              </p:ext>
            </p:extLst>
          </p:nvPr>
        </p:nvGraphicFramePr>
        <p:xfrm>
          <a:off x="457200" y="764704"/>
          <a:ext cx="8435280" cy="5361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Лента лицом вниз 5"/>
          <p:cNvSpPr/>
          <p:nvPr/>
        </p:nvSpPr>
        <p:spPr>
          <a:xfrm>
            <a:off x="4716016" y="116632"/>
            <a:ext cx="4248472" cy="585356"/>
          </a:xfrm>
          <a:prstGeom prst="ribbon">
            <a:avLst/>
          </a:prstGeom>
          <a:effectLst>
            <a:innerShdw blurRad="63500" dist="50800" dir="135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7" name="TextBox 6"/>
          <p:cNvSpPr txBox="1"/>
          <p:nvPr/>
        </p:nvSpPr>
        <p:spPr>
          <a:xfrm>
            <a:off x="6012160" y="332656"/>
            <a:ext cx="1800200" cy="369332"/>
          </a:xfrm>
          <a:prstGeom prst="rect">
            <a:avLst/>
          </a:prstGeom>
          <a:noFill/>
        </p:spPr>
        <p:txBody>
          <a:bodyPr wrap="square" rtlCol="0">
            <a:spAutoFit/>
          </a:bodyPr>
          <a:lstStyle/>
          <a:p>
            <a:pPr algn="ctr"/>
            <a:r>
              <a:rPr lang="uk-UA" b="1" i="1" dirty="0" smtClean="0">
                <a:effectLst>
                  <a:outerShdw blurRad="38100" dist="38100" dir="2700000" algn="tl">
                    <a:srgbClr val="000000">
                      <a:alpha val="43137"/>
                    </a:srgbClr>
                  </a:outerShdw>
                </a:effectLst>
              </a:rPr>
              <a:t>Жан </a:t>
            </a:r>
            <a:r>
              <a:rPr lang="uk-UA" b="1" i="1" dirty="0" err="1" smtClean="0">
                <a:effectLst>
                  <a:outerShdw blurRad="38100" dist="38100" dir="2700000" algn="tl">
                    <a:srgbClr val="000000">
                      <a:alpha val="43137"/>
                    </a:srgbClr>
                  </a:outerShdw>
                </a:effectLst>
              </a:rPr>
              <a:t>Тарру</a:t>
            </a:r>
            <a:endParaRPr lang="ru-RU"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702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Saves\Масик\лит 11\Камю\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 y="0"/>
            <a:ext cx="913994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Волна 3"/>
          <p:cNvSpPr/>
          <p:nvPr/>
        </p:nvSpPr>
        <p:spPr>
          <a:xfrm>
            <a:off x="491518" y="352110"/>
            <a:ext cx="3960440" cy="1800200"/>
          </a:xfrm>
          <a:prstGeom prst="wav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738" y="2276872"/>
            <a:ext cx="4200525"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940" y="4365104"/>
            <a:ext cx="4824536" cy="274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55576" y="836712"/>
            <a:ext cx="3600400" cy="830997"/>
          </a:xfrm>
          <a:prstGeom prst="rect">
            <a:avLst/>
          </a:prstGeom>
          <a:noFill/>
        </p:spPr>
        <p:txBody>
          <a:bodyPr wrap="square" rtlCol="0">
            <a:spAutoFit/>
          </a:bodyPr>
          <a:lstStyle/>
          <a:p>
            <a:r>
              <a:rPr lang="uk-UA" sz="1600" b="1" i="1" dirty="0" smtClean="0">
                <a:effectLst>
                  <a:outerShdw blurRad="38100" dist="38100" dir="2700000" algn="tl">
                    <a:srgbClr val="000000">
                      <a:alpha val="43137"/>
                    </a:srgbClr>
                  </a:outerShdw>
                </a:effectLst>
              </a:rPr>
              <a:t>«Б</a:t>
            </a:r>
            <a:r>
              <a:rPr lang="ru-RU" sz="1600" b="1" i="1" dirty="0" err="1" smtClean="0">
                <a:effectLst>
                  <a:outerShdw blurRad="38100" dist="38100" dir="2700000" algn="tl">
                    <a:srgbClr val="000000">
                      <a:alpha val="43137"/>
                    </a:srgbClr>
                  </a:outerShdw>
                </a:effectLst>
              </a:rPr>
              <a:t>ожий</a:t>
            </a:r>
            <a:r>
              <a:rPr lang="ru-RU" sz="1600" b="1" i="1" dirty="0" smtClean="0">
                <a:effectLst>
                  <a:outerShdw blurRad="38100" dist="38100" dir="2700000" algn="tl">
                    <a:srgbClr val="000000">
                      <a:alpha val="43137"/>
                    </a:srgbClr>
                  </a:outerShdw>
                </a:effectLst>
              </a:rPr>
              <a:t> перст </a:t>
            </a:r>
            <a:r>
              <a:rPr lang="ru-RU" sz="1600" b="1" i="1" dirty="0" err="1" smtClean="0">
                <a:effectLst>
                  <a:outerShdw blurRad="38100" dist="38100" dir="2700000" algn="tl">
                    <a:srgbClr val="000000">
                      <a:alpha val="43137"/>
                    </a:srgbClr>
                  </a:outerShdw>
                </a:effectLst>
              </a:rPr>
              <a:t>відокремить</a:t>
            </a:r>
            <a:r>
              <a:rPr lang="ru-RU" sz="1600" b="1" i="1" dirty="0" smtClean="0">
                <a:effectLst>
                  <a:outerShdw blurRad="38100" dist="38100" dir="2700000" algn="tl">
                    <a:srgbClr val="000000">
                      <a:alpha val="43137"/>
                    </a:srgbClr>
                  </a:outerShdw>
                </a:effectLst>
              </a:rPr>
              <a:t> </a:t>
            </a:r>
            <a:r>
              <a:rPr lang="ru-RU" sz="1600" b="1" i="1" dirty="0" err="1" smtClean="0">
                <a:effectLst>
                  <a:outerShdw blurRad="38100" dist="38100" dir="2700000" algn="tl">
                    <a:srgbClr val="000000">
                      <a:alpha val="43137"/>
                    </a:srgbClr>
                  </a:outerShdw>
                </a:effectLst>
              </a:rPr>
              <a:t>чистих</a:t>
            </a:r>
            <a:r>
              <a:rPr lang="ru-RU" sz="1600" b="1" i="1" dirty="0" smtClean="0">
                <a:effectLst>
                  <a:outerShdw blurRad="38100" dist="38100" dir="2700000" algn="tl">
                    <a:srgbClr val="000000">
                      <a:alpha val="43137"/>
                    </a:srgbClr>
                  </a:outerShdw>
                </a:effectLst>
              </a:rPr>
              <a:t> </a:t>
            </a:r>
            <a:r>
              <a:rPr lang="ru-RU" sz="1600" b="1" i="1" dirty="0" err="1" smtClean="0">
                <a:effectLst>
                  <a:outerShdw blurRad="38100" dist="38100" dir="2700000" algn="tl">
                    <a:srgbClr val="000000">
                      <a:alpha val="43137"/>
                    </a:srgbClr>
                  </a:outerShdw>
                </a:effectLst>
              </a:rPr>
              <a:t>від</a:t>
            </a:r>
            <a:r>
              <a:rPr lang="ru-RU" sz="1600" b="1" i="1" dirty="0" smtClean="0">
                <a:effectLst>
                  <a:outerShdw blurRad="38100" dist="38100" dir="2700000" algn="tl">
                    <a:srgbClr val="000000">
                      <a:alpha val="43137"/>
                    </a:srgbClr>
                  </a:outerShdw>
                </a:effectLst>
              </a:rPr>
              <a:t> </a:t>
            </a:r>
            <a:r>
              <a:rPr lang="ru-RU" sz="1600" b="1" i="1" dirty="0" err="1" smtClean="0">
                <a:effectLst>
                  <a:outerShdw blurRad="38100" dist="38100" dir="2700000" algn="tl">
                    <a:srgbClr val="000000">
                      <a:alpha val="43137"/>
                    </a:srgbClr>
                  </a:outerShdw>
                </a:effectLst>
              </a:rPr>
              <a:t>нечистих</a:t>
            </a:r>
            <a:r>
              <a:rPr lang="ru-RU" sz="1600" b="1" i="1" dirty="0" smtClean="0">
                <a:effectLst>
                  <a:outerShdw blurRad="38100" dist="38100" dir="2700000" algn="tl">
                    <a:srgbClr val="000000">
                      <a:alpha val="43137"/>
                    </a:srgbClr>
                  </a:outerShdw>
                </a:effectLst>
              </a:rPr>
              <a:t>, </a:t>
            </a:r>
            <a:r>
              <a:rPr lang="ru-RU" sz="1600" b="1" i="1" dirty="0" err="1" smtClean="0">
                <a:effectLst>
                  <a:outerShdw blurRad="38100" dist="38100" dir="2700000" algn="tl">
                    <a:srgbClr val="000000">
                      <a:alpha val="43137"/>
                    </a:srgbClr>
                  </a:outerShdw>
                </a:effectLst>
              </a:rPr>
              <a:t>праведних</a:t>
            </a:r>
            <a:r>
              <a:rPr lang="ru-RU" sz="1600" b="1" i="1" dirty="0" smtClean="0">
                <a:effectLst>
                  <a:outerShdw blurRad="38100" dist="38100" dir="2700000" algn="tl">
                    <a:srgbClr val="000000">
                      <a:alpha val="43137"/>
                    </a:srgbClr>
                  </a:outerShdw>
                </a:effectLst>
              </a:rPr>
              <a:t> </a:t>
            </a:r>
            <a:r>
              <a:rPr lang="ru-RU" sz="1600" b="1" i="1" dirty="0" err="1" smtClean="0">
                <a:effectLst>
                  <a:outerShdw blurRad="38100" dist="38100" dir="2700000" algn="tl">
                    <a:srgbClr val="000000">
                      <a:alpha val="43137"/>
                    </a:srgbClr>
                  </a:outerShdw>
                </a:effectLst>
              </a:rPr>
              <a:t>від</a:t>
            </a:r>
            <a:r>
              <a:rPr lang="ru-RU" sz="1600" b="1" i="1" dirty="0" smtClean="0">
                <a:effectLst>
                  <a:outerShdw blurRad="38100" dist="38100" dir="2700000" algn="tl">
                    <a:srgbClr val="000000">
                      <a:alpha val="43137"/>
                    </a:srgbClr>
                  </a:outerShdw>
                </a:effectLst>
              </a:rPr>
              <a:t> </a:t>
            </a:r>
            <a:r>
              <a:rPr lang="ru-RU" sz="1600" b="1" i="1" dirty="0" err="1" smtClean="0">
                <a:effectLst>
                  <a:outerShdw blurRad="38100" dist="38100" dir="2700000" algn="tl">
                    <a:srgbClr val="000000">
                      <a:alpha val="43137"/>
                    </a:srgbClr>
                  </a:outerShdw>
                </a:effectLst>
              </a:rPr>
              <a:t>винних</a:t>
            </a:r>
            <a:r>
              <a:rPr lang="ru-RU" sz="1600" b="1" i="1" dirty="0" smtClean="0">
                <a:effectLst>
                  <a:outerShdw blurRad="38100" dist="38100" dir="2700000" algn="tl">
                    <a:srgbClr val="000000">
                      <a:alpha val="43137"/>
                    </a:srgbClr>
                  </a:outerShdw>
                </a:effectLst>
              </a:rPr>
              <a:t>, </a:t>
            </a:r>
            <a:r>
              <a:rPr lang="ru-RU" sz="1600" b="1" i="1" dirty="0" err="1" smtClean="0">
                <a:effectLst>
                  <a:outerShdw blurRad="38100" dist="38100" dir="2700000" algn="tl">
                    <a:srgbClr val="000000">
                      <a:alpha val="43137"/>
                    </a:srgbClr>
                  </a:outerShdw>
                </a:effectLst>
              </a:rPr>
              <a:t>він-зло,що</a:t>
            </a:r>
            <a:r>
              <a:rPr lang="ru-RU" sz="1600" b="1" i="1" dirty="0" smtClean="0">
                <a:effectLst>
                  <a:outerShdw blurRad="38100" dist="38100" dir="2700000" algn="tl">
                    <a:srgbClr val="000000">
                      <a:alpha val="43137"/>
                    </a:srgbClr>
                  </a:outerShdw>
                </a:effectLst>
              </a:rPr>
              <a:t> </a:t>
            </a:r>
            <a:r>
              <a:rPr lang="ru-RU" sz="1600" b="1" i="1" dirty="0" err="1" smtClean="0">
                <a:effectLst>
                  <a:outerShdw blurRad="38100" dist="38100" dir="2700000" algn="tl">
                    <a:srgbClr val="000000">
                      <a:alpha val="43137"/>
                    </a:srgbClr>
                  </a:outerShdw>
                </a:effectLst>
              </a:rPr>
              <a:t>веде</a:t>
            </a:r>
            <a:r>
              <a:rPr lang="ru-RU" sz="1600" b="1" i="1" dirty="0" smtClean="0">
                <a:effectLst>
                  <a:outerShdw blurRad="38100" dist="38100" dir="2700000" algn="tl">
                    <a:srgbClr val="000000">
                      <a:alpha val="43137"/>
                    </a:srgbClr>
                  </a:outerShdw>
                </a:effectLst>
              </a:rPr>
              <a:t> в царство </a:t>
            </a:r>
            <a:r>
              <a:rPr lang="ru-RU" sz="1600" b="1" i="1" dirty="0" err="1" smtClean="0">
                <a:effectLst>
                  <a:outerShdw blurRad="38100" dist="38100" dir="2700000" algn="tl">
                    <a:srgbClr val="000000">
                      <a:alpha val="43137"/>
                    </a:srgbClr>
                  </a:outerShdw>
                </a:effectLst>
              </a:rPr>
              <a:t>доброти</a:t>
            </a:r>
            <a:r>
              <a:rPr lang="ru-RU" sz="1600" b="1" i="1" dirty="0" smtClean="0">
                <a:effectLst>
                  <a:outerShdw blurRad="38100" dist="38100" dir="2700000" algn="tl">
                    <a:srgbClr val="000000">
                      <a:alpha val="43137"/>
                    </a:srgbClr>
                  </a:outerShdw>
                </a:effectLst>
              </a:rPr>
              <a:t>.</a:t>
            </a:r>
            <a:endParaRPr lang="ru-RU" sz="1600" b="1" i="1" dirty="0">
              <a:effectLst>
                <a:outerShdw blurRad="38100" dist="38100" dir="2700000" algn="tl">
                  <a:srgbClr val="000000">
                    <a:alpha val="43137"/>
                  </a:srgbClr>
                </a:outerShdw>
              </a:effectLst>
            </a:endParaRPr>
          </a:p>
        </p:txBody>
      </p:sp>
      <p:sp>
        <p:nvSpPr>
          <p:cNvPr id="6" name="TextBox 5"/>
          <p:cNvSpPr txBox="1"/>
          <p:nvPr/>
        </p:nvSpPr>
        <p:spPr>
          <a:xfrm>
            <a:off x="2771800" y="2852936"/>
            <a:ext cx="3672408" cy="830997"/>
          </a:xfrm>
          <a:prstGeom prst="rect">
            <a:avLst/>
          </a:prstGeom>
          <a:noFill/>
        </p:spPr>
        <p:txBody>
          <a:bodyPr wrap="square" rtlCol="0">
            <a:spAutoFit/>
          </a:bodyPr>
          <a:lstStyle/>
          <a:p>
            <a:r>
              <a:rPr lang="uk-UA" sz="1600" b="1" i="1" dirty="0" smtClean="0">
                <a:effectLst>
                  <a:outerShdw blurRad="38100" dist="38100" dir="2700000" algn="tl">
                    <a:srgbClr val="000000">
                      <a:alpha val="43137"/>
                    </a:srgbClr>
                  </a:outerShdw>
                </a:effectLst>
              </a:rPr>
              <a:t>«Брати мої, час настав. Треба в усе увірувати чи все відкинути. Але хто серед вас зважиться все відкинути?»</a:t>
            </a:r>
            <a:endParaRPr lang="ru-RU" sz="1600" b="1" i="1" dirty="0">
              <a:effectLst>
                <a:outerShdw blurRad="38100" dist="38100" dir="2700000" algn="tl">
                  <a:srgbClr val="000000">
                    <a:alpha val="43137"/>
                  </a:srgbClr>
                </a:outerShdw>
              </a:effectLst>
            </a:endParaRPr>
          </a:p>
        </p:txBody>
      </p:sp>
      <p:sp>
        <p:nvSpPr>
          <p:cNvPr id="7" name="TextBox 6"/>
          <p:cNvSpPr txBox="1"/>
          <p:nvPr/>
        </p:nvSpPr>
        <p:spPr>
          <a:xfrm>
            <a:off x="4211960" y="5013176"/>
            <a:ext cx="4464496" cy="1569660"/>
          </a:xfrm>
          <a:prstGeom prst="rect">
            <a:avLst/>
          </a:prstGeom>
          <a:noFill/>
        </p:spPr>
        <p:txBody>
          <a:bodyPr wrap="square" rtlCol="0">
            <a:spAutoFit/>
          </a:bodyPr>
          <a:lstStyle/>
          <a:p>
            <a:pPr algn="ctr"/>
            <a:r>
              <a:rPr lang="uk-UA" sz="1600" b="1" i="1" dirty="0" smtClean="0">
                <a:effectLst>
                  <a:outerShdw blurRad="38100" dist="38100" dir="2700000" algn="tl">
                    <a:srgbClr val="000000">
                      <a:alpha val="43137"/>
                    </a:srgbClr>
                  </a:outerShdw>
                </a:effectLst>
              </a:rPr>
              <a:t>«Брати мої,вас спостигла біда, ви самі накликали її на себе, братове. Якщо чума нині торкнулася вас,отже прийшла пора схаменутися. Праведникам нема чого боятися, але грішникам випадає воістину </a:t>
            </a:r>
          </a:p>
          <a:p>
            <a:pPr algn="ctr"/>
            <a:r>
              <a:rPr lang="uk-UA" sz="1600" b="1" i="1" dirty="0">
                <a:effectLst>
                  <a:outerShdw blurRad="38100" dist="38100" dir="2700000" algn="tl">
                    <a:srgbClr val="000000">
                      <a:alpha val="43137"/>
                    </a:srgbClr>
                  </a:outerShdw>
                </a:effectLst>
              </a:rPr>
              <a:t> </a:t>
            </a:r>
            <a:r>
              <a:rPr lang="uk-UA" sz="1600" b="1" i="1" dirty="0" smtClean="0">
                <a:effectLst>
                  <a:outerShdw blurRad="38100" dist="38100" dir="2700000" algn="tl">
                    <a:srgbClr val="000000">
                      <a:alpha val="43137"/>
                    </a:srgbClr>
                  </a:outerShdw>
                </a:effectLst>
              </a:rPr>
              <a:t>                                терпіти»</a:t>
            </a:r>
            <a:endParaRPr lang="ru-RU" sz="1600" b="1" i="1" dirty="0">
              <a:effectLst>
                <a:outerShdw blurRad="38100" dist="38100" dir="2700000" algn="tl">
                  <a:srgbClr val="000000">
                    <a:alpha val="43137"/>
                  </a:srgbClr>
                </a:outerShdw>
              </a:effectLst>
            </a:endParaRPr>
          </a:p>
        </p:txBody>
      </p:sp>
      <p:sp>
        <p:nvSpPr>
          <p:cNvPr id="8" name="Блок-схема: решение 7"/>
          <p:cNvSpPr/>
          <p:nvPr/>
        </p:nvSpPr>
        <p:spPr>
          <a:xfrm>
            <a:off x="5148064" y="357180"/>
            <a:ext cx="3708412" cy="1991699"/>
          </a:xfrm>
          <a:prstGeom prst="flowChartDecision">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9" name="TextBox 8"/>
          <p:cNvSpPr txBox="1"/>
          <p:nvPr/>
        </p:nvSpPr>
        <p:spPr>
          <a:xfrm>
            <a:off x="6012160" y="1052736"/>
            <a:ext cx="2232248" cy="461665"/>
          </a:xfrm>
          <a:prstGeom prst="rect">
            <a:avLst/>
          </a:prstGeom>
          <a:noFill/>
        </p:spPr>
        <p:txBody>
          <a:bodyPr wrap="square" rtlCol="0">
            <a:spAutoFit/>
          </a:bodyPr>
          <a:lstStyle/>
          <a:p>
            <a:r>
              <a:rPr lang="uk-UA" sz="2400" b="1" i="1" dirty="0" smtClean="0">
                <a:effectLst>
                  <a:outerShdw blurRad="38100" dist="38100" dir="2700000" algn="tl">
                    <a:srgbClr val="000000">
                      <a:alpha val="43137"/>
                    </a:srgbClr>
                  </a:outerShdw>
                </a:effectLst>
              </a:rPr>
              <a:t>Отець </a:t>
            </a:r>
            <a:r>
              <a:rPr lang="uk-UA" sz="2400" b="1" i="1" dirty="0" err="1" smtClean="0">
                <a:effectLst>
                  <a:outerShdw blurRad="38100" dist="38100" dir="2700000" algn="tl">
                    <a:srgbClr val="000000">
                      <a:alpha val="43137"/>
                    </a:srgbClr>
                  </a:outerShdw>
                </a:effectLst>
              </a:rPr>
              <a:t>Панлю</a:t>
            </a:r>
            <a:endParaRPr lang="ru-RU" sz="2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6779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descr="D:\Saves\Масик\лит 11\Камю\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 y="0"/>
            <a:ext cx="913994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1988840"/>
            <a:ext cx="712879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3568" y="404664"/>
            <a:ext cx="7992888" cy="1384995"/>
          </a:xfrm>
          <a:prstGeom prst="rect">
            <a:avLst/>
          </a:prstGeom>
          <a:noFill/>
        </p:spPr>
        <p:txBody>
          <a:bodyPr wrap="square" rtlCol="0">
            <a:spAutoFit/>
          </a:bodyPr>
          <a:lstStyle/>
          <a:p>
            <a:pPr algn="ctr"/>
            <a:r>
              <a:rPr lang="uk-UA" sz="2800" b="1" i="1" dirty="0" smtClean="0">
                <a:solidFill>
                  <a:schemeClr val="bg1">
                    <a:lumMod val="85000"/>
                  </a:schemeClr>
                </a:solidFill>
                <a:effectLst>
                  <a:outerShdw blurRad="38100" dist="38100" dir="2700000" algn="tl">
                    <a:srgbClr val="000000">
                      <a:alpha val="43137"/>
                    </a:srgbClr>
                  </a:outerShdw>
                </a:effectLst>
              </a:rPr>
              <a:t>«Усі борються – кожен по-своєму. Боягузтво – лише у тому, аби не стати навколішки» </a:t>
            </a:r>
          </a:p>
          <a:p>
            <a:pPr algn="ctr"/>
            <a:r>
              <a:rPr lang="uk-UA" sz="2800" b="1" i="1" dirty="0">
                <a:solidFill>
                  <a:schemeClr val="bg1">
                    <a:lumMod val="85000"/>
                  </a:schemeClr>
                </a:solidFill>
                <a:effectLst>
                  <a:outerShdw blurRad="38100" dist="38100" dir="2700000" algn="tl">
                    <a:srgbClr val="000000">
                      <a:alpha val="43137"/>
                    </a:srgbClr>
                  </a:outerShdw>
                </a:effectLst>
              </a:rPr>
              <a:t> </a:t>
            </a:r>
            <a:r>
              <a:rPr lang="uk-UA" sz="2800" b="1" i="1" dirty="0" smtClean="0">
                <a:solidFill>
                  <a:schemeClr val="bg1">
                    <a:lumMod val="85000"/>
                  </a:schemeClr>
                </a:solidFill>
                <a:effectLst>
                  <a:outerShdw blurRad="38100" dist="38100" dir="2700000" algn="tl">
                    <a:srgbClr val="000000">
                      <a:alpha val="43137"/>
                    </a:srgbClr>
                  </a:outerShdw>
                </a:effectLst>
              </a:rPr>
              <a:t> А.Камю</a:t>
            </a:r>
            <a:endParaRPr lang="ru-RU" sz="2800" b="1" i="1" dirty="0">
              <a:solidFill>
                <a:schemeClr val="bg1">
                  <a:lumMod val="8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7028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99592" y="4293096"/>
            <a:ext cx="7488832" cy="1938992"/>
          </a:xfrm>
          <a:prstGeom prst="rect">
            <a:avLst/>
          </a:prstGeom>
          <a:noFill/>
        </p:spPr>
        <p:txBody>
          <a:bodyPr wrap="square" rtlCol="0">
            <a:spAutoFit/>
          </a:bodyPr>
          <a:lstStyle/>
          <a:p>
            <a:r>
              <a:rPr lang="uk-UA" sz="2400" b="1" i="1" dirty="0" smtClean="0">
                <a:solidFill>
                  <a:srgbClr val="00B0F0"/>
                </a:solidFill>
                <a:effectLst>
                  <a:outerShdw blurRad="38100" dist="38100" dir="2700000" algn="tl">
                    <a:srgbClr val="000000">
                      <a:alpha val="43137"/>
                    </a:srgbClr>
                  </a:outerShdw>
                </a:effectLst>
              </a:rPr>
              <a:t>«Чума» – це насамперед книжка про тих, хто чинить опір, а не про тих,хто здався, книжка про сенс існування, який знаходиться серед безладу життя»</a:t>
            </a:r>
          </a:p>
          <a:p>
            <a:r>
              <a:rPr lang="uk-UA" sz="2400" b="1" i="1" dirty="0">
                <a:solidFill>
                  <a:srgbClr val="00B0F0"/>
                </a:solidFill>
                <a:effectLst>
                  <a:outerShdw blurRad="38100" dist="38100" dir="2700000" algn="tl">
                    <a:srgbClr val="000000">
                      <a:alpha val="43137"/>
                    </a:srgbClr>
                  </a:outerShdw>
                </a:effectLst>
              </a:rPr>
              <a:t> </a:t>
            </a:r>
            <a:r>
              <a:rPr lang="uk-UA" sz="2400" b="1" i="1" dirty="0" smtClean="0">
                <a:solidFill>
                  <a:srgbClr val="00B0F0"/>
                </a:solidFill>
                <a:effectLst>
                  <a:outerShdw blurRad="38100" dist="38100" dir="2700000" algn="tl">
                    <a:srgbClr val="000000">
                      <a:alpha val="43137"/>
                    </a:srgbClr>
                  </a:outerShdw>
                </a:effectLst>
              </a:rPr>
              <a:t> С.</a:t>
            </a:r>
            <a:r>
              <a:rPr lang="uk-UA" sz="2400" b="1" i="1" dirty="0" err="1" smtClean="0">
                <a:solidFill>
                  <a:srgbClr val="00B0F0"/>
                </a:solidFill>
                <a:effectLst>
                  <a:outerShdw blurRad="38100" dist="38100" dir="2700000" algn="tl">
                    <a:srgbClr val="000000">
                      <a:alpha val="43137"/>
                    </a:srgbClr>
                  </a:outerShdw>
                </a:effectLst>
              </a:rPr>
              <a:t>Великовський</a:t>
            </a:r>
            <a:r>
              <a:rPr lang="uk-UA" sz="2400" b="1" i="1" dirty="0" smtClean="0">
                <a:solidFill>
                  <a:srgbClr val="00B0F0"/>
                </a:solidFill>
                <a:effectLst>
                  <a:outerShdw blurRad="38100" dist="38100" dir="2700000" algn="tl">
                    <a:srgbClr val="000000">
                      <a:alpha val="43137"/>
                    </a:srgbClr>
                  </a:outerShdw>
                </a:effectLst>
              </a:rPr>
              <a:t> </a:t>
            </a:r>
            <a:endParaRPr lang="ru-RU" sz="2400" b="1" i="1"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4806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descr="D:\Saves\Масик\лит 11\Камю\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 y="0"/>
            <a:ext cx="913994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normAutofit fontScale="92500" lnSpcReduction="10000"/>
          </a:bodyPr>
          <a:lstStyle/>
          <a:p>
            <a:r>
              <a:rPr lang="uk-UA" sz="2800" b="1" i="1" dirty="0" smtClean="0">
                <a:solidFill>
                  <a:srgbClr val="00B0F0"/>
                </a:solidFill>
                <a:effectLst>
                  <a:outerShdw blurRad="38100" dist="38100" dir="2700000" algn="tl">
                    <a:srgbClr val="000000">
                      <a:alpha val="43137"/>
                    </a:srgbClr>
                  </a:outerShdw>
                </a:effectLst>
              </a:rPr>
              <a:t>Зарубіжна література 20 ст. Київ. «Академія» 1998р.</a:t>
            </a:r>
          </a:p>
          <a:p>
            <a:r>
              <a:rPr lang="uk-UA" sz="2800" b="1" i="1" dirty="0" smtClean="0">
                <a:solidFill>
                  <a:srgbClr val="00B0F0"/>
                </a:solidFill>
                <a:effectLst>
                  <a:outerShdw blurRad="38100" dist="38100" dir="2700000" algn="tl">
                    <a:srgbClr val="000000">
                      <a:alpha val="43137"/>
                    </a:srgbClr>
                  </a:outerShdw>
                </a:effectLst>
              </a:rPr>
              <a:t>В.В.</a:t>
            </a:r>
            <a:r>
              <a:rPr lang="uk-UA" sz="2800" b="1" i="1" dirty="0" err="1" smtClean="0">
                <a:solidFill>
                  <a:srgbClr val="00B0F0"/>
                </a:solidFill>
                <a:effectLst>
                  <a:outerShdw blurRad="38100" dist="38100" dir="2700000" algn="tl">
                    <a:srgbClr val="000000">
                      <a:alpha val="43137"/>
                    </a:srgbClr>
                  </a:outerShdw>
                </a:effectLst>
              </a:rPr>
              <a:t>Паращич</a:t>
            </a:r>
            <a:r>
              <a:rPr lang="uk-UA" sz="2800" b="1" i="1" dirty="0" smtClean="0">
                <a:solidFill>
                  <a:srgbClr val="00B0F0"/>
                </a:solidFill>
                <a:effectLst>
                  <a:outerShdw blurRad="38100" dist="38100" dir="2700000" algn="tl">
                    <a:srgbClr val="000000">
                      <a:alpha val="43137"/>
                    </a:srgbClr>
                  </a:outerShdw>
                </a:effectLst>
              </a:rPr>
              <a:t>. Усі уроки світової літератури. 11 клас.</a:t>
            </a:r>
          </a:p>
          <a:p>
            <a:r>
              <a:rPr lang="uk-UA" sz="2800" b="1" i="1" dirty="0" smtClean="0">
                <a:solidFill>
                  <a:srgbClr val="00B0F0"/>
                </a:solidFill>
                <a:effectLst>
                  <a:outerShdw blurRad="38100" dist="38100" dir="2700000" algn="tl">
                    <a:srgbClr val="000000">
                      <a:alpha val="43137"/>
                    </a:srgbClr>
                  </a:outerShdw>
                </a:effectLst>
              </a:rPr>
              <a:t>«А.Камю» Зарубіжна література №25-28 2003р.</a:t>
            </a:r>
          </a:p>
          <a:p>
            <a:r>
              <a:rPr lang="uk-UA" sz="2800" b="1" i="1" dirty="0" smtClean="0">
                <a:solidFill>
                  <a:srgbClr val="00B0F0"/>
                </a:solidFill>
                <a:effectLst>
                  <a:outerShdw blurRad="38100" dist="38100" dir="2700000" algn="tl">
                    <a:srgbClr val="000000">
                      <a:alpha val="43137"/>
                    </a:srgbClr>
                  </a:outerShdw>
                </a:effectLst>
              </a:rPr>
              <a:t>О.Г.</a:t>
            </a:r>
            <a:r>
              <a:rPr lang="uk-UA" sz="2800" b="1" i="1" dirty="0" err="1" smtClean="0">
                <a:solidFill>
                  <a:srgbClr val="00B0F0"/>
                </a:solidFill>
                <a:effectLst>
                  <a:outerShdw blurRad="38100" dist="38100" dir="2700000" algn="tl">
                    <a:srgbClr val="000000">
                      <a:alpha val="43137"/>
                    </a:srgbClr>
                  </a:outerShdw>
                </a:effectLst>
              </a:rPr>
              <a:t>Куцінко</a:t>
            </a:r>
            <a:r>
              <a:rPr lang="uk-UA" sz="2800" b="1" i="1" dirty="0" smtClean="0">
                <a:solidFill>
                  <a:srgbClr val="00B0F0"/>
                </a:solidFill>
                <a:effectLst>
                  <a:outerShdw blurRad="38100" dist="38100" dir="2700000" algn="tl">
                    <a:srgbClr val="000000">
                      <a:alpha val="43137"/>
                    </a:srgbClr>
                  </a:outerShdw>
                </a:effectLst>
              </a:rPr>
              <a:t>. «Пересторога Альбера Камю»</a:t>
            </a:r>
          </a:p>
          <a:p>
            <a:r>
              <a:rPr lang="uk-UA" sz="2800" b="1" i="1" dirty="0" smtClean="0">
                <a:solidFill>
                  <a:srgbClr val="00B0F0"/>
                </a:solidFill>
                <a:effectLst>
                  <a:outerShdw blurRad="38100" dist="38100" dir="2700000" algn="tl">
                    <a:srgbClr val="000000">
                      <a:alpha val="43137"/>
                    </a:srgbClr>
                  </a:outerShdw>
                </a:effectLst>
              </a:rPr>
              <a:t>Т.В.Ячна «Художнє осягнення подій Другої світової війни у світлі екзистенціальної філософії в романі А.Камю «Чума».</a:t>
            </a:r>
          </a:p>
          <a:p>
            <a:r>
              <a:rPr lang="uk-UA" sz="2800" b="1" i="1" dirty="0" smtClean="0">
                <a:solidFill>
                  <a:srgbClr val="00B0F0"/>
                </a:solidFill>
                <a:effectLst>
                  <a:outerShdw blurRad="38100" dist="38100" dir="2700000" algn="tl">
                    <a:srgbClr val="000000">
                      <a:alpha val="43137"/>
                    </a:srgbClr>
                  </a:outerShdw>
                </a:effectLst>
              </a:rPr>
              <a:t>А.</a:t>
            </a:r>
            <a:r>
              <a:rPr lang="uk-UA" sz="2800" b="1" i="1" dirty="0" err="1" smtClean="0">
                <a:solidFill>
                  <a:srgbClr val="00B0F0"/>
                </a:solidFill>
                <a:effectLst>
                  <a:outerShdw blurRad="38100" dist="38100" dir="2700000" algn="tl">
                    <a:srgbClr val="000000">
                      <a:alpha val="43137"/>
                    </a:srgbClr>
                  </a:outerShdw>
                </a:effectLst>
              </a:rPr>
              <a:t>Войтанович</a:t>
            </a:r>
            <a:r>
              <a:rPr lang="uk-UA" sz="2800" b="1" i="1" dirty="0" smtClean="0">
                <a:solidFill>
                  <a:srgbClr val="00B0F0"/>
                </a:solidFill>
                <a:effectLst>
                  <a:outerShdw blurRad="38100" dist="38100" dir="2700000" algn="tl">
                    <a:srgbClr val="000000">
                      <a:alpha val="43137"/>
                    </a:srgbClr>
                  </a:outerShdw>
                </a:effectLst>
              </a:rPr>
              <a:t>. «Світоглядні засади письменника і його художня творчість» та інші.</a:t>
            </a:r>
            <a:endParaRPr lang="ru-RU" sz="2800" b="1" i="1" dirty="0">
              <a:solidFill>
                <a:srgbClr val="00B0F0"/>
              </a:solidFill>
              <a:effectLst>
                <a:outerShdw blurRad="38100" dist="38100" dir="2700000" algn="tl">
                  <a:srgbClr val="000000">
                    <a:alpha val="43137"/>
                  </a:srgbClr>
                </a:outerShdw>
              </a:effectLst>
            </a:endParaRPr>
          </a:p>
        </p:txBody>
      </p:sp>
      <p:sp>
        <p:nvSpPr>
          <p:cNvPr id="4" name="TextBox 3"/>
          <p:cNvSpPr txBox="1"/>
          <p:nvPr/>
        </p:nvSpPr>
        <p:spPr>
          <a:xfrm>
            <a:off x="1763688" y="476672"/>
            <a:ext cx="5328592" cy="646331"/>
          </a:xfrm>
          <a:prstGeom prst="rect">
            <a:avLst/>
          </a:prstGeom>
          <a:noFill/>
        </p:spPr>
        <p:txBody>
          <a:bodyPr wrap="square" rtlCol="0">
            <a:spAutoFit/>
          </a:bodyPr>
          <a:lstStyle/>
          <a:p>
            <a:pPr algn="ctr"/>
            <a:r>
              <a:rPr lang="uk-UA" sz="3600" b="1" i="1" dirty="0" smtClean="0">
                <a:solidFill>
                  <a:srgbClr val="00B0F0"/>
                </a:solidFill>
                <a:effectLst>
                  <a:outerShdw blurRad="38100" dist="38100" dir="2700000" algn="tl">
                    <a:srgbClr val="000000">
                      <a:alpha val="43137"/>
                    </a:srgbClr>
                  </a:outerShdw>
                </a:effectLst>
              </a:rPr>
              <a:t>Література </a:t>
            </a:r>
            <a:endParaRPr lang="ru-RU" sz="3600" b="1" i="1"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7721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descr="D:\Saves\Масик\лит 11\Камю\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 y="0"/>
            <a:ext cx="913994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197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187624" y="3429000"/>
            <a:ext cx="7499176" cy="2697163"/>
          </a:xfrm>
        </p:spPr>
        <p:txBody>
          <a:bodyPr>
            <a:normAutofit/>
          </a:bodyPr>
          <a:lstStyle/>
          <a:p>
            <a:pPr marL="0" indent="0">
              <a:buNone/>
            </a:pPr>
            <a:r>
              <a:rPr lang="uk-UA" sz="4400" b="1" i="1" dirty="0" smtClean="0">
                <a:solidFill>
                  <a:schemeClr val="bg1"/>
                </a:solidFill>
                <a:effectLst>
                  <a:outerShdw blurRad="38100" dist="38100" dir="2700000" algn="tl">
                    <a:srgbClr val="000000">
                      <a:alpha val="43137"/>
                    </a:srgbClr>
                  </a:outerShdw>
                </a:effectLst>
              </a:rPr>
              <a:t>     «Єдиний спосіб об</a:t>
            </a:r>
            <a:r>
              <a:rPr lang="en-US" sz="4400" b="1" i="1" dirty="0" smtClean="0">
                <a:solidFill>
                  <a:schemeClr val="bg1"/>
                </a:solidFill>
                <a:effectLst>
                  <a:outerShdw blurRad="38100" dist="38100" dir="2700000" algn="tl">
                    <a:srgbClr val="000000">
                      <a:alpha val="43137"/>
                    </a:srgbClr>
                  </a:outerShdw>
                </a:effectLst>
              </a:rPr>
              <a:t>`</a:t>
            </a:r>
            <a:r>
              <a:rPr lang="uk-UA" sz="4400" b="1" i="1" dirty="0" smtClean="0">
                <a:solidFill>
                  <a:schemeClr val="bg1"/>
                </a:solidFill>
                <a:effectLst>
                  <a:outerShdw blurRad="38100" dist="38100" dir="2700000" algn="tl">
                    <a:srgbClr val="000000">
                      <a:alpha val="43137"/>
                    </a:srgbClr>
                  </a:outerShdw>
                </a:effectLst>
              </a:rPr>
              <a:t>єднати людей – це наслати на них чуму»</a:t>
            </a:r>
            <a:endParaRPr lang="ru-RU" sz="44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5903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descr="D:\Saves\Масик\лит 11\Камю\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 y="0"/>
            <a:ext cx="9139943"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251520" y="1124744"/>
            <a:ext cx="8435280" cy="5001419"/>
          </a:xfrm>
        </p:spPr>
        <p:txBody>
          <a:bodyPr>
            <a:normAutofit fontScale="92500"/>
          </a:bodyPr>
          <a:lstStyle/>
          <a:p>
            <a:r>
              <a:rPr lang="uk-UA" sz="4000" b="1" i="1" dirty="0" smtClean="0">
                <a:solidFill>
                  <a:schemeClr val="bg1"/>
                </a:solidFill>
                <a:effectLst>
                  <a:outerShdw blurRad="38100" dist="38100" dir="2700000" algn="tl">
                    <a:srgbClr val="000000">
                      <a:alpha val="43137"/>
                    </a:srgbClr>
                  </a:outerShdw>
                </a:effectLst>
              </a:rPr>
              <a:t>В чому сенс людського </a:t>
            </a:r>
          </a:p>
          <a:p>
            <a:pPr marL="0" indent="0">
              <a:buNone/>
            </a:pPr>
            <a:r>
              <a:rPr lang="uk-UA" sz="4000" b="1" i="1" dirty="0">
                <a:solidFill>
                  <a:schemeClr val="bg1"/>
                </a:solidFill>
                <a:effectLst>
                  <a:outerShdw blurRad="38100" dist="38100" dir="2700000" algn="tl">
                    <a:srgbClr val="000000">
                      <a:alpha val="43137"/>
                    </a:srgbClr>
                  </a:outerShdw>
                </a:effectLst>
              </a:rPr>
              <a:t> </a:t>
            </a:r>
            <a:r>
              <a:rPr lang="uk-UA" sz="4000" b="1" i="1" dirty="0" smtClean="0">
                <a:solidFill>
                  <a:schemeClr val="bg1"/>
                </a:solidFill>
                <a:effectLst>
                  <a:outerShdw blurRad="38100" dist="38100" dir="2700000" algn="tl">
                    <a:srgbClr val="000000">
                      <a:alpha val="43137"/>
                    </a:srgbClr>
                  </a:outerShdw>
                </a:effectLst>
              </a:rPr>
              <a:t>  життя</a:t>
            </a:r>
            <a:r>
              <a:rPr lang="ru-RU" sz="4000" b="1" i="1" dirty="0">
                <a:solidFill>
                  <a:schemeClr val="bg1"/>
                </a:solidFill>
                <a:effectLst>
                  <a:outerShdw blurRad="38100" dist="38100" dir="2700000" algn="tl">
                    <a:srgbClr val="000000">
                      <a:alpha val="43137"/>
                    </a:srgbClr>
                  </a:outerShdw>
                </a:effectLst>
              </a:rPr>
              <a:t>?</a:t>
            </a:r>
            <a:endParaRPr lang="ru-RU" sz="4000" b="1" i="1" dirty="0" smtClean="0">
              <a:solidFill>
                <a:schemeClr val="bg1"/>
              </a:solidFill>
              <a:effectLst>
                <a:outerShdw blurRad="38100" dist="38100" dir="2700000" algn="tl">
                  <a:srgbClr val="000000">
                    <a:alpha val="43137"/>
                  </a:srgbClr>
                </a:outerShdw>
              </a:effectLst>
            </a:endParaRPr>
          </a:p>
          <a:p>
            <a:r>
              <a:rPr lang="uk-UA" sz="4000" b="1" i="1" dirty="0" smtClean="0">
                <a:solidFill>
                  <a:schemeClr val="bg1"/>
                </a:solidFill>
                <a:effectLst>
                  <a:outerShdw blurRad="38100" dist="38100" dir="2700000" algn="tl">
                    <a:srgbClr val="000000">
                      <a:alpha val="43137"/>
                    </a:srgbClr>
                  </a:outerShdw>
                </a:effectLst>
              </a:rPr>
              <a:t>Як зберегти світло людської душі?</a:t>
            </a:r>
          </a:p>
          <a:p>
            <a:r>
              <a:rPr lang="uk-UA" sz="4000" b="1" i="1" dirty="0" smtClean="0">
                <a:solidFill>
                  <a:schemeClr val="bg1"/>
                </a:solidFill>
                <a:effectLst>
                  <a:outerShdw blurRad="38100" dist="38100" dir="2700000" algn="tl">
                    <a:srgbClr val="000000">
                      <a:alpha val="43137"/>
                    </a:srgbClr>
                  </a:outerShdw>
                </a:effectLst>
              </a:rPr>
              <a:t>Осмислення глибинного сенсу буття людини у Всесвіті, осягнення трагічності її буття в абсурдному світі, розуміння величі розуму людини у двобої з дійсністю.</a:t>
            </a:r>
            <a:endParaRPr lang="ru-RU" sz="4000" b="1" i="1" dirty="0">
              <a:solidFill>
                <a:schemeClr val="bg1"/>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94840"/>
            <a:ext cx="2575173" cy="21431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903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Saves\Масик\лит 11\Камю\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 y="0"/>
            <a:ext cx="9139943"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Блок-схема: решение 3"/>
          <p:cNvSpPr/>
          <p:nvPr/>
        </p:nvSpPr>
        <p:spPr>
          <a:xfrm>
            <a:off x="1907704" y="1628800"/>
            <a:ext cx="4968552" cy="4104456"/>
          </a:xfrm>
          <a:prstGeom prst="flowChartDecisi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ru-RU" sz="1600" b="1" i="1" dirty="0">
              <a:solidFill>
                <a:schemeClr val="tx1"/>
              </a:solidFill>
              <a:effectLst>
                <a:outerShdw blurRad="38100" dist="38100" dir="2700000" algn="tl">
                  <a:srgbClr val="000000">
                    <a:alpha val="43137"/>
                  </a:srgbClr>
                </a:outerShdw>
              </a:effectLst>
            </a:endParaRPr>
          </a:p>
        </p:txBody>
      </p:sp>
      <p:sp>
        <p:nvSpPr>
          <p:cNvPr id="5" name="TextBox 4"/>
          <p:cNvSpPr txBox="1"/>
          <p:nvPr/>
        </p:nvSpPr>
        <p:spPr>
          <a:xfrm>
            <a:off x="3419872" y="2492896"/>
            <a:ext cx="2736304" cy="2554545"/>
          </a:xfrm>
          <a:prstGeom prst="rect">
            <a:avLst/>
          </a:prstGeom>
          <a:noFill/>
        </p:spPr>
        <p:txBody>
          <a:bodyPr wrap="square" rtlCol="0">
            <a:spAutoFit/>
          </a:bodyPr>
          <a:lstStyle/>
          <a:p>
            <a:r>
              <a:rPr lang="uk-UA" sz="1600" b="1" i="1" dirty="0" smtClean="0">
                <a:effectLst>
                  <a:outerShdw blurRad="38100" dist="38100" dir="2700000" algn="tl">
                    <a:srgbClr val="000000">
                      <a:alpha val="43137"/>
                    </a:srgbClr>
                  </a:outerShdw>
                </a:effectLst>
              </a:rPr>
              <a:t>Чи бути, чи не бути? </a:t>
            </a:r>
          </a:p>
          <a:p>
            <a:r>
              <a:rPr lang="uk-UA" sz="1600" b="1" i="1" dirty="0" smtClean="0">
                <a:effectLst>
                  <a:outerShdw blurRad="38100" dist="38100" dir="2700000" algn="tl">
                    <a:srgbClr val="000000">
                      <a:alpha val="43137"/>
                    </a:srgbClr>
                  </a:outerShdw>
                </a:effectLst>
              </a:rPr>
              <a:t>Ось питання. </a:t>
            </a:r>
          </a:p>
          <a:p>
            <a:r>
              <a:rPr lang="uk-UA" sz="1600" b="1" i="1" dirty="0" smtClean="0">
                <a:effectLst>
                  <a:outerShdw blurRad="38100" dist="38100" dir="2700000" algn="tl">
                    <a:srgbClr val="000000">
                      <a:alpha val="43137"/>
                    </a:srgbClr>
                  </a:outerShdw>
                </a:effectLst>
              </a:rPr>
              <a:t>Що благородніше? Коритись долі</a:t>
            </a:r>
          </a:p>
          <a:p>
            <a:r>
              <a:rPr lang="uk-UA" sz="1600" b="1" i="1" dirty="0" smtClean="0">
                <a:effectLst>
                  <a:outerShdw blurRad="38100" dist="38100" dir="2700000" algn="tl">
                    <a:srgbClr val="000000">
                      <a:alpha val="43137"/>
                    </a:srgbClr>
                  </a:outerShdw>
                </a:effectLst>
              </a:rPr>
              <a:t>І біль від гострих стріл терпіти</a:t>
            </a:r>
            <a:r>
              <a:rPr lang="ru-RU" sz="1600" b="1" i="1" dirty="0" smtClean="0">
                <a:effectLst>
                  <a:outerShdw blurRad="38100" dist="38100" dir="2700000" algn="tl">
                    <a:srgbClr val="000000">
                      <a:alpha val="43137"/>
                    </a:srgbClr>
                  </a:outerShdw>
                </a:effectLst>
              </a:rPr>
              <a:t>,</a:t>
            </a:r>
          </a:p>
          <a:p>
            <a:r>
              <a:rPr lang="ru-RU" sz="1600" b="1" i="1" dirty="0" smtClean="0">
                <a:effectLst>
                  <a:outerShdw blurRad="38100" dist="38100" dir="2700000" algn="tl">
                    <a:srgbClr val="000000">
                      <a:alpha val="43137"/>
                    </a:srgbClr>
                  </a:outerShdw>
                </a:effectLst>
              </a:rPr>
              <a:t>А </a:t>
            </a:r>
            <a:r>
              <a:rPr lang="ru-RU" sz="1600" b="1" i="1" dirty="0" err="1" smtClean="0">
                <a:effectLst>
                  <a:outerShdw blurRad="38100" dist="38100" dir="2700000" algn="tl">
                    <a:srgbClr val="000000">
                      <a:alpha val="43137"/>
                    </a:srgbClr>
                  </a:outerShdw>
                </a:effectLst>
              </a:rPr>
              <a:t>чи</a:t>
            </a:r>
            <a:r>
              <a:rPr lang="ru-RU" sz="1600" b="1" i="1" dirty="0" smtClean="0">
                <a:effectLst>
                  <a:outerShdw blurRad="38100" dist="38100" dir="2700000" algn="tl">
                    <a:srgbClr val="000000">
                      <a:alpha val="43137"/>
                    </a:srgbClr>
                  </a:outerShdw>
                </a:effectLst>
              </a:rPr>
              <a:t>, з</a:t>
            </a:r>
            <a:r>
              <a:rPr lang="uk-UA" sz="1600" b="1" i="1" dirty="0" err="1" smtClean="0">
                <a:effectLst>
                  <a:outerShdw blurRad="38100" dist="38100" dir="2700000" algn="tl">
                    <a:srgbClr val="000000">
                      <a:alpha val="43137"/>
                    </a:srgbClr>
                  </a:outerShdw>
                </a:effectLst>
              </a:rPr>
              <a:t>іткнувшись</a:t>
            </a:r>
            <a:r>
              <a:rPr lang="uk-UA" sz="1600" b="1" i="1" dirty="0" smtClean="0">
                <a:effectLst>
                  <a:outerShdw blurRad="38100" dist="38100" dir="2700000" algn="tl">
                    <a:srgbClr val="000000">
                      <a:alpha val="43137"/>
                    </a:srgbClr>
                  </a:outerShdw>
                </a:effectLst>
              </a:rPr>
              <a:t> в герці з морем лиха, </a:t>
            </a:r>
          </a:p>
          <a:p>
            <a:r>
              <a:rPr lang="uk-UA" sz="1600" b="1" i="1" dirty="0" smtClean="0">
                <a:effectLst>
                  <a:outerShdw blurRad="38100" dist="38100" dir="2700000" algn="tl">
                    <a:srgbClr val="000000">
                      <a:alpha val="43137"/>
                    </a:srgbClr>
                  </a:outerShdw>
                </a:effectLst>
              </a:rPr>
              <a:t>Покласти край йому?</a:t>
            </a:r>
            <a:endParaRPr lang="ru-RU" sz="1600" b="1" i="1" dirty="0" smtClean="0">
              <a:effectLst>
                <a:outerShdw blurRad="38100" dist="38100" dir="2700000" algn="tl">
                  <a:srgbClr val="000000">
                    <a:alpha val="43137"/>
                  </a:srgbClr>
                </a:outerShdw>
              </a:effectLst>
            </a:endParaRPr>
          </a:p>
          <a:p>
            <a:endParaRPr lang="ru-RU" sz="1600" b="1" i="1" dirty="0">
              <a:effectLst>
                <a:outerShdw blurRad="38100" dist="38100" dir="2700000" algn="tl">
                  <a:srgbClr val="000000">
                    <a:alpha val="43137"/>
                  </a:srgbClr>
                </a:outerShdw>
              </a:effectLst>
            </a:endParaRPr>
          </a:p>
        </p:txBody>
      </p:sp>
      <p:sp>
        <p:nvSpPr>
          <p:cNvPr id="6" name="Штриховая стрелка вправо 5"/>
          <p:cNvSpPr/>
          <p:nvPr/>
        </p:nvSpPr>
        <p:spPr>
          <a:xfrm>
            <a:off x="673424" y="58762"/>
            <a:ext cx="3312368" cy="2866182"/>
          </a:xfrm>
          <a:prstGeom prst="stripedRightArrow">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Штриховая стрелка вправо 7"/>
          <p:cNvSpPr/>
          <p:nvPr/>
        </p:nvSpPr>
        <p:spPr>
          <a:xfrm rot="10800000">
            <a:off x="5796136" y="3286098"/>
            <a:ext cx="3240359" cy="3418832"/>
          </a:xfrm>
          <a:prstGeom prst="striped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370452"/>
            <a:ext cx="1935658" cy="19270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259632" y="764704"/>
            <a:ext cx="2160240" cy="1323439"/>
          </a:xfrm>
          <a:prstGeom prst="rect">
            <a:avLst/>
          </a:prstGeom>
          <a:noFill/>
        </p:spPr>
        <p:txBody>
          <a:bodyPr wrap="square" rtlCol="0">
            <a:spAutoFit/>
          </a:bodyPr>
          <a:lstStyle/>
          <a:p>
            <a:pPr algn="ctr"/>
            <a:r>
              <a:rPr lang="uk-UA" sz="1600" b="1" i="1" dirty="0" smtClean="0">
                <a:effectLst>
                  <a:outerShdw blurRad="38100" dist="38100" dir="2700000" algn="tl">
                    <a:srgbClr val="000000">
                      <a:alpha val="43137"/>
                    </a:srgbClr>
                  </a:outerShdw>
                </a:effectLst>
              </a:rPr>
              <a:t>Зло треба знищувати, не миритись з ним, попри те що воно вічне</a:t>
            </a:r>
            <a:endParaRPr lang="ru-RU" sz="1600" b="1" i="1" dirty="0">
              <a:effectLst>
                <a:outerShdw blurRad="38100" dist="38100" dir="2700000" algn="tl">
                  <a:srgbClr val="000000">
                    <a:alpha val="43137"/>
                  </a:srgbClr>
                </a:outerShdw>
              </a:effectLst>
            </a:endParaRPr>
          </a:p>
        </p:txBody>
      </p:sp>
      <p:sp>
        <p:nvSpPr>
          <p:cNvPr id="12" name="TextBox 11"/>
          <p:cNvSpPr txBox="1"/>
          <p:nvPr/>
        </p:nvSpPr>
        <p:spPr>
          <a:xfrm>
            <a:off x="6447657" y="4437112"/>
            <a:ext cx="2304256" cy="1384995"/>
          </a:xfrm>
          <a:prstGeom prst="rect">
            <a:avLst/>
          </a:prstGeom>
          <a:noFill/>
        </p:spPr>
        <p:txBody>
          <a:bodyPr wrap="square" rtlCol="0">
            <a:spAutoFit/>
          </a:bodyPr>
          <a:lstStyle/>
          <a:p>
            <a:r>
              <a:rPr lang="ru-RU" sz="1400" b="1" i="1" dirty="0" err="1" smtClean="0">
                <a:effectLst>
                  <a:outerShdw blurRad="38100" dist="38100" dir="2700000" algn="tl">
                    <a:srgbClr val="000000">
                      <a:alpha val="43137"/>
                    </a:srgbClr>
                  </a:outerShdw>
                </a:effectLst>
              </a:rPr>
              <a:t>Оскільки</a:t>
            </a:r>
            <a:r>
              <a:rPr lang="ru-RU" sz="1400" b="1" i="1" dirty="0" smtClean="0">
                <a:effectLst>
                  <a:outerShdw blurRad="38100" dist="38100" dir="2700000" algn="tl">
                    <a:srgbClr val="000000">
                      <a:alpha val="43137"/>
                    </a:srgbClr>
                  </a:outerShdw>
                </a:effectLst>
              </a:rPr>
              <a:t> зло-</a:t>
            </a:r>
            <a:r>
              <a:rPr lang="ru-RU" sz="1400" b="1" i="1" dirty="0" err="1" smtClean="0">
                <a:effectLst>
                  <a:outerShdw blurRad="38100" dist="38100" dir="2700000" algn="tl">
                    <a:srgbClr val="000000">
                      <a:alpha val="43137"/>
                    </a:srgbClr>
                  </a:outerShdw>
                </a:effectLst>
              </a:rPr>
              <a:t>невід</a:t>
            </a:r>
            <a:r>
              <a:rPr lang="en-US" sz="1400" b="1" i="1" dirty="0">
                <a:effectLst>
                  <a:outerShdw blurRad="38100" dist="38100" dir="2700000" algn="tl">
                    <a:srgbClr val="000000">
                      <a:alpha val="43137"/>
                    </a:srgbClr>
                  </a:outerShdw>
                </a:effectLst>
              </a:rPr>
              <a:t>`</a:t>
            </a:r>
            <a:r>
              <a:rPr lang="ru-RU" sz="1400" b="1" i="1" dirty="0" err="1" smtClean="0">
                <a:effectLst>
                  <a:outerShdw blurRad="38100" dist="38100" dir="2700000" algn="tl">
                    <a:srgbClr val="000000">
                      <a:alpha val="43137"/>
                    </a:srgbClr>
                  </a:outerShdw>
                </a:effectLst>
              </a:rPr>
              <a:t>ємна</a:t>
            </a:r>
            <a:r>
              <a:rPr lang="ru-RU" sz="1400" b="1" i="1" dirty="0" smtClean="0">
                <a:effectLst>
                  <a:outerShdw blurRad="38100" dist="38100" dir="2700000" algn="tl">
                    <a:srgbClr val="000000">
                      <a:alpha val="43137"/>
                    </a:srgbClr>
                  </a:outerShdw>
                </a:effectLst>
              </a:rPr>
              <a:t> </a:t>
            </a:r>
            <a:r>
              <a:rPr lang="ru-RU" sz="1400" b="1" i="1" dirty="0" err="1">
                <a:effectLst>
                  <a:outerShdw blurRad="38100" dist="38100" dir="2700000" algn="tl">
                    <a:srgbClr val="000000">
                      <a:alpha val="43137"/>
                    </a:srgbClr>
                  </a:outerShdw>
                </a:effectLst>
              </a:rPr>
              <a:t>частина</a:t>
            </a:r>
            <a:r>
              <a:rPr lang="ru-RU" sz="1400" b="1" i="1" dirty="0">
                <a:effectLst>
                  <a:outerShdw blurRad="38100" dist="38100" dir="2700000" algn="tl">
                    <a:srgbClr val="000000">
                      <a:alpha val="43137"/>
                    </a:srgbClr>
                  </a:outerShdw>
                </a:effectLst>
              </a:rPr>
              <a:t> </a:t>
            </a:r>
            <a:r>
              <a:rPr lang="ru-RU" sz="1400" b="1" i="1" dirty="0" err="1">
                <a:effectLst>
                  <a:outerShdw blurRad="38100" dist="38100" dir="2700000" algn="tl">
                    <a:srgbClr val="000000">
                      <a:alpha val="43137"/>
                    </a:srgbClr>
                  </a:outerShdw>
                </a:effectLst>
              </a:rPr>
              <a:t>світу</a:t>
            </a:r>
            <a:r>
              <a:rPr lang="ru-RU" sz="1400" b="1" i="1" dirty="0">
                <a:effectLst>
                  <a:outerShdw blurRad="38100" dist="38100" dir="2700000" algn="tl">
                    <a:srgbClr val="000000">
                      <a:alpha val="43137"/>
                    </a:srgbClr>
                  </a:outerShdw>
                </a:effectLst>
              </a:rPr>
              <a:t> і </a:t>
            </a:r>
            <a:r>
              <a:rPr lang="ru-RU" sz="1400" b="1" i="1" dirty="0" err="1">
                <a:effectLst>
                  <a:outerShdw blurRad="38100" dist="38100" dir="2700000" algn="tl">
                    <a:srgbClr val="000000">
                      <a:alpha val="43137"/>
                    </a:srgbClr>
                  </a:outerShdw>
                </a:effectLst>
              </a:rPr>
              <a:t>самої</a:t>
            </a:r>
            <a:r>
              <a:rPr lang="ru-RU" sz="1400" b="1" i="1" dirty="0">
                <a:effectLst>
                  <a:outerShdw blurRad="38100" dist="38100" dir="2700000" algn="tl">
                    <a:srgbClr val="000000">
                      <a:alpha val="43137"/>
                    </a:srgbClr>
                  </a:outerShdw>
                </a:effectLst>
              </a:rPr>
              <a:t> </a:t>
            </a:r>
            <a:r>
              <a:rPr lang="ru-RU" sz="1400" b="1" i="1" dirty="0" err="1" smtClean="0">
                <a:effectLst>
                  <a:outerShdw blurRad="38100" dist="38100" dir="2700000" algn="tl">
                    <a:srgbClr val="000000">
                      <a:alpha val="43137"/>
                    </a:srgbClr>
                  </a:outerShdw>
                </a:effectLst>
              </a:rPr>
              <a:t>людини</a:t>
            </a:r>
            <a:r>
              <a:rPr lang="ru-RU" sz="1400" b="1" i="1" dirty="0" smtClean="0">
                <a:effectLst>
                  <a:outerShdw blurRad="38100" dist="38100" dir="2700000" algn="tl">
                    <a:srgbClr val="000000">
                      <a:alpha val="43137"/>
                    </a:srgbClr>
                  </a:outerShdw>
                </a:effectLst>
              </a:rPr>
              <a:t> - </a:t>
            </a:r>
            <a:r>
              <a:rPr lang="ru-RU" sz="1400" b="1" i="1" dirty="0">
                <a:effectLst>
                  <a:outerShdw blurRad="38100" dist="38100" dir="2700000" algn="tl">
                    <a:srgbClr val="000000">
                      <a:alpha val="43137"/>
                    </a:srgbClr>
                  </a:outerShdw>
                </a:effectLst>
              </a:rPr>
              <a:t>не </a:t>
            </a:r>
            <a:r>
              <a:rPr lang="ru-RU" sz="1400" b="1" i="1" dirty="0" err="1">
                <a:effectLst>
                  <a:outerShdw blurRad="38100" dist="38100" dir="2700000" algn="tl">
                    <a:srgbClr val="000000">
                      <a:alpha val="43137"/>
                    </a:srgbClr>
                  </a:outerShdw>
                </a:effectLst>
              </a:rPr>
              <a:t>варто</a:t>
            </a:r>
            <a:r>
              <a:rPr lang="ru-RU" sz="1400" b="1" i="1" dirty="0">
                <a:effectLst>
                  <a:outerShdw blurRad="38100" dist="38100" dir="2700000" algn="tl">
                    <a:srgbClr val="000000">
                      <a:alpha val="43137"/>
                    </a:srgbClr>
                  </a:outerShdw>
                </a:effectLst>
              </a:rPr>
              <a:t> </a:t>
            </a:r>
            <a:r>
              <a:rPr lang="ru-RU" sz="1400" b="1" i="1" dirty="0" err="1">
                <a:effectLst>
                  <a:outerShdw blurRad="38100" dist="38100" dir="2700000" algn="tl">
                    <a:srgbClr val="000000">
                      <a:alpha val="43137"/>
                    </a:srgbClr>
                  </a:outerShdw>
                </a:effectLst>
              </a:rPr>
              <a:t>витрачати</a:t>
            </a:r>
            <a:r>
              <a:rPr lang="ru-RU" sz="1400" b="1" i="1" dirty="0">
                <a:effectLst>
                  <a:outerShdw blurRad="38100" dist="38100" dir="2700000" algn="tl">
                    <a:srgbClr val="000000">
                      <a:alpha val="43137"/>
                    </a:srgbClr>
                  </a:outerShdw>
                </a:effectLst>
              </a:rPr>
              <a:t> </a:t>
            </a:r>
            <a:r>
              <a:rPr lang="ru-RU" sz="1400" b="1" i="1" dirty="0" err="1">
                <a:effectLst>
                  <a:outerShdw blurRad="38100" dist="38100" dir="2700000" algn="tl">
                    <a:srgbClr val="000000">
                      <a:alpha val="43137"/>
                    </a:srgbClr>
                  </a:outerShdw>
                </a:effectLst>
              </a:rPr>
              <a:t>життя</a:t>
            </a:r>
            <a:r>
              <a:rPr lang="ru-RU" sz="1400" b="1" i="1" dirty="0">
                <a:effectLst>
                  <a:outerShdw blurRad="38100" dist="38100" dir="2700000" algn="tl">
                    <a:srgbClr val="000000">
                      <a:alpha val="43137"/>
                    </a:srgbClr>
                  </a:outerShdw>
                </a:effectLst>
              </a:rPr>
              <a:t> на </a:t>
            </a:r>
            <a:r>
              <a:rPr lang="ru-RU" sz="1400" b="1" i="1" dirty="0" err="1">
                <a:effectLst>
                  <a:outerShdw blurRad="38100" dist="38100" dir="2700000" algn="tl">
                    <a:srgbClr val="000000">
                      <a:alpha val="43137"/>
                    </a:srgbClr>
                  </a:outerShdw>
                </a:effectLst>
              </a:rPr>
              <a:t>боротьбу</a:t>
            </a:r>
            <a:r>
              <a:rPr lang="ru-RU" sz="1400" b="1" i="1" dirty="0">
                <a:effectLst>
                  <a:outerShdw blurRad="38100" dist="38100" dir="2700000" algn="tl">
                    <a:srgbClr val="000000">
                      <a:alpha val="43137"/>
                    </a:srgbClr>
                  </a:outerShdw>
                </a:effectLst>
              </a:rPr>
              <a:t> з ним</a:t>
            </a:r>
            <a:r>
              <a:rPr lang="ru-RU" sz="1400" b="1" i="1" dirty="0" smtClean="0">
                <a:effectLst>
                  <a:outerShdw blurRad="38100" dist="38100" dir="2700000" algn="tl">
                    <a:srgbClr val="000000">
                      <a:alpha val="43137"/>
                    </a:srgbClr>
                  </a:outerShdw>
                </a:effectLst>
              </a:rPr>
              <a:t>. </a:t>
            </a:r>
            <a:r>
              <a:rPr lang="ru-RU" sz="1400" b="1" i="1" dirty="0" err="1" smtClean="0">
                <a:effectLst>
                  <a:outerShdw blurRad="38100" dist="38100" dir="2700000" algn="tl">
                    <a:srgbClr val="000000">
                      <a:alpha val="43137"/>
                    </a:srgbClr>
                  </a:outerShdw>
                </a:effectLst>
              </a:rPr>
              <a:t>Можливо</a:t>
            </a:r>
            <a:r>
              <a:rPr lang="ru-RU" sz="1400" b="1" i="1" dirty="0" smtClean="0">
                <a:effectLst>
                  <a:outerShdw blurRad="38100" dist="38100" dir="2700000" algn="tl">
                    <a:srgbClr val="000000">
                      <a:alpha val="43137"/>
                    </a:srgbClr>
                  </a:outerShdw>
                </a:effectLst>
              </a:rPr>
              <a:t>, </a:t>
            </a:r>
            <a:r>
              <a:rPr lang="ru-RU" sz="1400" b="1" i="1" dirty="0" err="1" smtClean="0">
                <a:effectLst>
                  <a:outerShdw blurRad="38100" dist="38100" dir="2700000" algn="tl">
                    <a:srgbClr val="000000">
                      <a:alpha val="43137"/>
                    </a:srgbClr>
                  </a:outerShdw>
                </a:effectLst>
              </a:rPr>
              <a:t>біда</a:t>
            </a:r>
            <a:r>
              <a:rPr lang="ru-RU" sz="1400" b="1" i="1" dirty="0" smtClean="0">
                <a:effectLst>
                  <a:outerShdw blurRad="38100" dist="38100" dir="2700000" algn="tl">
                    <a:srgbClr val="000000">
                      <a:alpha val="43137"/>
                    </a:srgbClr>
                  </a:outerShdw>
                </a:effectLst>
              </a:rPr>
              <a:t> </a:t>
            </a:r>
            <a:r>
              <a:rPr lang="ru-RU" sz="1400" b="1" i="1" dirty="0" err="1" smtClean="0">
                <a:effectLst>
                  <a:outerShdw blurRad="38100" dist="38100" dir="2700000" algn="tl">
                    <a:srgbClr val="000000">
                      <a:alpha val="43137"/>
                    </a:srgbClr>
                  </a:outerShdw>
                </a:effectLst>
              </a:rPr>
              <a:t>обійде</a:t>
            </a:r>
            <a:r>
              <a:rPr lang="ru-RU" sz="1400" b="1" i="1" dirty="0" smtClean="0">
                <a:effectLst>
                  <a:outerShdw blurRad="38100" dist="38100" dir="2700000" algn="tl">
                    <a:srgbClr val="000000">
                      <a:alpha val="43137"/>
                    </a:srgbClr>
                  </a:outerShdw>
                </a:effectLst>
              </a:rPr>
              <a:t> нас!</a:t>
            </a:r>
            <a:endParaRPr lang="ru-RU" sz="1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5903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descr="D:\Saves\Масик\лит 11\Камю\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 y="0"/>
            <a:ext cx="9139943"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normAutofit fontScale="92500" lnSpcReduction="10000"/>
          </a:bodyPr>
          <a:lstStyle/>
          <a:p>
            <a:r>
              <a:rPr lang="uk-UA" b="1" i="1" u="sng" dirty="0" smtClean="0">
                <a:solidFill>
                  <a:schemeClr val="accent2">
                    <a:lumMod val="75000"/>
                  </a:schemeClr>
                </a:solidFill>
                <a:effectLst>
                  <a:outerShdw blurRad="38100" dist="38100" dir="2700000" algn="tl">
                    <a:srgbClr val="000000">
                      <a:alpha val="43137"/>
                    </a:srgbClr>
                  </a:outerShdw>
                </a:effectLst>
              </a:rPr>
              <a:t>Мораль</a:t>
            </a:r>
            <a:r>
              <a:rPr lang="uk-UA" b="1" i="1" dirty="0" smtClean="0">
                <a:solidFill>
                  <a:schemeClr val="accent2">
                    <a:lumMod val="40000"/>
                    <a:lumOff val="60000"/>
                  </a:schemeClr>
                </a:solidFill>
                <a:effectLst>
                  <a:outerShdw blurRad="38100" dist="38100" dir="2700000" algn="tl">
                    <a:srgbClr val="000000">
                      <a:alpha val="43137"/>
                    </a:srgbClr>
                  </a:outerShdw>
                </a:effectLst>
              </a:rPr>
              <a:t> – правила, які визначають поведінку людини, її внутрішні духовні та душевні якості: чесність, справедливість, милосердя, співчуття, порядність та інші; дотримання і виконання цих правил.</a:t>
            </a:r>
          </a:p>
          <a:p>
            <a:r>
              <a:rPr lang="uk-UA" b="1" i="1" u="sng" dirty="0" smtClean="0">
                <a:solidFill>
                  <a:schemeClr val="accent2">
                    <a:lumMod val="75000"/>
                  </a:schemeClr>
                </a:solidFill>
                <a:effectLst>
                  <a:outerShdw blurRad="38100" dist="38100" dir="2700000" algn="tl">
                    <a:srgbClr val="000000">
                      <a:alpha val="43137"/>
                    </a:srgbClr>
                  </a:outerShdw>
                </a:effectLst>
              </a:rPr>
              <a:t>Моральний вчинок </a:t>
            </a:r>
            <a:r>
              <a:rPr lang="uk-UA" b="1" i="1" dirty="0" smtClean="0">
                <a:solidFill>
                  <a:schemeClr val="accent2">
                    <a:lumMod val="40000"/>
                    <a:lumOff val="60000"/>
                  </a:schemeClr>
                </a:solidFill>
                <a:effectLst>
                  <a:outerShdw blurRad="38100" dist="38100" dir="2700000" algn="tl">
                    <a:srgbClr val="000000">
                      <a:alpha val="43137"/>
                    </a:srgbClr>
                  </a:outerShdw>
                </a:effectLst>
              </a:rPr>
              <a:t>– здійснена кимось певна дія, що відповідає правилам моралі, внутрішнім якостям.</a:t>
            </a:r>
          </a:p>
          <a:p>
            <a:r>
              <a:rPr lang="uk-UA" b="1" i="1" u="sng" dirty="0" smtClean="0">
                <a:solidFill>
                  <a:schemeClr val="accent2">
                    <a:lumMod val="75000"/>
                  </a:schemeClr>
                </a:solidFill>
                <a:effectLst>
                  <a:outerShdw blurRad="38100" dist="38100" dir="2700000" algn="tl">
                    <a:srgbClr val="000000">
                      <a:alpha val="43137"/>
                    </a:srgbClr>
                  </a:outerShdw>
                </a:effectLst>
              </a:rPr>
              <a:t>Благородство</a:t>
            </a:r>
            <a:r>
              <a:rPr lang="uk-UA" b="1" i="1" dirty="0" smtClean="0">
                <a:solidFill>
                  <a:schemeClr val="accent2">
                    <a:lumMod val="40000"/>
                    <a:lumOff val="60000"/>
                  </a:schemeClr>
                </a:solidFill>
                <a:effectLst>
                  <a:outerShdw blurRad="38100" dist="38100" dir="2700000" algn="tl">
                    <a:srgbClr val="000000">
                      <a:alpha val="43137"/>
                    </a:srgbClr>
                  </a:outerShdw>
                </a:effectLst>
              </a:rPr>
              <a:t> – висока моральність, самовідданість,чесність.</a:t>
            </a:r>
            <a:endParaRPr lang="ru-RU" b="1" i="1" dirty="0">
              <a:solidFill>
                <a:schemeClr val="accent2">
                  <a:lumMod val="40000"/>
                  <a:lumOff val="60000"/>
                </a:schemeClr>
              </a:solidFill>
              <a:effectLst>
                <a:outerShdw blurRad="38100" dist="38100" dir="2700000" algn="tl">
                  <a:srgbClr val="000000">
                    <a:alpha val="43137"/>
                  </a:srgbClr>
                </a:outerShdw>
              </a:effectLst>
            </a:endParaRPr>
          </a:p>
        </p:txBody>
      </p:sp>
      <p:sp>
        <p:nvSpPr>
          <p:cNvPr id="4" name="Блок-схема: процесс 3"/>
          <p:cNvSpPr/>
          <p:nvPr/>
        </p:nvSpPr>
        <p:spPr>
          <a:xfrm>
            <a:off x="4571998" y="476672"/>
            <a:ext cx="4248473" cy="936104"/>
          </a:xfrm>
          <a:prstGeom prst="flowChart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5" name="TextBox 4"/>
          <p:cNvSpPr txBox="1"/>
          <p:nvPr/>
        </p:nvSpPr>
        <p:spPr>
          <a:xfrm>
            <a:off x="4716016" y="764704"/>
            <a:ext cx="3888432" cy="523220"/>
          </a:xfrm>
          <a:prstGeom prst="rect">
            <a:avLst/>
          </a:prstGeom>
          <a:noFill/>
        </p:spPr>
        <p:txBody>
          <a:bodyPr wrap="square" rtlCol="0">
            <a:spAutoFit/>
          </a:bodyPr>
          <a:lstStyle/>
          <a:p>
            <a:pPr algn="ctr"/>
            <a:r>
              <a:rPr lang="uk-UA" sz="2800" b="1" i="1" dirty="0" smtClean="0">
                <a:effectLst>
                  <a:outerShdw blurRad="38100" dist="38100" dir="2700000" algn="tl">
                    <a:srgbClr val="000000">
                      <a:alpha val="43137"/>
                    </a:srgbClr>
                  </a:outerShdw>
                </a:effectLst>
              </a:rPr>
              <a:t>Словникова робота</a:t>
            </a:r>
            <a:endParaRPr lang="ru-RU"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5903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descr="D:\Saves\Масик\лит 11\Камю\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4"/>
            <a:ext cx="913994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7664" y="3284984"/>
            <a:ext cx="6336704" cy="33843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Выноска-облако 3"/>
          <p:cNvSpPr/>
          <p:nvPr/>
        </p:nvSpPr>
        <p:spPr>
          <a:xfrm>
            <a:off x="323528" y="476672"/>
            <a:ext cx="3528392" cy="2448272"/>
          </a:xfrm>
          <a:prstGeom prst="cloudCallout">
            <a:avLst>
              <a:gd name="adj1" fmla="val 35922"/>
              <a:gd name="adj2" fmla="val 6488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5" name="Выноска-облако 4"/>
          <p:cNvSpPr/>
          <p:nvPr/>
        </p:nvSpPr>
        <p:spPr>
          <a:xfrm>
            <a:off x="5076056" y="332656"/>
            <a:ext cx="3672408" cy="2520280"/>
          </a:xfrm>
          <a:prstGeom prst="cloudCallout">
            <a:avLst>
              <a:gd name="adj1" fmla="val -16768"/>
              <a:gd name="adj2" fmla="val 6956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7" name="TextBox 6"/>
          <p:cNvSpPr txBox="1"/>
          <p:nvPr/>
        </p:nvSpPr>
        <p:spPr>
          <a:xfrm>
            <a:off x="539552" y="980728"/>
            <a:ext cx="2880320" cy="1569660"/>
          </a:xfrm>
          <a:prstGeom prst="rect">
            <a:avLst/>
          </a:prstGeom>
          <a:noFill/>
        </p:spPr>
        <p:txBody>
          <a:bodyPr wrap="square" rtlCol="0">
            <a:spAutoFit/>
          </a:bodyPr>
          <a:lstStyle/>
          <a:p>
            <a:pPr algn="ctr"/>
            <a:r>
              <a:rPr lang="ru-RU" sz="2400" b="1" i="1" dirty="0" smtClean="0">
                <a:effectLst>
                  <a:outerShdw blurRad="38100" dist="38100" dir="2700000" algn="tl">
                    <a:srgbClr val="000000">
                      <a:alpha val="43137"/>
                    </a:srgbClr>
                  </a:outerShdw>
                </a:effectLst>
              </a:rPr>
              <a:t>  </a:t>
            </a:r>
            <a:r>
              <a:rPr lang="ru-RU" sz="2400" b="1" i="1" dirty="0" err="1" smtClean="0">
                <a:effectLst>
                  <a:outerShdw blurRad="38100" dist="38100" dir="2700000" algn="tl">
                    <a:srgbClr val="000000">
                      <a:alpha val="43137"/>
                    </a:srgbClr>
                  </a:outerShdw>
                </a:effectLst>
              </a:rPr>
              <a:t>Боротися</a:t>
            </a:r>
            <a:r>
              <a:rPr lang="ru-RU" sz="2400" b="1" i="1" dirty="0" smtClean="0">
                <a:effectLst>
                  <a:outerShdw blurRad="38100" dist="38100" dir="2700000" algn="tl">
                    <a:srgbClr val="000000">
                      <a:alpha val="43137"/>
                    </a:srgbClr>
                  </a:outerShdw>
                </a:effectLst>
              </a:rPr>
              <a:t> </a:t>
            </a:r>
            <a:r>
              <a:rPr lang="ru-RU" sz="2400" b="1" i="1" dirty="0">
                <a:effectLst>
                  <a:outerShdw blurRad="38100" dist="38100" dir="2700000" algn="tl">
                    <a:srgbClr val="000000">
                      <a:alpha val="43137"/>
                    </a:srgbClr>
                  </a:outerShdw>
                </a:effectLst>
              </a:rPr>
              <a:t>з </a:t>
            </a:r>
            <a:r>
              <a:rPr lang="ru-RU" sz="2400" b="1" i="1" dirty="0" err="1">
                <a:effectLst>
                  <a:outerShdw blurRad="38100" dist="38100" dir="2700000" algn="tl">
                    <a:srgbClr val="000000">
                      <a:alpha val="43137"/>
                    </a:srgbClr>
                  </a:outerShdw>
                </a:effectLst>
              </a:rPr>
              <a:t>чумою</a:t>
            </a:r>
            <a:r>
              <a:rPr lang="ru-RU" sz="2400" b="1" i="1" dirty="0">
                <a:effectLst>
                  <a:outerShdw blurRad="38100" dist="38100" dir="2700000" algn="tl">
                    <a:srgbClr val="000000">
                      <a:alpha val="43137"/>
                    </a:srgbClr>
                  </a:outerShdw>
                </a:effectLst>
              </a:rPr>
              <a:t>, вступивши до </a:t>
            </a:r>
            <a:r>
              <a:rPr lang="ru-RU" sz="2400" b="1" i="1" dirty="0" err="1">
                <a:effectLst>
                  <a:outerShdw blurRad="38100" dist="38100" dir="2700000" algn="tl">
                    <a:srgbClr val="000000">
                      <a:alpha val="43137"/>
                    </a:srgbClr>
                  </a:outerShdw>
                </a:effectLst>
              </a:rPr>
              <a:t>санітарної</a:t>
            </a:r>
            <a:r>
              <a:rPr lang="ru-RU" sz="2400" b="1" i="1" dirty="0">
                <a:effectLst>
                  <a:outerShdw blurRad="38100" dist="38100" dir="2700000" algn="tl">
                    <a:srgbClr val="000000">
                      <a:alpha val="43137"/>
                    </a:srgbClr>
                  </a:outerShdw>
                </a:effectLst>
              </a:rPr>
              <a:t> </a:t>
            </a:r>
            <a:r>
              <a:rPr lang="ru-RU" sz="2400" b="1" i="1" dirty="0" err="1">
                <a:effectLst>
                  <a:outerShdw blurRad="38100" dist="38100" dir="2700000" algn="tl">
                    <a:srgbClr val="000000">
                      <a:alpha val="43137"/>
                    </a:srgbClr>
                  </a:outerShdw>
                </a:effectLst>
              </a:rPr>
              <a:t>дружини</a:t>
            </a:r>
            <a:endParaRPr lang="ru-RU" sz="2400" b="1" i="1" dirty="0">
              <a:effectLst>
                <a:outerShdw blurRad="38100" dist="38100" dir="2700000" algn="tl">
                  <a:srgbClr val="000000">
                    <a:alpha val="43137"/>
                  </a:srgbClr>
                </a:outerShdw>
              </a:effectLst>
            </a:endParaRPr>
          </a:p>
        </p:txBody>
      </p:sp>
      <p:sp>
        <p:nvSpPr>
          <p:cNvPr id="8" name="TextBox 7"/>
          <p:cNvSpPr txBox="1"/>
          <p:nvPr/>
        </p:nvSpPr>
        <p:spPr>
          <a:xfrm>
            <a:off x="5652120" y="980728"/>
            <a:ext cx="2592288" cy="1200329"/>
          </a:xfrm>
          <a:prstGeom prst="rect">
            <a:avLst/>
          </a:prstGeom>
          <a:noFill/>
        </p:spPr>
        <p:txBody>
          <a:bodyPr wrap="square" rtlCol="0">
            <a:spAutoFit/>
          </a:bodyPr>
          <a:lstStyle/>
          <a:p>
            <a:pPr algn="ctr"/>
            <a:r>
              <a:rPr lang="ru-RU" sz="2400" b="1" i="1" dirty="0">
                <a:effectLst>
                  <a:outerShdw blurRad="38100" dist="38100" dir="2700000" algn="tl">
                    <a:srgbClr val="000000">
                      <a:alpha val="43137"/>
                    </a:srgbClr>
                  </a:outerShdw>
                </a:effectLst>
              </a:rPr>
              <a:t>Бути </a:t>
            </a:r>
            <a:r>
              <a:rPr lang="ru-RU" sz="2400" b="1" i="1" dirty="0" err="1">
                <a:effectLst>
                  <a:outerShdw blurRad="38100" dist="38100" dir="2700000" algn="tl">
                    <a:srgbClr val="000000">
                      <a:alpha val="43137"/>
                    </a:srgbClr>
                  </a:outerShdw>
                </a:effectLst>
              </a:rPr>
              <a:t>осторонь</a:t>
            </a:r>
            <a:r>
              <a:rPr lang="ru-RU" sz="2400" b="1" i="1" dirty="0">
                <a:effectLst>
                  <a:outerShdw blurRad="38100" dist="38100" dir="2700000" algn="tl">
                    <a:srgbClr val="000000">
                      <a:alpha val="43137"/>
                    </a:srgbClr>
                  </a:outerShdw>
                </a:effectLst>
              </a:rPr>
              <a:t> </a:t>
            </a:r>
            <a:r>
              <a:rPr lang="ru-RU" sz="2400" b="1" i="1" dirty="0" err="1">
                <a:effectLst>
                  <a:outerShdw blurRad="38100" dist="38100" dir="2700000" algn="tl">
                    <a:srgbClr val="000000">
                      <a:alpha val="43137"/>
                    </a:srgbClr>
                  </a:outerShdw>
                </a:effectLst>
              </a:rPr>
              <a:t>від</a:t>
            </a:r>
            <a:r>
              <a:rPr lang="ru-RU" sz="2400" b="1" i="1" dirty="0">
                <a:effectLst>
                  <a:outerShdw blurRad="38100" dist="38100" dir="2700000" algn="tl">
                    <a:srgbClr val="000000">
                      <a:alpha val="43137"/>
                    </a:srgbClr>
                  </a:outerShdw>
                </a:effectLst>
              </a:rPr>
              <a:t> </a:t>
            </a:r>
            <a:r>
              <a:rPr lang="ru-RU" sz="2400" b="1" i="1" dirty="0" err="1">
                <a:effectLst>
                  <a:outerShdw blurRad="38100" dist="38100" dir="2700000" algn="tl">
                    <a:srgbClr val="000000">
                      <a:alpha val="43137"/>
                    </a:srgbClr>
                  </a:outerShdw>
                </a:effectLst>
              </a:rPr>
              <a:t>подій</a:t>
            </a:r>
            <a:r>
              <a:rPr lang="ru-RU" sz="2400" b="1" i="1" dirty="0">
                <a:effectLst>
                  <a:outerShdw blurRad="38100" dist="38100" dir="2700000" algn="tl">
                    <a:srgbClr val="000000">
                      <a:alpha val="43137"/>
                    </a:srgbClr>
                  </a:outerShdw>
                </a:effectLst>
              </a:rPr>
              <a:t>, </a:t>
            </a:r>
            <a:r>
              <a:rPr lang="ru-RU" sz="2400" b="1" i="1" dirty="0" err="1">
                <a:effectLst>
                  <a:outerShdw blurRad="38100" dist="38100" dir="2700000" algn="tl">
                    <a:srgbClr val="000000">
                      <a:alpha val="43137"/>
                    </a:srgbClr>
                  </a:outerShdw>
                </a:effectLst>
              </a:rPr>
              <a:t>які</a:t>
            </a:r>
            <a:r>
              <a:rPr lang="ru-RU" sz="2400" b="1" i="1" dirty="0">
                <a:effectLst>
                  <a:outerShdw blurRad="38100" dist="38100" dir="2700000" algn="tl">
                    <a:srgbClr val="000000">
                      <a:alpha val="43137"/>
                    </a:srgbClr>
                  </a:outerShdw>
                </a:effectLst>
              </a:rPr>
              <a:t> </a:t>
            </a:r>
            <a:r>
              <a:rPr lang="ru-RU" sz="2400" b="1" i="1" dirty="0" err="1">
                <a:effectLst>
                  <a:outerShdw blurRad="38100" dist="38100" dir="2700000" algn="tl">
                    <a:srgbClr val="000000">
                      <a:alpha val="43137"/>
                    </a:srgbClr>
                  </a:outerShdw>
                </a:effectLst>
              </a:rPr>
              <a:t>сталися</a:t>
            </a:r>
            <a:r>
              <a:rPr lang="ru-RU" sz="2400" b="1" i="1" dirty="0">
                <a:effectLst>
                  <a:outerShdw blurRad="38100" dist="38100" dir="2700000" algn="tl">
                    <a:srgbClr val="000000">
                      <a:alpha val="43137"/>
                    </a:srgbClr>
                  </a:outerShdw>
                </a:effectLst>
              </a:rPr>
              <a:t> в </a:t>
            </a:r>
            <a:r>
              <a:rPr lang="ru-RU" sz="2400" b="1" i="1" dirty="0" err="1" smtClean="0">
                <a:effectLst>
                  <a:outerShdw blurRad="38100" dist="38100" dir="2700000" algn="tl">
                    <a:srgbClr val="000000">
                      <a:alpha val="43137"/>
                    </a:srgbClr>
                  </a:outerShdw>
                </a:effectLst>
              </a:rPr>
              <a:t>місті</a:t>
            </a:r>
            <a:endParaRPr lang="ru-RU" sz="2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5903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descr="D:\Saves\Масик\лит 11\Камю\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 y="0"/>
            <a:ext cx="913994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Объект 3"/>
          <p:cNvGraphicFramePr>
            <a:graphicFrameLocks noGrp="1"/>
          </p:cNvGraphicFramePr>
          <p:nvPr>
            <p:ph idx="1"/>
            <p:extLst>
              <p:ext uri="{D42A27DB-BD31-4B8C-83A1-F6EECF244321}">
                <p14:modId xmlns:p14="http://schemas.microsoft.com/office/powerpoint/2010/main" val="1934262239"/>
              </p:ext>
            </p:extLst>
          </p:nvPr>
        </p:nvGraphicFramePr>
        <p:xfrm>
          <a:off x="457200" y="404667"/>
          <a:ext cx="8229600" cy="5416284"/>
        </p:xfrm>
        <a:graphic>
          <a:graphicData uri="http://schemas.openxmlformats.org/drawingml/2006/table">
            <a:tbl>
              <a:tblPr firstRow="1" bandRow="1">
                <a:tableStyleId>{7DF18680-E054-41AD-8BC1-D1AEF772440D}</a:tableStyleId>
              </a:tblPr>
              <a:tblGrid>
                <a:gridCol w="2057400"/>
                <a:gridCol w="2057400"/>
                <a:gridCol w="2057400"/>
                <a:gridCol w="2057400"/>
              </a:tblGrid>
              <a:tr h="1623342">
                <a:tc>
                  <a:txBody>
                    <a:bodyPr/>
                    <a:lstStyle/>
                    <a:p>
                      <a:pPr algn="ctr"/>
                      <a:r>
                        <a:rPr lang="uk-UA" sz="2000" i="1" dirty="0" smtClean="0">
                          <a:solidFill>
                            <a:schemeClr val="bg2"/>
                          </a:solidFill>
                          <a:effectLst>
                            <a:outerShdw blurRad="38100" dist="38100" dir="2700000" algn="tl">
                              <a:srgbClr val="000000">
                                <a:alpha val="43137"/>
                              </a:srgbClr>
                            </a:outerShdw>
                          </a:effectLst>
                        </a:rPr>
                        <a:t>Герої роману</a:t>
                      </a:r>
                      <a:endParaRPr lang="ru-RU" sz="2000" i="1" dirty="0">
                        <a:solidFill>
                          <a:schemeClr val="bg2"/>
                        </a:solidFill>
                        <a:effectLst>
                          <a:outerShdw blurRad="38100" dist="38100" dir="2700000" algn="tl">
                            <a:srgbClr val="000000">
                              <a:alpha val="43137"/>
                            </a:srgbClr>
                          </a:outerShdw>
                        </a:effectLst>
                      </a:endParaRPr>
                    </a:p>
                  </a:txBody>
                  <a:tcPr/>
                </a:tc>
                <a:tc>
                  <a:txBody>
                    <a:bodyPr/>
                    <a:lstStyle/>
                    <a:p>
                      <a:pPr algn="ctr"/>
                      <a:r>
                        <a:rPr lang="uk-UA" sz="2000" i="1" dirty="0" smtClean="0">
                          <a:solidFill>
                            <a:schemeClr val="bg2"/>
                          </a:solidFill>
                          <a:effectLst>
                            <a:outerShdw blurRad="38100" dist="38100" dir="2700000" algn="tl">
                              <a:srgbClr val="000000">
                                <a:alpha val="43137"/>
                              </a:srgbClr>
                            </a:outerShdw>
                          </a:effectLst>
                        </a:rPr>
                        <a:t>Їхнє ставлення до чуми</a:t>
                      </a:r>
                      <a:endParaRPr lang="ru-RU" sz="2000" i="1" dirty="0">
                        <a:solidFill>
                          <a:schemeClr val="bg2"/>
                        </a:solidFill>
                        <a:effectLst>
                          <a:outerShdw blurRad="38100" dist="38100" dir="2700000" algn="tl">
                            <a:srgbClr val="000000">
                              <a:alpha val="43137"/>
                            </a:srgbClr>
                          </a:outerShdw>
                        </a:effectLst>
                      </a:endParaRPr>
                    </a:p>
                  </a:txBody>
                  <a:tcPr/>
                </a:tc>
                <a:tc>
                  <a:txBody>
                    <a:bodyPr/>
                    <a:lstStyle/>
                    <a:p>
                      <a:pPr algn="ctr"/>
                      <a:r>
                        <a:rPr lang="uk-UA" sz="2000" i="1" dirty="0" smtClean="0">
                          <a:solidFill>
                            <a:schemeClr val="bg2"/>
                          </a:solidFill>
                          <a:effectLst>
                            <a:outerShdw blurRad="38100" dist="38100" dir="2700000" algn="tl">
                              <a:srgbClr val="000000">
                                <a:alpha val="43137"/>
                              </a:srgbClr>
                            </a:outerShdw>
                          </a:effectLst>
                        </a:rPr>
                        <a:t>Їхні дії під час чуми</a:t>
                      </a:r>
                      <a:endParaRPr lang="ru-RU" sz="2000" i="1" dirty="0">
                        <a:solidFill>
                          <a:schemeClr val="bg2"/>
                        </a:solidFill>
                        <a:effectLst>
                          <a:outerShdw blurRad="38100" dist="38100" dir="2700000" algn="tl">
                            <a:srgbClr val="000000">
                              <a:alpha val="43137"/>
                            </a:srgbClr>
                          </a:outerShdw>
                        </a:effectLst>
                      </a:endParaRPr>
                    </a:p>
                  </a:txBody>
                  <a:tcPr/>
                </a:tc>
                <a:tc>
                  <a:txBody>
                    <a:bodyPr/>
                    <a:lstStyle/>
                    <a:p>
                      <a:pPr algn="ctr"/>
                      <a:r>
                        <a:rPr lang="uk-UA" sz="2000" i="1" dirty="0" smtClean="0">
                          <a:solidFill>
                            <a:schemeClr val="bg2"/>
                          </a:solidFill>
                          <a:effectLst>
                            <a:outerShdw blurRad="38100" dist="38100" dir="2700000" algn="tl">
                              <a:srgbClr val="000000">
                                <a:alpha val="43137"/>
                              </a:srgbClr>
                            </a:outerShdw>
                          </a:effectLst>
                        </a:rPr>
                        <a:t>Оцінювання автором цих дій з точки зору філософії екзистенціалізму</a:t>
                      </a:r>
                      <a:endParaRPr lang="ru-RU" sz="2000" i="1" dirty="0">
                        <a:solidFill>
                          <a:schemeClr val="bg2"/>
                        </a:solidFill>
                        <a:effectLst>
                          <a:outerShdw blurRad="38100" dist="38100" dir="2700000" algn="tl">
                            <a:srgbClr val="000000">
                              <a:alpha val="43137"/>
                            </a:srgbClr>
                          </a:outerShdw>
                        </a:effectLst>
                      </a:endParaRPr>
                    </a:p>
                  </a:txBody>
                  <a:tcPr/>
                </a:tc>
              </a:tr>
              <a:tr h="462531">
                <a:tc>
                  <a:txBody>
                    <a:bodyPr/>
                    <a:lstStyle/>
                    <a:p>
                      <a:r>
                        <a:rPr lang="uk-UA" sz="2400" b="1" i="1" dirty="0" err="1" smtClean="0">
                          <a:effectLst>
                            <a:outerShdw blurRad="38100" dist="38100" dir="2700000" algn="tl">
                              <a:srgbClr val="000000">
                                <a:alpha val="43137"/>
                              </a:srgbClr>
                            </a:outerShdw>
                          </a:effectLst>
                        </a:rPr>
                        <a:t>Бернар</a:t>
                      </a:r>
                      <a:r>
                        <a:rPr lang="uk-UA" sz="2400" b="1" i="1" dirty="0" smtClean="0">
                          <a:effectLst>
                            <a:outerShdw blurRad="38100" dist="38100" dir="2700000" algn="tl">
                              <a:srgbClr val="000000">
                                <a:alpha val="43137"/>
                              </a:srgbClr>
                            </a:outerShdw>
                          </a:effectLst>
                        </a:rPr>
                        <a:t> </a:t>
                      </a:r>
                      <a:r>
                        <a:rPr lang="uk-UA" sz="2400" b="1" i="1" dirty="0" err="1" smtClean="0">
                          <a:effectLst>
                            <a:outerShdw blurRad="38100" dist="38100" dir="2700000" algn="tl">
                              <a:srgbClr val="000000">
                                <a:alpha val="43137"/>
                              </a:srgbClr>
                            </a:outerShdw>
                          </a:effectLst>
                        </a:rPr>
                        <a:t>Ріє</a:t>
                      </a:r>
                      <a:r>
                        <a:rPr lang="uk-UA" sz="2400" b="1" i="1" dirty="0" smtClean="0">
                          <a:effectLst>
                            <a:outerShdw blurRad="38100" dist="38100" dir="2700000" algn="tl">
                              <a:srgbClr val="000000">
                                <a:alpha val="43137"/>
                              </a:srgbClr>
                            </a:outerShdw>
                          </a:effectLst>
                        </a:rPr>
                        <a:t> </a:t>
                      </a:r>
                      <a:endParaRPr lang="ru-RU" sz="2400" b="1" i="1" dirty="0">
                        <a:effectLst>
                          <a:outerShdw blurRad="38100" dist="38100" dir="2700000" algn="tl">
                            <a:srgbClr val="000000">
                              <a:alpha val="43137"/>
                            </a:srgbClr>
                          </a:outerShdw>
                        </a:effectLst>
                      </a:endParaRPr>
                    </a:p>
                  </a:txBody>
                  <a:tcPr/>
                </a:tc>
                <a:tc>
                  <a:txBody>
                    <a:bodyPr/>
                    <a:lstStyle/>
                    <a:p>
                      <a:endParaRPr lang="ru-RU"/>
                    </a:p>
                  </a:txBody>
                  <a:tcPr/>
                </a:tc>
                <a:tc>
                  <a:txBody>
                    <a:bodyPr/>
                    <a:lstStyle/>
                    <a:p>
                      <a:endParaRPr lang="ru-RU"/>
                    </a:p>
                  </a:txBody>
                  <a:tcPr/>
                </a:tc>
                <a:tc>
                  <a:txBody>
                    <a:bodyPr/>
                    <a:lstStyle/>
                    <a:p>
                      <a:endParaRPr lang="ru-RU"/>
                    </a:p>
                  </a:txBody>
                  <a:tcPr/>
                </a:tc>
              </a:tr>
              <a:tr h="798788">
                <a:tc>
                  <a:txBody>
                    <a:bodyPr/>
                    <a:lstStyle/>
                    <a:p>
                      <a:r>
                        <a:rPr lang="uk-UA" sz="2400" b="1" i="1" dirty="0" err="1" smtClean="0">
                          <a:effectLst>
                            <a:outerShdw blurRad="38100" dist="38100" dir="2700000" algn="tl">
                              <a:srgbClr val="000000">
                                <a:alpha val="43137"/>
                              </a:srgbClr>
                            </a:outerShdw>
                          </a:effectLst>
                        </a:rPr>
                        <a:t>Раймон</a:t>
                      </a:r>
                      <a:r>
                        <a:rPr lang="uk-UA" sz="2400" b="1" i="1" dirty="0" smtClean="0">
                          <a:effectLst>
                            <a:outerShdw blurRad="38100" dist="38100" dir="2700000" algn="tl">
                              <a:srgbClr val="000000">
                                <a:alpha val="43137"/>
                              </a:srgbClr>
                            </a:outerShdw>
                          </a:effectLst>
                        </a:rPr>
                        <a:t> </a:t>
                      </a:r>
                      <a:r>
                        <a:rPr lang="uk-UA" sz="2400" b="1" i="1" dirty="0" err="1" smtClean="0">
                          <a:effectLst>
                            <a:outerShdw blurRad="38100" dist="38100" dir="2700000" algn="tl">
                              <a:srgbClr val="000000">
                                <a:alpha val="43137"/>
                              </a:srgbClr>
                            </a:outerShdw>
                          </a:effectLst>
                        </a:rPr>
                        <a:t>Рамбер</a:t>
                      </a:r>
                      <a:endParaRPr lang="ru-RU" sz="2400" b="1" i="1" dirty="0">
                        <a:effectLst>
                          <a:outerShdw blurRad="38100" dist="38100" dir="2700000" algn="tl">
                            <a:srgbClr val="000000">
                              <a:alpha val="43137"/>
                            </a:srgbClr>
                          </a:outerShdw>
                        </a:effectLst>
                      </a:endParaRPr>
                    </a:p>
                  </a:txBody>
                  <a:tcPr/>
                </a:tc>
                <a:tc>
                  <a:txBody>
                    <a:bodyPr/>
                    <a:lstStyle/>
                    <a:p>
                      <a:endParaRPr lang="ru-RU"/>
                    </a:p>
                  </a:txBody>
                  <a:tcPr/>
                </a:tc>
                <a:tc>
                  <a:txBody>
                    <a:bodyPr/>
                    <a:lstStyle/>
                    <a:p>
                      <a:endParaRPr lang="ru-RU"/>
                    </a:p>
                  </a:txBody>
                  <a:tcPr/>
                </a:tc>
                <a:tc>
                  <a:txBody>
                    <a:bodyPr/>
                    <a:lstStyle/>
                    <a:p>
                      <a:endParaRPr lang="ru-RU" dirty="0"/>
                    </a:p>
                  </a:txBody>
                  <a:tcPr/>
                </a:tc>
              </a:tr>
              <a:tr h="462531">
                <a:tc>
                  <a:txBody>
                    <a:bodyPr/>
                    <a:lstStyle/>
                    <a:p>
                      <a:r>
                        <a:rPr lang="uk-UA" sz="2400" b="1" i="1" dirty="0" smtClean="0">
                          <a:effectLst>
                            <a:outerShdw blurRad="38100" dist="38100" dir="2700000" algn="tl">
                              <a:srgbClr val="000000">
                                <a:alpha val="43137"/>
                              </a:srgbClr>
                            </a:outerShdw>
                          </a:effectLst>
                        </a:rPr>
                        <a:t>Жан </a:t>
                      </a:r>
                      <a:r>
                        <a:rPr lang="uk-UA" sz="2400" b="1" i="1" dirty="0" err="1" smtClean="0">
                          <a:effectLst>
                            <a:outerShdw blurRad="38100" dist="38100" dir="2700000" algn="tl">
                              <a:srgbClr val="000000">
                                <a:alpha val="43137"/>
                              </a:srgbClr>
                            </a:outerShdw>
                          </a:effectLst>
                        </a:rPr>
                        <a:t>Тарру</a:t>
                      </a:r>
                      <a:endParaRPr lang="ru-RU" sz="2400" b="1" i="1" dirty="0">
                        <a:effectLst>
                          <a:outerShdw blurRad="38100" dist="38100" dir="2700000" algn="tl">
                            <a:srgbClr val="000000">
                              <a:alpha val="43137"/>
                            </a:srgbClr>
                          </a:outerShdw>
                        </a:effectLst>
                      </a:endParaRPr>
                    </a:p>
                  </a:txBody>
                  <a:tcPr/>
                </a:tc>
                <a:tc>
                  <a:txBody>
                    <a:bodyPr/>
                    <a:lstStyle/>
                    <a:p>
                      <a:endParaRPr lang="ru-RU" dirty="0"/>
                    </a:p>
                  </a:txBody>
                  <a:tcPr/>
                </a:tc>
                <a:tc>
                  <a:txBody>
                    <a:bodyPr/>
                    <a:lstStyle/>
                    <a:p>
                      <a:endParaRPr lang="ru-RU"/>
                    </a:p>
                  </a:txBody>
                  <a:tcPr/>
                </a:tc>
                <a:tc>
                  <a:txBody>
                    <a:bodyPr/>
                    <a:lstStyle/>
                    <a:p>
                      <a:endParaRPr lang="ru-RU" dirty="0"/>
                    </a:p>
                  </a:txBody>
                  <a:tcPr/>
                </a:tc>
              </a:tr>
              <a:tr h="798788">
                <a:tc>
                  <a:txBody>
                    <a:bodyPr/>
                    <a:lstStyle/>
                    <a:p>
                      <a:r>
                        <a:rPr lang="uk-UA" sz="2400" b="1" i="1" dirty="0" smtClean="0">
                          <a:effectLst>
                            <a:outerShdw blurRad="38100" dist="38100" dir="2700000" algn="tl">
                              <a:srgbClr val="000000">
                                <a:alpha val="43137"/>
                              </a:srgbClr>
                            </a:outerShdw>
                          </a:effectLst>
                        </a:rPr>
                        <a:t> отець </a:t>
                      </a:r>
                      <a:r>
                        <a:rPr lang="uk-UA" sz="2400" b="1" i="1" dirty="0" err="1" smtClean="0">
                          <a:effectLst>
                            <a:outerShdw blurRad="38100" dist="38100" dir="2700000" algn="tl">
                              <a:srgbClr val="000000">
                                <a:alpha val="43137"/>
                              </a:srgbClr>
                            </a:outerShdw>
                          </a:effectLst>
                        </a:rPr>
                        <a:t>Панлю</a:t>
                      </a:r>
                      <a:endParaRPr lang="ru-RU" sz="2400" b="1" i="1" dirty="0">
                        <a:effectLst>
                          <a:outerShdw blurRad="38100" dist="38100" dir="2700000" algn="tl">
                            <a:srgbClr val="000000">
                              <a:alpha val="43137"/>
                            </a:srgbClr>
                          </a:outerShdw>
                        </a:effectLst>
                      </a:endParaRPr>
                    </a:p>
                  </a:txBody>
                  <a:tcPr/>
                </a:tc>
                <a:tc>
                  <a:txBody>
                    <a:bodyPr/>
                    <a:lstStyle/>
                    <a:p>
                      <a:endParaRPr lang="ru-RU" dirty="0"/>
                    </a:p>
                  </a:txBody>
                  <a:tcPr/>
                </a:tc>
                <a:tc>
                  <a:txBody>
                    <a:bodyPr/>
                    <a:lstStyle/>
                    <a:p>
                      <a:endParaRPr lang="ru-RU"/>
                    </a:p>
                  </a:txBody>
                  <a:tcPr/>
                </a:tc>
                <a:tc>
                  <a:txBody>
                    <a:bodyPr/>
                    <a:lstStyle/>
                    <a:p>
                      <a:endParaRPr lang="ru-RU" dirty="0"/>
                    </a:p>
                  </a:txBody>
                  <a:tcPr/>
                </a:tc>
              </a:tr>
              <a:tr h="462531">
                <a:tc>
                  <a:txBody>
                    <a:bodyPr/>
                    <a:lstStyle/>
                    <a:p>
                      <a:r>
                        <a:rPr lang="uk-UA" sz="2400" b="1" i="1" dirty="0" err="1" smtClean="0">
                          <a:effectLst>
                            <a:outerShdw blurRad="38100" dist="38100" dir="2700000" algn="tl">
                              <a:srgbClr val="000000">
                                <a:alpha val="43137"/>
                              </a:srgbClr>
                            </a:outerShdw>
                          </a:effectLst>
                        </a:rPr>
                        <a:t>Коттар</a:t>
                      </a:r>
                      <a:endParaRPr lang="ru-RU" sz="2400" b="1" i="1" dirty="0">
                        <a:effectLst>
                          <a:outerShdw blurRad="38100" dist="38100" dir="2700000" algn="tl">
                            <a:srgbClr val="000000">
                              <a:alpha val="43137"/>
                            </a:srgbClr>
                          </a:outerShdw>
                        </a:effectLst>
                      </a:endParaRPr>
                    </a:p>
                  </a:txBody>
                  <a:tcPr/>
                </a:tc>
                <a:tc>
                  <a:txBody>
                    <a:bodyPr/>
                    <a:lstStyle/>
                    <a:p>
                      <a:endParaRPr lang="ru-RU"/>
                    </a:p>
                  </a:txBody>
                  <a:tcPr/>
                </a:tc>
                <a:tc>
                  <a:txBody>
                    <a:bodyPr/>
                    <a:lstStyle/>
                    <a:p>
                      <a:endParaRPr lang="ru-RU"/>
                    </a:p>
                  </a:txBody>
                  <a:tcPr/>
                </a:tc>
                <a:tc>
                  <a:txBody>
                    <a:bodyPr/>
                    <a:lstStyle/>
                    <a:p>
                      <a:endParaRPr lang="ru-RU" dirty="0"/>
                    </a:p>
                  </a:txBody>
                  <a:tcPr/>
                </a:tc>
              </a:tr>
              <a:tr h="462531">
                <a:tc>
                  <a:txBody>
                    <a:bodyPr/>
                    <a:lstStyle/>
                    <a:p>
                      <a:r>
                        <a:rPr lang="uk-UA" sz="2400" b="1" i="1" dirty="0" smtClean="0">
                          <a:effectLst>
                            <a:outerShdw blurRad="38100" dist="38100" dir="2700000" algn="tl">
                              <a:srgbClr val="000000">
                                <a:alpha val="43137"/>
                              </a:srgbClr>
                            </a:outerShdw>
                          </a:effectLst>
                        </a:rPr>
                        <a:t>Жозеф Гран</a:t>
                      </a:r>
                      <a:endParaRPr lang="ru-RU" sz="2400" b="1" i="1" dirty="0">
                        <a:effectLst>
                          <a:outerShdw blurRad="38100" dist="38100" dir="2700000" algn="tl">
                            <a:srgbClr val="000000">
                              <a:alpha val="43137"/>
                            </a:srgbClr>
                          </a:outerShdw>
                        </a:effectLst>
                      </a:endParaRPr>
                    </a:p>
                  </a:txBody>
                  <a:tcPr/>
                </a:tc>
                <a:tc>
                  <a:txBody>
                    <a:bodyPr/>
                    <a:lstStyle/>
                    <a:p>
                      <a:endParaRPr lang="ru-RU"/>
                    </a:p>
                  </a:txBody>
                  <a:tcPr/>
                </a:tc>
                <a:tc>
                  <a:txBody>
                    <a:bodyPr/>
                    <a:lstStyle/>
                    <a:p>
                      <a:endParaRPr lang="ru-RU"/>
                    </a:p>
                  </a:txBody>
                  <a:tcPr/>
                </a:tc>
                <a:tc>
                  <a:txBody>
                    <a:bodyPr/>
                    <a:lstStyle/>
                    <a:p>
                      <a:endParaRPr lang="ru-RU" dirty="0"/>
                    </a:p>
                  </a:txBody>
                  <a:tcPr/>
                </a:tc>
              </a:tr>
            </a:tbl>
          </a:graphicData>
        </a:graphic>
      </p:graphicFrame>
    </p:spTree>
    <p:extLst>
      <p:ext uri="{BB962C8B-B14F-4D97-AF65-F5344CB8AC3E}">
        <p14:creationId xmlns:p14="http://schemas.microsoft.com/office/powerpoint/2010/main" val="1616779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descr="D:\Saves\Масик\лит 11\Камю\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 y="0"/>
            <a:ext cx="9139943"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57200" y="1124744"/>
            <a:ext cx="8229600" cy="5001419"/>
          </a:xfrm>
        </p:spPr>
        <p:txBody>
          <a:bodyPr>
            <a:normAutofit fontScale="92500" lnSpcReduction="10000"/>
          </a:bodyPr>
          <a:lstStyle/>
          <a:p>
            <a:pPr marL="0" indent="0">
              <a:buNone/>
            </a:pPr>
            <a:r>
              <a:rPr lang="ru-RU" b="1" i="1" dirty="0" smtClean="0">
                <a:solidFill>
                  <a:srgbClr val="FFFF00"/>
                </a:solidFill>
                <a:effectLst>
                  <a:outerShdw blurRad="38100" dist="38100" dir="2700000" algn="tl">
                    <a:srgbClr val="000000">
                      <a:alpha val="43137"/>
                    </a:srgbClr>
                  </a:outerShdw>
                </a:effectLst>
              </a:rPr>
              <a:t>   «На </a:t>
            </a:r>
            <a:r>
              <a:rPr lang="ru-RU" b="1" i="1" dirty="0" err="1" smtClean="0">
                <a:solidFill>
                  <a:srgbClr val="FFFF00"/>
                </a:solidFill>
                <a:effectLst>
                  <a:outerShdw blurRad="38100" dist="38100" dir="2700000" algn="tl">
                    <a:srgbClr val="000000">
                      <a:alpha val="43137"/>
                    </a:srgbClr>
                  </a:outerShdw>
                </a:effectLst>
              </a:rPr>
              <a:t>вигляд</a:t>
            </a:r>
            <a:r>
              <a:rPr lang="ru-RU" b="1" i="1" dirty="0" smtClean="0">
                <a:solidFill>
                  <a:srgbClr val="FFFF00"/>
                </a:solidFill>
                <a:effectLst>
                  <a:outerShdw blurRad="38100" dist="38100" dir="2700000" algn="tl">
                    <a:srgbClr val="000000">
                      <a:alpha val="43137"/>
                    </a:srgbClr>
                  </a:outerShdw>
                </a:effectLst>
              </a:rPr>
              <a:t> </a:t>
            </a:r>
            <a:r>
              <a:rPr lang="ru-RU" b="1" i="1" dirty="0" err="1" smtClean="0">
                <a:solidFill>
                  <a:srgbClr val="FFFF00"/>
                </a:solidFill>
                <a:effectLst>
                  <a:outerShdw blurRad="38100" dist="38100" dir="2700000" algn="tl">
                    <a:srgbClr val="000000">
                      <a:alpha val="43137"/>
                    </a:srgbClr>
                  </a:outerShdw>
                </a:effectLst>
              </a:rPr>
              <a:t>років</a:t>
            </a:r>
            <a:r>
              <a:rPr lang="ru-RU" b="1" i="1" dirty="0" smtClean="0">
                <a:solidFill>
                  <a:srgbClr val="FFFF00"/>
                </a:solidFill>
                <a:effectLst>
                  <a:outerShdw blurRad="38100" dist="38100" dir="2700000" algn="tl">
                    <a:srgbClr val="000000">
                      <a:alpha val="43137"/>
                    </a:srgbClr>
                  </a:outerShdw>
                </a:effectLst>
              </a:rPr>
              <a:t> </a:t>
            </a:r>
            <a:r>
              <a:rPr lang="ru-RU" b="1" i="1" dirty="0" err="1" smtClean="0">
                <a:solidFill>
                  <a:srgbClr val="FFFF00"/>
                </a:solidFill>
                <a:effectLst>
                  <a:outerShdw blurRad="38100" dist="38100" dir="2700000" algn="tl">
                    <a:srgbClr val="000000">
                      <a:alpha val="43137"/>
                    </a:srgbClr>
                  </a:outerShdw>
                </a:effectLst>
              </a:rPr>
              <a:t>тридцяти</a:t>
            </a:r>
            <a:r>
              <a:rPr lang="ru-RU" b="1" i="1" dirty="0" smtClean="0">
                <a:solidFill>
                  <a:srgbClr val="FFFF00"/>
                </a:solidFill>
                <a:effectLst>
                  <a:outerShdw blurRad="38100" dist="38100" dir="2700000" algn="tl">
                    <a:srgbClr val="000000">
                      <a:alpha val="43137"/>
                    </a:srgbClr>
                  </a:outerShdw>
                </a:effectLst>
              </a:rPr>
              <a:t> п</a:t>
            </a:r>
            <a:r>
              <a:rPr lang="en-US" b="1" i="1" dirty="0" smtClean="0">
                <a:solidFill>
                  <a:srgbClr val="FFFF00"/>
                </a:solidFill>
                <a:effectLst>
                  <a:outerShdw blurRad="38100" dist="38100" dir="2700000" algn="tl">
                    <a:srgbClr val="000000">
                      <a:alpha val="43137"/>
                    </a:srgbClr>
                  </a:outerShdw>
                </a:effectLst>
              </a:rPr>
              <a:t>`</a:t>
            </a:r>
            <a:r>
              <a:rPr lang="uk-UA" b="1" i="1" dirty="0" err="1" smtClean="0">
                <a:solidFill>
                  <a:srgbClr val="FFFF00"/>
                </a:solidFill>
                <a:effectLst>
                  <a:outerShdw blurRad="38100" dist="38100" dir="2700000" algn="tl">
                    <a:srgbClr val="000000">
                      <a:alpha val="43137"/>
                    </a:srgbClr>
                  </a:outerShdw>
                </a:effectLst>
              </a:rPr>
              <a:t>яти</a:t>
            </a:r>
            <a:r>
              <a:rPr lang="uk-UA" b="1" i="1" dirty="0" smtClean="0">
                <a:solidFill>
                  <a:srgbClr val="FFFF00"/>
                </a:solidFill>
                <a:effectLst>
                  <a:outerShdw blurRad="38100" dist="38100" dir="2700000" algn="tl">
                    <a:srgbClr val="000000">
                      <a:alpha val="43137"/>
                    </a:srgbClr>
                  </a:outerShdw>
                </a:effectLst>
              </a:rPr>
              <a:t>. </a:t>
            </a:r>
          </a:p>
          <a:p>
            <a:pPr marL="0" indent="0">
              <a:buNone/>
            </a:pPr>
            <a:r>
              <a:rPr lang="uk-UA" b="1" i="1" dirty="0" smtClean="0">
                <a:solidFill>
                  <a:srgbClr val="FFFF00"/>
                </a:solidFill>
                <a:effectLst>
                  <a:outerShdw blurRad="38100" dist="38100" dir="2700000" algn="tl">
                    <a:srgbClr val="000000">
                      <a:alpha val="43137"/>
                    </a:srgbClr>
                  </a:outerShdw>
                </a:effectLst>
              </a:rPr>
              <a:t>Зріст середній. Плечистий. Обличчя майже квадратне. Очі темні, погляд прямий, вилиці випнуті. Ніс великий, правильної форми. Волосся темне, стрижеться дуже коротко. Рот різко окреслений, губи повні,майже завжди стиснені. Скидається чимось на сицилійського селянина – такий самий засмаглий, із синясто-чорною щетиною і до того ж завжди ходить у темному, а втім, це йому пасує»</a:t>
            </a:r>
            <a:endParaRPr lang="ru-RU" b="1" i="1" dirty="0">
              <a:solidFill>
                <a:srgbClr val="FFFF00"/>
              </a:solidFill>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188640"/>
            <a:ext cx="1584176" cy="12875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903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Saves\Масик\лит 11\Камю\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5" y="0"/>
            <a:ext cx="9139943"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Блок-схема: решение 3"/>
          <p:cNvSpPr/>
          <p:nvPr/>
        </p:nvSpPr>
        <p:spPr>
          <a:xfrm>
            <a:off x="2051720" y="1772816"/>
            <a:ext cx="4536504" cy="3672408"/>
          </a:xfrm>
          <a:prstGeom prst="flowChartDecision">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6" name="TextBox 5"/>
          <p:cNvSpPr txBox="1"/>
          <p:nvPr/>
        </p:nvSpPr>
        <p:spPr>
          <a:xfrm>
            <a:off x="3203848" y="2708920"/>
            <a:ext cx="2304256" cy="1200329"/>
          </a:xfrm>
          <a:prstGeom prst="rect">
            <a:avLst/>
          </a:prstGeom>
          <a:noFill/>
        </p:spPr>
        <p:txBody>
          <a:bodyPr wrap="square" rtlCol="0">
            <a:spAutoFit/>
          </a:bodyPr>
          <a:lstStyle/>
          <a:p>
            <a:pPr algn="ctr"/>
            <a:r>
              <a:rPr lang="uk-UA" sz="3600" b="1" i="1" dirty="0" smtClean="0">
                <a:solidFill>
                  <a:schemeClr val="accent2">
                    <a:lumMod val="40000"/>
                    <a:lumOff val="60000"/>
                  </a:schemeClr>
                </a:solidFill>
                <a:effectLst>
                  <a:outerShdw blurRad="38100" dist="38100" dir="2700000" algn="tl">
                    <a:srgbClr val="000000">
                      <a:alpha val="43137"/>
                    </a:srgbClr>
                  </a:outerShdw>
                </a:effectLst>
              </a:rPr>
              <a:t>Лікар </a:t>
            </a:r>
            <a:r>
              <a:rPr lang="uk-UA" sz="3600" b="1" i="1" dirty="0" err="1" smtClean="0">
                <a:solidFill>
                  <a:schemeClr val="accent2">
                    <a:lumMod val="40000"/>
                    <a:lumOff val="60000"/>
                  </a:schemeClr>
                </a:solidFill>
                <a:effectLst>
                  <a:outerShdw blurRad="38100" dist="38100" dir="2700000" algn="tl">
                    <a:srgbClr val="000000">
                      <a:alpha val="43137"/>
                    </a:srgbClr>
                  </a:outerShdw>
                </a:effectLst>
              </a:rPr>
              <a:t>Бернар</a:t>
            </a:r>
            <a:r>
              <a:rPr lang="uk-UA" sz="3600" b="1" i="1" dirty="0" smtClean="0">
                <a:solidFill>
                  <a:schemeClr val="accent2">
                    <a:lumMod val="40000"/>
                    <a:lumOff val="60000"/>
                  </a:schemeClr>
                </a:solidFill>
                <a:effectLst>
                  <a:outerShdw blurRad="38100" dist="38100" dir="2700000" algn="tl">
                    <a:srgbClr val="000000">
                      <a:alpha val="43137"/>
                    </a:srgbClr>
                  </a:outerShdw>
                </a:effectLst>
              </a:rPr>
              <a:t> </a:t>
            </a:r>
            <a:r>
              <a:rPr lang="uk-UA" sz="3600" b="1" i="1" dirty="0" err="1" smtClean="0">
                <a:solidFill>
                  <a:schemeClr val="accent2">
                    <a:lumMod val="40000"/>
                    <a:lumOff val="60000"/>
                  </a:schemeClr>
                </a:solidFill>
                <a:effectLst>
                  <a:outerShdw blurRad="38100" dist="38100" dir="2700000" algn="tl">
                    <a:srgbClr val="000000">
                      <a:alpha val="43137"/>
                    </a:srgbClr>
                  </a:outerShdw>
                </a:effectLst>
              </a:rPr>
              <a:t>Ріє</a:t>
            </a:r>
            <a:endParaRPr lang="ru-RU" sz="3600" b="1" i="1" dirty="0">
              <a:solidFill>
                <a:schemeClr val="accent2">
                  <a:lumMod val="40000"/>
                  <a:lumOff val="60000"/>
                </a:schemeClr>
              </a:solidFill>
              <a:effectLst>
                <a:outerShdw blurRad="38100" dist="38100" dir="2700000" algn="tl">
                  <a:srgbClr val="000000">
                    <a:alpha val="43137"/>
                  </a:srgbClr>
                </a:outerShdw>
              </a:effectLst>
            </a:endParaRPr>
          </a:p>
        </p:txBody>
      </p:sp>
      <p:sp>
        <p:nvSpPr>
          <p:cNvPr id="7" name="Пятиугольник 6"/>
          <p:cNvSpPr/>
          <p:nvPr/>
        </p:nvSpPr>
        <p:spPr>
          <a:xfrm>
            <a:off x="502635" y="548680"/>
            <a:ext cx="2736304" cy="1959898"/>
          </a:xfrm>
          <a:prstGeom prst="homePlat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5013177"/>
            <a:ext cx="2880320" cy="151216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724128" y="548680"/>
            <a:ext cx="2762250" cy="1755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429470" y="4869159"/>
            <a:ext cx="3128916" cy="179202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156176" y="5229200"/>
            <a:ext cx="2402210" cy="1077218"/>
          </a:xfrm>
          <a:prstGeom prst="rect">
            <a:avLst/>
          </a:prstGeom>
          <a:noFill/>
        </p:spPr>
        <p:txBody>
          <a:bodyPr wrap="square" rtlCol="0">
            <a:spAutoFit/>
          </a:bodyPr>
          <a:lstStyle/>
          <a:p>
            <a:r>
              <a:rPr lang="uk-UA" sz="1600" b="1" i="1" dirty="0" smtClean="0">
                <a:solidFill>
                  <a:schemeClr val="bg1"/>
                </a:solidFill>
                <a:effectLst>
                  <a:outerShdw blurRad="38100" dist="38100" dir="2700000" algn="tl">
                    <a:srgbClr val="000000">
                      <a:alpha val="43137"/>
                    </a:srgbClr>
                  </a:outerShdw>
                </a:effectLst>
              </a:rPr>
              <a:t>Єдина зброя проти чуми – це чесність. Бути чесним – означає робити свою справу</a:t>
            </a:r>
            <a:endParaRPr lang="ru-RU" sz="1600" b="1" i="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899592" y="5013176"/>
            <a:ext cx="1656184" cy="1323439"/>
          </a:xfrm>
          <a:prstGeom prst="rect">
            <a:avLst/>
          </a:prstGeom>
          <a:noFill/>
        </p:spPr>
        <p:txBody>
          <a:bodyPr wrap="square" rtlCol="0">
            <a:spAutoFit/>
          </a:bodyPr>
          <a:lstStyle/>
          <a:p>
            <a:endParaRPr lang="uk-UA" sz="1600" b="1" dirty="0" smtClean="0">
              <a:solidFill>
                <a:schemeClr val="bg1"/>
              </a:solidFill>
              <a:effectLst>
                <a:outerShdw blurRad="38100" dist="38100" dir="2700000" algn="tl">
                  <a:srgbClr val="000000">
                    <a:alpha val="43137"/>
                  </a:srgbClr>
                </a:outerShdw>
              </a:effectLst>
            </a:endParaRPr>
          </a:p>
          <a:p>
            <a:r>
              <a:rPr lang="uk-UA" sz="1600" b="1" i="1" dirty="0" smtClean="0">
                <a:solidFill>
                  <a:schemeClr val="bg1"/>
                </a:solidFill>
                <a:effectLst>
                  <a:outerShdw blurRad="38100" dist="38100" dir="2700000" algn="tl">
                    <a:srgbClr val="000000">
                      <a:alpha val="43137"/>
                    </a:srgbClr>
                  </a:outerShdw>
                </a:effectLst>
              </a:rPr>
              <a:t>Бацила чуми ніколи не гине, ніколи не зникає</a:t>
            </a:r>
            <a:endParaRPr lang="ru-RU" sz="1600" b="1" i="1"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502635" y="692696"/>
            <a:ext cx="2197157" cy="1815882"/>
          </a:xfrm>
          <a:prstGeom prst="rect">
            <a:avLst/>
          </a:prstGeom>
          <a:noFill/>
        </p:spPr>
        <p:txBody>
          <a:bodyPr wrap="square" rtlCol="0">
            <a:spAutoFit/>
          </a:bodyPr>
          <a:lstStyle/>
          <a:p>
            <a:r>
              <a:rPr lang="uk-UA" sz="1600" b="1" dirty="0" smtClean="0">
                <a:solidFill>
                  <a:schemeClr val="bg1"/>
                </a:solidFill>
                <a:effectLst>
                  <a:outerShdw blurRad="38100" dist="38100" dir="2700000" algn="tl">
                    <a:srgbClr val="000000">
                      <a:alpha val="43137"/>
                    </a:srgbClr>
                  </a:outerShdw>
                </a:effectLst>
              </a:rPr>
              <a:t>У всій цій історії мова йде не про героїзм… Мова йде про чесність… У моєму випадку вона полягає в тому, щоб займатися моїм ремеслом</a:t>
            </a:r>
            <a:endParaRPr lang="ru-RU" sz="1600" b="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6660232" y="692696"/>
            <a:ext cx="1826146" cy="1477328"/>
          </a:xfrm>
          <a:prstGeom prst="rect">
            <a:avLst/>
          </a:prstGeom>
          <a:noFill/>
        </p:spPr>
        <p:txBody>
          <a:bodyPr wrap="square" rtlCol="0">
            <a:spAutoFit/>
          </a:bodyPr>
          <a:lstStyle/>
          <a:p>
            <a:r>
              <a:rPr lang="uk-UA" b="1" dirty="0" smtClean="0">
                <a:solidFill>
                  <a:schemeClr val="bg1"/>
                </a:solidFill>
                <a:effectLst>
                  <a:outerShdw blurRad="38100" dist="38100" dir="2700000" algn="tl">
                    <a:srgbClr val="000000">
                      <a:alpha val="43137"/>
                    </a:srgbClr>
                  </a:outerShdw>
                </a:effectLst>
              </a:rPr>
              <a:t>Я не знаю, що мене чекає… Зараз є хворі, і треба їх лікувати. </a:t>
            </a:r>
            <a:endParaRPr lang="ru-RU" b="1" dirty="0">
              <a:solidFill>
                <a:schemeClr val="bg1"/>
              </a:solidFill>
              <a:effectLst>
                <a:outerShdw blurRad="38100" dist="38100" dir="2700000" algn="tl">
                  <a:srgbClr val="000000">
                    <a:alpha val="43137"/>
                  </a:srgbClr>
                </a:outerShdw>
              </a:effectLst>
            </a:endParaRPr>
          </a:p>
        </p:txBody>
      </p:sp>
      <p:sp>
        <p:nvSpPr>
          <p:cNvPr id="10" name="Пятиугольник 9"/>
          <p:cNvSpPr/>
          <p:nvPr/>
        </p:nvSpPr>
        <p:spPr>
          <a:xfrm rot="10800000">
            <a:off x="6084168" y="2508578"/>
            <a:ext cx="2952328" cy="2160240"/>
          </a:xfrm>
          <a:prstGeom prst="homePlat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7105253" y="2708920"/>
            <a:ext cx="1931243" cy="1815882"/>
          </a:xfrm>
          <a:prstGeom prst="rect">
            <a:avLst/>
          </a:prstGeom>
          <a:noFill/>
        </p:spPr>
        <p:txBody>
          <a:bodyPr wrap="square" rtlCol="0">
            <a:spAutoFit/>
          </a:bodyPr>
          <a:lstStyle/>
          <a:p>
            <a:r>
              <a:rPr lang="uk-UA" sz="1600" b="1" i="1" dirty="0" smtClean="0">
                <a:effectLst>
                  <a:outerShdw blurRad="38100" dist="38100" dir="2700000" algn="tl">
                    <a:srgbClr val="000000">
                      <a:alpha val="43137"/>
                    </a:srgbClr>
                  </a:outerShdw>
                </a:effectLst>
              </a:rPr>
              <a:t>   </a:t>
            </a:r>
            <a:r>
              <a:rPr lang="uk-UA" sz="1600" b="1" i="1" dirty="0" smtClean="0">
                <a:solidFill>
                  <a:schemeClr val="bg1"/>
                </a:solidFill>
                <a:effectLst>
                  <a:outerShdw blurRad="38100" dist="38100" dir="2700000" algn="tl">
                    <a:srgbClr val="000000">
                      <a:alpha val="43137"/>
                    </a:srgbClr>
                  </a:outerShdw>
                </a:effectLst>
              </a:rPr>
              <a:t>Коли  бачиш, скільки горя  й біди приносить чума, треба бути негідником, аби примиритися з нею</a:t>
            </a:r>
            <a:endParaRPr lang="ru-RU" sz="1600" b="1" i="1" dirty="0">
              <a:solidFill>
                <a:schemeClr val="bg1"/>
              </a:solidFill>
              <a:effectLst>
                <a:outerShdw blurRad="38100" dist="38100" dir="2700000" algn="tl">
                  <a:srgbClr val="000000">
                    <a:alpha val="43137"/>
                  </a:srgbClr>
                </a:outerShdw>
              </a:effectLst>
            </a:endParaRPr>
          </a:p>
        </p:txBody>
      </p:sp>
      <p:sp>
        <p:nvSpPr>
          <p:cNvPr id="12" name="Пятиугольник 11"/>
          <p:cNvSpPr/>
          <p:nvPr/>
        </p:nvSpPr>
        <p:spPr>
          <a:xfrm>
            <a:off x="107504" y="2708920"/>
            <a:ext cx="2592288" cy="1959898"/>
          </a:xfrm>
          <a:prstGeom prst="homePlat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107504" y="2852936"/>
            <a:ext cx="1944215" cy="181588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uk-UA" sz="1600" b="1" i="1" dirty="0" smtClean="0">
                <a:solidFill>
                  <a:schemeClr val="bg1"/>
                </a:solidFill>
                <a:effectLst>
                  <a:outerShdw blurRad="38100" dist="38100" dir="2700000" algn="tl">
                    <a:srgbClr val="000000">
                      <a:alpha val="43137"/>
                    </a:srgbClr>
                  </a:outerShdw>
                </a:effectLst>
              </a:rPr>
              <a:t>Настане день, коли на лихо і в науку людям чума розбуде пацюків і пошле їх конати на вулиці щасливого міста</a:t>
            </a:r>
            <a:endParaRPr lang="ru-RU" sz="1600" b="1" i="1" dirty="0">
              <a:solidFill>
                <a:schemeClr val="bg1"/>
              </a:solidFill>
              <a:effectLst>
                <a:outerShdw blurRad="38100" dist="38100" dir="2700000" algn="tl">
                  <a:srgbClr val="000000">
                    <a:alpha val="43137"/>
                  </a:srgbClr>
                </a:outerShdw>
              </a:effectLst>
            </a:endParaRPr>
          </a:p>
        </p:txBody>
      </p:sp>
      <p:sp>
        <p:nvSpPr>
          <p:cNvPr id="14" name="Блок-схема: альтернативный процесс 13"/>
          <p:cNvSpPr/>
          <p:nvPr/>
        </p:nvSpPr>
        <p:spPr>
          <a:xfrm>
            <a:off x="3347864" y="5769261"/>
            <a:ext cx="2160240" cy="783910"/>
          </a:xfrm>
          <a:prstGeom prst="flowChartAlternate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3491880" y="5769261"/>
            <a:ext cx="1937590" cy="8309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600" b="1" i="1" dirty="0">
                <a:solidFill>
                  <a:srgbClr val="FFC000"/>
                </a:solidFill>
                <a:effectLst>
                  <a:outerShdw blurRad="38100" dist="38100" dir="2700000" algn="tl">
                    <a:srgbClr val="000000">
                      <a:alpha val="43137"/>
                    </a:srgbClr>
                  </a:outerShdw>
                </a:effectLst>
              </a:rPr>
              <a:t>Чума – </a:t>
            </a:r>
            <a:r>
              <a:rPr lang="ru-RU" sz="1600" b="1" i="1" dirty="0" err="1">
                <a:solidFill>
                  <a:srgbClr val="FFC000"/>
                </a:solidFill>
                <a:effectLst>
                  <a:outerShdw blurRad="38100" dist="38100" dir="2700000" algn="tl">
                    <a:srgbClr val="000000">
                      <a:alpha val="43137"/>
                    </a:srgbClr>
                  </a:outerShdw>
                </a:effectLst>
              </a:rPr>
              <a:t>це</a:t>
            </a:r>
            <a:r>
              <a:rPr lang="ru-RU" sz="1600" b="1" i="1" dirty="0">
                <a:solidFill>
                  <a:srgbClr val="FFC000"/>
                </a:solidFill>
                <a:effectLst>
                  <a:outerShdw blurRad="38100" dist="38100" dir="2700000" algn="tl">
                    <a:srgbClr val="000000">
                      <a:alpha val="43137"/>
                    </a:srgbClr>
                  </a:outerShdw>
                </a:effectLst>
              </a:rPr>
              <a:t> </a:t>
            </a:r>
            <a:r>
              <a:rPr lang="ru-RU" sz="1600" b="1" i="1" dirty="0" err="1">
                <a:solidFill>
                  <a:srgbClr val="FFC000"/>
                </a:solidFill>
                <a:effectLst>
                  <a:outerShdw blurRad="38100" dist="38100" dir="2700000" algn="tl">
                    <a:srgbClr val="000000">
                      <a:alpha val="43137"/>
                    </a:srgbClr>
                  </a:outerShdw>
                </a:effectLst>
              </a:rPr>
              <a:t>нескінченна</a:t>
            </a:r>
            <a:r>
              <a:rPr lang="ru-RU" sz="1600" b="1" i="1" dirty="0">
                <a:solidFill>
                  <a:srgbClr val="FFC000"/>
                </a:solidFill>
                <a:effectLst>
                  <a:outerShdw blurRad="38100" dist="38100" dir="2700000" algn="tl">
                    <a:srgbClr val="000000">
                      <a:alpha val="43137"/>
                    </a:srgbClr>
                  </a:outerShdw>
                </a:effectLst>
              </a:rPr>
              <a:t> </a:t>
            </a:r>
            <a:r>
              <a:rPr lang="ru-RU" sz="1600" b="1" i="1" dirty="0" err="1">
                <a:solidFill>
                  <a:srgbClr val="FFC000"/>
                </a:solidFill>
                <a:effectLst>
                  <a:outerShdw blurRad="38100" dist="38100" dir="2700000" algn="tl">
                    <a:srgbClr val="000000">
                      <a:alpha val="43137"/>
                    </a:srgbClr>
                  </a:outerShdw>
                </a:effectLst>
              </a:rPr>
              <a:t>поразка</a:t>
            </a:r>
            <a:endParaRPr lang="ru-RU" sz="1600" b="1" i="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461401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856</Words>
  <Application>Microsoft Office PowerPoint</Application>
  <PresentationFormat>Экран (4:3)</PresentationFormat>
  <Paragraphs>72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25</cp:revision>
  <dcterms:created xsi:type="dcterms:W3CDTF">2012-02-10T14:12:21Z</dcterms:created>
  <dcterms:modified xsi:type="dcterms:W3CDTF">2012-02-24T15:56:03Z</dcterms:modified>
</cp:coreProperties>
</file>