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3" r:id="rId7"/>
    <p:sldId id="260" r:id="rId8"/>
    <p:sldId id="264" r:id="rId9"/>
    <p:sldId id="261"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uk.wikipedia.org/wiki/%D0%9B%D1%8E%D1%82%D1%8C_(%D1%80%D0%BE%D0%BC%D0%B0%D0%BD)" TargetMode="External"/><Relationship Id="rId13" Type="http://schemas.openxmlformats.org/officeDocument/2006/relationships/hyperlink" Target="http://uk.wikipedia.org/wiki/1979" TargetMode="External"/><Relationship Id="rId18" Type="http://schemas.openxmlformats.org/officeDocument/2006/relationships/hyperlink" Target="http://uk.wikipedia.org/wiki/1981" TargetMode="External"/><Relationship Id="rId3" Type="http://schemas.openxmlformats.org/officeDocument/2006/relationships/hyperlink" Target="http://uk.wikipedia.org/wiki/%D0%9A%D0%B5%D1%80%D1%80%D1%96_(%D1%80%D0%BE%D0%BC%D0%B0%D0%BD)" TargetMode="External"/><Relationship Id="rId21" Type="http://schemas.openxmlformats.org/officeDocument/2006/relationships/hyperlink" Target="http://uk.wikipedia.org/w/index.php?title=%D0%A2%D0%B0%D0%BD%D0%B5%D1%86%D1%8C_%D1%81%D0%BC%D0%B5%D1%80%D1%82%D1%96&amp;action=edit&amp;redlink=1" TargetMode="External"/><Relationship Id="rId7" Type="http://schemas.openxmlformats.org/officeDocument/2006/relationships/hyperlink" Target="http://uk.wikipedia.org/wiki/1977" TargetMode="External"/><Relationship Id="rId12" Type="http://schemas.openxmlformats.org/officeDocument/2006/relationships/hyperlink" Target="http://uk.wikipedia.org/wiki/%D0%9F%D1%80%D0%BE%D1%82%D0%B8%D1%81%D1%82%D0%BE%D1%8F%D0%BD%D0%BD%D1%8F" TargetMode="External"/><Relationship Id="rId17" Type="http://schemas.openxmlformats.org/officeDocument/2006/relationships/hyperlink" Target="http://uk.wikipedia.org/wiki/%D0%A2%D0%B0,_%D1%89%D0%BE_%D0%BF%D0%BE%D1%80%D0%BE%D0%B4%D0%B6%D1%83%D1%94_%D0%B2%D0%BE%D0%B3%D0%BE%D0%BD%D1%8C" TargetMode="External"/><Relationship Id="rId2" Type="http://schemas.openxmlformats.org/officeDocument/2006/relationships/hyperlink" Target="http://uk.wikipedia.org/wiki/1974" TargetMode="External"/><Relationship Id="rId16" Type="http://schemas.openxmlformats.org/officeDocument/2006/relationships/hyperlink" Target="http://uk.wikipedia.org/wiki/1980" TargetMode="External"/><Relationship Id="rId20" Type="http://schemas.openxmlformats.org/officeDocument/2006/relationships/hyperlink" Target="http://uk.wikipedia.org/wiki/%D0%94%D0%BE%D1%80%D0%BE%D0%B6%D0%BD%D1%96_%D1%80%D0%BE%D0%B1%D0%BE%D1%82%D0%B8_(%D1%80%D0%BE%D0%BC%D0%B0%D0%BD)" TargetMode="External"/><Relationship Id="rId1" Type="http://schemas.openxmlformats.org/officeDocument/2006/relationships/slideLayout" Target="../slideLayouts/slideLayout2.xml"/><Relationship Id="rId6" Type="http://schemas.openxmlformats.org/officeDocument/2006/relationships/hyperlink" Target="http://uk.wikipedia.org/wiki/%D0%94%D0%BE%D0%BB%D1%8F_%D0%A1%D0%B0%D0%BB%D0%B5%D0%BC%D1%83" TargetMode="External"/><Relationship Id="rId11" Type="http://schemas.openxmlformats.org/officeDocument/2006/relationships/hyperlink" Target="http://uk.wikipedia.org/wiki/%D0%9D%D1%96%D1%87%D0%BD%D0%B0_%D0%B7%D0%BC%D1%96%D0%BD%D0%B0" TargetMode="External"/><Relationship Id="rId5" Type="http://schemas.openxmlformats.org/officeDocument/2006/relationships/hyperlink" Target="http://uk.wikipedia.org/wiki/1975" TargetMode="External"/><Relationship Id="rId15" Type="http://schemas.openxmlformats.org/officeDocument/2006/relationships/hyperlink" Target="http://uk.wikipedia.org/wiki/%D0%94%D0%BE%D0%B2%D0%B3%D0%B0_%D0%BF%D1%80%D0%BE%D0%B3%D1%83%D0%BB%D1%8F%D0%BD%D0%BA%D0%B0_(%D1%80%D0%BE%D0%BC%D0%B0%D0%BD)" TargetMode="External"/><Relationship Id="rId23" Type="http://schemas.openxmlformats.org/officeDocument/2006/relationships/hyperlink" Target="http://uk.wikipedia.org/wiki/%D0%A2%D0%B5%D0%BC%D0%BD%D0%B0_%D0%92%D0%B5%D0%B6%D0%B0_I:_%D0%A8%D1%83%D0%BA%D0%B0%D1%87" TargetMode="External"/><Relationship Id="rId10" Type="http://schemas.openxmlformats.org/officeDocument/2006/relationships/hyperlink" Target="http://uk.wikipedia.org/wiki/1978" TargetMode="External"/><Relationship Id="rId19" Type="http://schemas.openxmlformats.org/officeDocument/2006/relationships/hyperlink" Target="http://uk.wikipedia.org/wiki/%D0%9A%D1%83%D0%B4%D0%B6%D0%BE"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D0%A1%D1%8F%D0%B9%D0%B2%D0%BE_(%D1%80%D0%BE%D0%BC%D0%B0%D0%BD)" TargetMode="External"/><Relationship Id="rId14" Type="http://schemas.openxmlformats.org/officeDocument/2006/relationships/hyperlink" Target="http://uk.wikipedia.org/wiki/%D0%9C%D0%B5%D1%80%D1%82%D0%B2%D0%B0_%D0%B7%D0%BE%D0%BD%D0%B0_(%D1%80%D0%BE%D0%BC%D0%B0%D0%BD)" TargetMode="External"/><Relationship Id="rId22" Type="http://schemas.openxmlformats.org/officeDocument/2006/relationships/hyperlink" Target="http://uk.wikipedia.org/wiki/1982"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uk.wikipedia.org/wiki/1984" TargetMode="External"/><Relationship Id="rId13" Type="http://schemas.openxmlformats.org/officeDocument/2006/relationships/hyperlink" Target="http://uk.wikipedia.org/w/index.php?title=%D0%9A%D0%BE%D0%BC%D0%B0%D0%BD%D0%B4%D0%B0_%D0%A1%D0%BA%D0%B5%D0%BB%D0%B5%D1%82%D1%96%D0%B2&amp;action=edit&amp;redlink=1" TargetMode="External"/><Relationship Id="rId18" Type="http://schemas.openxmlformats.org/officeDocument/2006/relationships/hyperlink" Target="http://uk.wikipedia.org/wiki/%D0%9C%D1%96%D0%B7%D0%B5%D1%80%D1%96_(%D1%80%D0%BE%D0%BC%D0%B0%D0%BD)" TargetMode="External"/><Relationship Id="rId26" Type="http://schemas.openxmlformats.org/officeDocument/2006/relationships/hyperlink" Target="http://uk.wikipedia.org/w/index.php?title=%D0%A8%D0%B0%D0%B1%D0%BB%D0%BE%D0%BD:My_Pretty_Pony&amp;action=edit&amp;redlink=1" TargetMode="External"/><Relationship Id="rId3" Type="http://schemas.openxmlformats.org/officeDocument/2006/relationships/hyperlink" Target="http://uk.wikipedia.org/wiki/%D0%9B%D1%8E%D0%B4%D0%B8%D0%BD%D0%B0,_%D1%89%D0%BE_%D0%B1%D1%96%D0%B6%D0%B8%D1%82%D1%8C_(%D1%80%D0%BE%D0%BC%D0%B0%D0%BD)" TargetMode="External"/><Relationship Id="rId21" Type="http://schemas.openxmlformats.org/officeDocument/2006/relationships/hyperlink" Target="http://uk.wikipedia.org/wiki/1988" TargetMode="External"/><Relationship Id="rId7" Type="http://schemas.openxmlformats.org/officeDocument/2006/relationships/hyperlink" Target="http://uk.wikipedia.org/wiki/%D0%A6%D0%B2%D0%B8%D0%BD%D1%82%D0%B0%D1%80_%D0%B4%D0%BE%D0%BC%D0%B0%D1%88%D0%BD%D1%96%D1%85_%D1%83%D0%BB%D1%8E%D0%B1%D0%BB%D0%B5%D0%BD%D1%86%D1%96%D0%B2" TargetMode="External"/><Relationship Id="rId12" Type="http://schemas.openxmlformats.org/officeDocument/2006/relationships/hyperlink" Target="http://uk.wikipedia.org/wiki/1985" TargetMode="External"/><Relationship Id="rId17" Type="http://schemas.openxmlformats.org/officeDocument/2006/relationships/hyperlink" Target="http://uk.wikipedia.org/w/index.php?title=%D0%9E%D1%87%D1%96_%D0%B4%D1%80%D0%B0%D0%BA%D0%BE%D0%BD%D0%B0&amp;action=edit&amp;redlink=1" TargetMode="External"/><Relationship Id="rId25" Type="http://schemas.openxmlformats.org/officeDocument/2006/relationships/hyperlink" Target="http://uk.wikipedia.org/w/index.php?title=%D0%9C%D1%96%D0%B9_%D0%B3%D0%B0%D1%80%D0%BD%D0%B5%D0%BD%D1%8C%D0%BA%D0%B8%D0%B9_%D0%BF%D0%BE%D0%BD%D1%96&amp;action=edit&amp;redlink=1" TargetMode="External"/><Relationship Id="rId2" Type="http://schemas.openxmlformats.org/officeDocument/2006/relationships/hyperlink" Target="http://uk.wikipedia.org/wiki/1982" TargetMode="External"/><Relationship Id="rId16" Type="http://schemas.openxmlformats.org/officeDocument/2006/relationships/hyperlink" Target="http://uk.wikipedia.org/wiki/1987" TargetMode="External"/><Relationship Id="rId20" Type="http://schemas.openxmlformats.org/officeDocument/2006/relationships/hyperlink" Target="http://uk.wikipedia.org/wiki/%D0%A2%D0%BE%D0%BC%D0%BC%D1%96%D0%BD%D0%BE%D0%BA%D0%B5%D1%80%D0%B8" TargetMode="External"/><Relationship Id="rId1" Type="http://schemas.openxmlformats.org/officeDocument/2006/relationships/slideLayout" Target="../slideLayouts/slideLayout2.xml"/><Relationship Id="rId6" Type="http://schemas.openxmlformats.org/officeDocument/2006/relationships/hyperlink" Target="http://uk.wikipedia.org/wiki/%D0%9A%D1%80%D1%96%D1%81%D1%82%D1%96%D0%BD%D0%B0" TargetMode="External"/><Relationship Id="rId11" Type="http://schemas.openxmlformats.org/officeDocument/2006/relationships/hyperlink" Target="http://uk.wikipedia.org/wiki/%D0%A5%D1%83%D0%B4%D0%BD%D1%83%D1%87%D0%B8%D0%B9" TargetMode="External"/><Relationship Id="rId24" Type="http://schemas.openxmlformats.org/officeDocument/2006/relationships/hyperlink" Target="http://uk.wikipedia.org/wiki/%D0%A2%D0%B5%D0%BC%D0%BD%D0%B0_%D0%BF%D0%BE%D0%BB%D0%BE%D0%B2%D0%B8%D0%BD%D0%B0" TargetMode="External"/><Relationship Id="rId5" Type="http://schemas.openxmlformats.org/officeDocument/2006/relationships/hyperlink" Target="http://uk.wikipedia.org/wiki/1983" TargetMode="External"/><Relationship Id="rId15" Type="http://schemas.openxmlformats.org/officeDocument/2006/relationships/hyperlink" Target="http://uk.wikipedia.org/wiki/%D0%92%D0%BE%D0%BD%D0%BE_(%D1%80%D0%BE%D0%BC%D0%B0%D0%BD)" TargetMode="External"/><Relationship Id="rId23" Type="http://schemas.openxmlformats.org/officeDocument/2006/relationships/hyperlink" Target="http://uk.wikipedia.org/wiki/1989" TargetMode="External"/><Relationship Id="rId28" Type="http://schemas.openxmlformats.org/officeDocument/2006/relationships/hyperlink" Target="http://uk.wikipedia.org/wiki/%D0%9F%D1%80%D0%BE%D1%82%D0%B8%D1%81%D1%82%D0%BE%D1%8F%D0%BD%D0%BD%D1%8F" TargetMode="External"/><Relationship Id="rId10" Type="http://schemas.openxmlformats.org/officeDocument/2006/relationships/hyperlink" Target="http://uk.wikipedia.org/wiki/%D0%A2%D0%B0%D0%BB%D1%96%D1%81%D0%BC%D0%B0%D0%BD_(%D1%80%D0%BE%D0%BC%D0%B0%D0%BD,_1984)" TargetMode="External"/><Relationship Id="rId19" Type="http://schemas.openxmlformats.org/officeDocument/2006/relationships/hyperlink" Target="http://uk.wikipedia.org/wiki/%D0%A2%D0%B5%D0%BC%D0%BD%D0%B0_%D0%92%D0%B5%D0%B6%D0%B0_%D0%86%D0%86:_%D0%9A%D1%80%D1%96%D0%B7%D1%8C_%D1%87%D0%B0%D1%81"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ndex.php?title=%D0%A6%D0%B8%D0%BA%D0%BB_%D0%BF%D0%B5%D1%80%D0%B5%D0%B2%D0%B5%D1%80%D1%82%D0%BD%D1%8F&amp;action=edit&amp;redlink=1" TargetMode="External"/><Relationship Id="rId14" Type="http://schemas.openxmlformats.org/officeDocument/2006/relationships/hyperlink" Target="http://uk.wikipedia.org/wiki/1986" TargetMode="External"/><Relationship Id="rId22" Type="http://schemas.openxmlformats.org/officeDocument/2006/relationships/hyperlink" Target="http://uk.wikipedia.org/w/index.php?title=%D0%A1%D1%82%D1%80%D0%B0%D1%85%D1%96%D1%82%D1%82%D1%8F_%D0%B2_%D0%BD%D0%B5%D0%B1%D1%96&amp;action=edit&amp;redlink=1" TargetMode="External"/><Relationship Id="rId27" Type="http://schemas.openxmlformats.org/officeDocument/2006/relationships/hyperlink" Target="http://uk.wikipedia.org/wiki/199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uk.wikipedia.org/wiki/%D0%94%D0%BE%D0%BB%D0%BE%D1%80%D0%B5%D1%81_%D0%9A%D0%BB%D0%B5%D0%B9%D0%B1%D0%BE%D1%80%D0%BD_(%D1%80%D0%BE%D0%BC%D0%B0%D0%BD)" TargetMode="External"/><Relationship Id="rId13" Type="http://schemas.openxmlformats.org/officeDocument/2006/relationships/hyperlink" Target="http://uk.wikipedia.org/wiki/1995" TargetMode="External"/><Relationship Id="rId18" Type="http://schemas.openxmlformats.org/officeDocument/2006/relationships/hyperlink" Target="http://uk.wikipedia.org/wiki/%D0%A0%D0%B5%D0%B3%D1%83%D0%BB%D1%8F%D1%82%D0%BE%D1%80%D0%B8_(%D1%80%D0%BE%D0%BC%D0%B0%D0%BD)" TargetMode="External"/><Relationship Id="rId26" Type="http://schemas.openxmlformats.org/officeDocument/2006/relationships/hyperlink" Target="http://uk.wikipedia.org/w/index.php?title=%D0%A8%D1%82%D0%BE%D1%80%D0%BC_%D1%81%D1%82%D0%BE%D1%80%D1%96%D1%87%D1%87%D1%8F&amp;action=edit&amp;redlink=1" TargetMode="External"/><Relationship Id="rId3" Type="http://schemas.openxmlformats.org/officeDocument/2006/relationships/hyperlink" Target="http://uk.wikipedia.org/wiki/%D0%A2%D0%B5%D0%BC%D0%BD%D0%B0_%D0%92%D0%B5%D0%B6%D0%B0_%D0%86%D0%86%D0%86:_%D0%97%D0%B0%D0%B3%D1%83%D0%B1%D0%BB%D0%B5%D0%BD%D0%B0_%D0%B7%D0%B5%D0%BC%D0%BB%D1%8F" TargetMode="External"/><Relationship Id="rId21" Type="http://schemas.openxmlformats.org/officeDocument/2006/relationships/hyperlink" Target="http://uk.wikipedia.org/wiki/1998" TargetMode="External"/><Relationship Id="rId7" Type="http://schemas.openxmlformats.org/officeDocument/2006/relationships/hyperlink" Target="http://uk.wikipedia.org/wiki/%D0%93%D1%80%D0%B0_%D0%94%D0%B6%D0%B5%D1%80%D0%B0%D0%BB%D0%B4%D0%B0" TargetMode="External"/><Relationship Id="rId12" Type="http://schemas.openxmlformats.org/officeDocument/2006/relationships/hyperlink" Target="http://uk.wikipedia.org/wiki/%D0%91%D0%B5%D0%B7%D1%81%D0%BE%D0%BD%D0%BD%D1%8F_(%D1%80%D0%BE%D0%BC%D0%B0%D0%BD)" TargetMode="External"/><Relationship Id="rId17" Type="http://schemas.openxmlformats.org/officeDocument/2006/relationships/hyperlink" Target="http://uk.wikipedia.org/wiki/%D0%97%D0%B5%D0%BB%D0%B5%D0%BD%D0%B0_%D0%BC%D0%B8%D0%BB%D1%8F" TargetMode="External"/><Relationship Id="rId25" Type="http://schemas.openxmlformats.org/officeDocument/2006/relationships/hyperlink" Target="http://uk.wikipedia.org/w/index.php?title=%D0%A1%D0%B5%D1%80%D1%86%D1%8F_%D0%B2_%D0%90%D1%82%D0%BB%D0%B0%D0%BD%D1%82%D0%B8%D0%B4%D1%96&amp;action=edit&amp;redlink=1" TargetMode="External"/><Relationship Id="rId2" Type="http://schemas.openxmlformats.org/officeDocument/2006/relationships/hyperlink" Target="http://uk.wikipedia.org/wiki/1991" TargetMode="External"/><Relationship Id="rId16" Type="http://schemas.openxmlformats.org/officeDocument/2006/relationships/hyperlink" Target="http://uk.wikipedia.org/wiki/%D0%92%D1%96%D0%B4%D1%87%D0%B0%D0%B9_(%D1%80%D0%BE%D0%BC%D0%B0%D0%BD)" TargetMode="External"/><Relationship Id="rId20" Type="http://schemas.openxmlformats.org/officeDocument/2006/relationships/hyperlink" Target="http://uk.wikipedia.org/wiki/%D0%A2%D0%B5%D0%BC%D0%BD%D0%B0_%D0%92%D0%B5%D0%B6%D0%B0_IV:_%D0%A7%D0%B0%D0%BA%D0%BB%D1%83%D0%BD_%D1%82%D0%B0_%D1%81%D1%84%D0%B5%D1%80%D0%B0" TargetMode="External"/><Relationship Id="rId29" Type="http://schemas.openxmlformats.org/officeDocument/2006/relationships/hyperlink" Target="http://uk.wikipedia.org/w/index.php?title=%D0%92%D0%B5%D1%80%D1%85%D0%B8_%D0%BD%D0%B0_%D0%BA%D1%83%D0%BB%D1%96&amp;action=edit&amp;redlink=1" TargetMode="External"/><Relationship Id="rId1" Type="http://schemas.openxmlformats.org/officeDocument/2006/relationships/slideLayout" Target="../slideLayouts/slideLayout2.xml"/><Relationship Id="rId6" Type="http://schemas.openxmlformats.org/officeDocument/2006/relationships/hyperlink" Target="http://uk.wikipedia.org/wiki/1992" TargetMode="External"/><Relationship Id="rId11" Type="http://schemas.openxmlformats.org/officeDocument/2006/relationships/hyperlink" Target="http://uk.wikipedia.org/wiki/1994" TargetMode="External"/><Relationship Id="rId24" Type="http://schemas.openxmlformats.org/officeDocument/2006/relationships/hyperlink" Target="http://uk.wikipedia.org/w/index.php?title=%D0%94%D1%96%D0%B2%D1%87%D0%B8%D0%BD%D0%B0,_%D1%8F%D0%BA%D0%B0_%D0%BB%D1%8E%D0%B1%D0%B8%D0%BB%D0%B0_%D0%A2%D0%BE%D0%BC%D0%B0_%D0%93%D0%BE%D1%80%D0%B4%D0%BE%D0%BD%D0%B0&amp;action=edit&amp;redlink=1" TargetMode="External"/><Relationship Id="rId5" Type="http://schemas.openxmlformats.org/officeDocument/2006/relationships/hyperlink" Target="http://uk.wikipedia.org/wiki/%D0%9D%D0%B5%D0%BE%D0%B1%D1%85%D1%96%D0%B4%D0%BD%D1%96_%D1%80%D0%B5%D1%87%D1%96" TargetMode="External"/><Relationship Id="rId15" Type="http://schemas.openxmlformats.org/officeDocument/2006/relationships/hyperlink" Target="http://uk.wikipedia.org/wiki/1996" TargetMode="External"/><Relationship Id="rId23" Type="http://schemas.openxmlformats.org/officeDocument/2006/relationships/hyperlink" Target="http://uk.wikipedia.org/wiki/1999" TargetMode="External"/><Relationship Id="rId28" Type="http://schemas.openxmlformats.org/officeDocument/2006/relationships/hyperlink" Target="http://uk.wikipedia.org/w/index.php?title=%D0%AF%D0%BA_%D0%BF%D0%B8%D1%81%D0%B0%D1%82%D0%B8_%D0%BA%D0%BD%D0%B8%D0%B3%D0%B8&amp;action=edit&amp;redlink=1" TargetMode="External"/><Relationship Id="rId10" Type="http://schemas.openxmlformats.org/officeDocument/2006/relationships/hyperlink" Target="http://uk.wikipedia.org/wiki/%D0%9A%D0%BE%D1%88%D0%BC%D0%B0%D1%80%D0%B8_%D1%82%D0%B0_%D1%81%D0%BD%D0%BE%D0%B2%D0%B8%D0%B4%D1%96%D0%BD%D0%BD%D1%8F" TargetMode="External"/><Relationship Id="rId19" Type="http://schemas.openxmlformats.org/officeDocument/2006/relationships/hyperlink" Target="http://uk.wikipedia.org/wiki/1997"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1993" TargetMode="External"/><Relationship Id="rId14" Type="http://schemas.openxmlformats.org/officeDocument/2006/relationships/hyperlink" Target="http://uk.wikipedia.org/w/index.php?title=%D0%A0%D0%BE%D0%B7%D0%B0_%D0%9C%D0%B0%D1%80%D0%B5%D0%BD%D0%B0&amp;action=edit&amp;redlink=1" TargetMode="External"/><Relationship Id="rId22" Type="http://schemas.openxmlformats.org/officeDocument/2006/relationships/hyperlink" Target="http://uk.wikipedia.org/w/index.php?title=%D0%9C%D1%96%D1%88%D0%BE%D0%BA_%D0%B7_%D0%9A%D1%96%D1%81%D1%82%D0%BA%D0%B0%D0%BC%D0%B8&amp;action=edit&amp;redlink=1" TargetMode="External"/><Relationship Id="rId27" Type="http://schemas.openxmlformats.org/officeDocument/2006/relationships/hyperlink" Target="http://uk.wikipedia.org/wiki/200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uk.wikipedia.org/w/index.php?title=%D0%A7%D0%BE%D1%80%D0%BD%D0%B8%D0%B9_%D0%B1%D1%83%D0%B4%D0%B8%D0%BD%D0%BE%D0%BA&amp;action=edit&amp;redlink=1" TargetMode="External"/><Relationship Id="rId13" Type="http://schemas.openxmlformats.org/officeDocument/2006/relationships/hyperlink" Target="http://uk.wikipedia.org/wiki/%D0%A2%D0%B5%D0%BC%D0%BD%D0%B0_%D0%92%D0%B5%D0%B6%D0%B0_V:_%D0%92%D0%BE%D0%B2%D0%BA%D0%B8_%D0%9A%D0%B0%D0%BB%D1%8C%D1%97" TargetMode="External"/><Relationship Id="rId18" Type="http://schemas.openxmlformats.org/officeDocument/2006/relationships/hyperlink" Target="http://uk.wikipedia.org/w/index.php?title=%D0%A5%D0%BB%D0%BE%D0%BF%D0%B5%D1%86%D1%8C_%D0%B7_%D0%9A%D0%BE%D0%BB%D0%BE%D1%80%D0%B0%D0%B4%D0%BE&amp;action=edit&amp;redlink=1" TargetMode="External"/><Relationship Id="rId3" Type="http://schemas.openxmlformats.org/officeDocument/2006/relationships/hyperlink" Target="http://uk.wikipedia.org/w/index.php?title=%D0%AF%D0%BA_%D0%BF%D0%B8%D1%81%D0%B0%D1%82%D0%B8_%D0%BA%D0%BD%D0%B8%D0%B3%D0%B8&amp;action=edit&amp;redlink=1" TargetMode="External"/><Relationship Id="rId21" Type="http://schemas.openxmlformats.org/officeDocument/2006/relationships/hyperlink" Target="http://uk.wikipedia.org/wiki/%D0%86%D1%81%D1%82%D0%BE%D1%80%D1%96%D1%8F_%D0%9B%D1%96%D0%B7%D1%96" TargetMode="External"/><Relationship Id="rId7" Type="http://schemas.openxmlformats.org/officeDocument/2006/relationships/hyperlink" Target="http://uk.wikipedia.org/wiki/%D0%9B%D0%BE%D0%B2%D0%B5%D1%86%D1%8C_%D1%81%D0%BD%D1%96%D0%B2_(%D1%80%D0%BE%D0%BC%D0%B0%D0%BD)" TargetMode="External"/><Relationship Id="rId12" Type="http://schemas.openxmlformats.org/officeDocument/2006/relationships/hyperlink" Target="http://uk.wikipedia.org/wiki/2003" TargetMode="External"/><Relationship Id="rId17" Type="http://schemas.openxmlformats.org/officeDocument/2006/relationships/hyperlink" Target="http://uk.wikipedia.org/wiki/2005" TargetMode="External"/><Relationship Id="rId25" Type="http://schemas.openxmlformats.org/officeDocument/2006/relationships/hyperlink" Target="http://uk.wikipedia.org/wiki/%D0%9E%D1%81%D1%82%D1%80%D1%96%D0%B2_%D0%94%D1%83%D0%BC%D0%B0_(%D1%80%D0%BE%D0%BC%D0%B0%D0%BD)" TargetMode="External"/><Relationship Id="rId2" Type="http://schemas.openxmlformats.org/officeDocument/2006/relationships/hyperlink" Target="http://uk.wikipedia.org/wiki/2000" TargetMode="External"/><Relationship Id="rId16" Type="http://schemas.openxmlformats.org/officeDocument/2006/relationships/hyperlink" Target="http://uk.wikipedia.org/wiki/%D0%A2%D0%B5%D0%BC%D0%BD%D0%B0_%D0%92%D0%B5%D0%B6%D0%B0_VII:_%D0%A2%D0%B5%D0%BC%D0%BD%D0%B0_%D0%92%D0%B5%D0%B6%D0%B0" TargetMode="External"/><Relationship Id="rId20" Type="http://schemas.openxmlformats.org/officeDocument/2006/relationships/hyperlink" Target="http://uk.wikipedia.org/wiki/%D0%97%D0%BE%D0%BD%D0%B0_%D0%BF%D0%BE%D0%BA%D1%80%D0%B8%D1%82%D1%82%D1%8F_(%D1%80%D0%BE%D0%BC%D0%B0%D0%BD)" TargetMode="External"/><Relationship Id="rId1" Type="http://schemas.openxmlformats.org/officeDocument/2006/relationships/slideLayout" Target="../slideLayouts/slideLayout2.xml"/><Relationship Id="rId6" Type="http://schemas.openxmlformats.org/officeDocument/2006/relationships/hyperlink" Target="http://uk.wikipedia.org/wiki/2001" TargetMode="External"/><Relationship Id="rId11" Type="http://schemas.openxmlformats.org/officeDocument/2006/relationships/hyperlink" Target="http://uk.wikipedia.org/w/index.php?title=%D0%97_%D0%B1%27%D1%8E%D1%97%D0%BA%D0%B0&amp;action=edit&amp;redlink=1" TargetMode="External"/><Relationship Id="rId24" Type="http://schemas.openxmlformats.org/officeDocument/2006/relationships/hyperlink" Target="http://uk.wikipedia.org/wiki/2008" TargetMode="External"/><Relationship Id="rId5" Type="http://schemas.openxmlformats.org/officeDocument/2006/relationships/hyperlink" Target="http://uk.wikipedia.org/w/index.php?title=%D0%92%D0%B5%D1%80%D1%85%D0%B8_%D0%BD%D0%B0_%D0%BA%D1%83%D0%BB%D1%96&amp;action=edit&amp;redlink=1" TargetMode="External"/><Relationship Id="rId15" Type="http://schemas.openxmlformats.org/officeDocument/2006/relationships/hyperlink" Target="http://uk.wikipedia.org/wiki/%D0%A2%D0%B5%D0%BC%D0%BD%D0%B0_%D0%92%D0%B5%D0%B6%D0%B0_VI:_%D0%9F%D1%96%D1%81%D0%BD%D1%8F_%D0%A1%D1%8E%D0%B7%D0%B0%D0%BD%D0%BD%D0%B8" TargetMode="External"/><Relationship Id="rId23" Type="http://schemas.openxmlformats.org/officeDocument/2006/relationships/hyperlink" Target="http://uk.wikipedia.org/wiki/%D0%91%D0%BB%D0%B5%D0%B9%D0%B7_(%D1%80%D0%BE%D0%BC%D0%B0%D0%BD)" TargetMode="External"/><Relationship Id="rId10" Type="http://schemas.openxmlformats.org/officeDocument/2006/relationships/hyperlink" Target="http://uk.wikipedia.org/w/index.php?title=%D0%92%D1%81%D0%B5_%D0%BC%D0%BE%D0%B6%D0%BB%D0%B8%D0%B2%D0%BE_(%D1%80%D0%BE%D0%BC%D0%B0%D0%BD)&amp;action=edit&amp;redlink=1" TargetMode="External"/><Relationship Id="rId19" Type="http://schemas.openxmlformats.org/officeDocument/2006/relationships/hyperlink" Target="http://uk.wikipedia.org/wiki/2006"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2002" TargetMode="External"/><Relationship Id="rId14" Type="http://schemas.openxmlformats.org/officeDocument/2006/relationships/hyperlink" Target="http://uk.wikipedia.org/wiki/2004" TargetMode="External"/><Relationship Id="rId22" Type="http://schemas.openxmlformats.org/officeDocument/2006/relationships/hyperlink" Target="http://uk.wikipedia.org/wiki/200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uk.wikipedia.org/wiki/%D0%9F%D0%BE%D0%B2%D0%BD%D0%B0_%D1%82%D0%B5%D0%BC%D1%80%D1%8F%D0%B2%D0%B0._%D0%91%D0%B5%D0%B7_%D0%B7%D1%96%D1%80%D0%BE%D0%BA" TargetMode="External"/><Relationship Id="rId13" Type="http://schemas.openxmlformats.org/officeDocument/2006/relationships/hyperlink" Target="http://uk.wikipedia.org/wiki/2013" TargetMode="External"/><Relationship Id="rId3" Type="http://schemas.openxmlformats.org/officeDocument/2006/relationships/hyperlink" Target="http://uk.wikipedia.org/wiki/%D0%9F%D1%96%D0%B4_%D0%BA%D1%83%D0%BF%D0%BE%D0%BB%D0%BE%D0%BC" TargetMode="External"/><Relationship Id="rId7" Type="http://schemas.openxmlformats.org/officeDocument/2006/relationships/hyperlink" Target="http://uk.wikipedia.org/wiki/%D0%91%D0%BB%D0%BE%D0%BA%D0%B0%D0%B4%D0%B0_%D0%91%D1%96%D0%BB%D0%BB%D1%96_(%D1%80%D0%BE%D0%BC%D0%B0%D0%BD)" TargetMode="External"/><Relationship Id="rId12" Type="http://schemas.openxmlformats.org/officeDocument/2006/relationships/hyperlink" Target="http://uk.wikipedia.org/wiki/%D0%A2%D0%B5%D0%BC%D0%BD%D0%B0_%D0%92%D0%B5%D0%B6%D0%B0:_%D0%92%D1%96%D1%82%D0%B5%D1%80_%D0%BA%D1%80%D1%96%D0%B7%D1%8C_%D0%B7%D0%B0%D0%BC%D0%BA%D0%BE%D0%B2%D1%83_%D1%89%D1%96%D0%BB%D0%B8%D0%BD%D1%83" TargetMode="External"/><Relationship Id="rId17" Type="http://schemas.openxmlformats.org/officeDocument/2006/relationships/hyperlink" Target="http://uk.wikipedia.org/wiki/%D0%92%D1%96%D0%B4%D1%80%D0%BE%D0%B4%D0%B6%D0%B5%D0%BD%D0%BD%D1%8F" TargetMode="External"/><Relationship Id="rId2" Type="http://schemas.openxmlformats.org/officeDocument/2006/relationships/hyperlink" Target="http://uk.wikipedia.org/wiki/2009" TargetMode="External"/><Relationship Id="rId16" Type="http://schemas.openxmlformats.org/officeDocument/2006/relationships/hyperlink" Target="http://uk.wikipedia.org/w/index.php?title=%D0%9C%D1%96%D1%81%D1%82%D0%B5%D1%80_%D0%9C%D0%B5%D1%80%D1%81%D0%B5%D0%B4%D0%B5%D1%81&amp;action=edit&amp;redlink=1" TargetMode="External"/><Relationship Id="rId1" Type="http://schemas.openxmlformats.org/officeDocument/2006/relationships/slideLayout" Target="../slideLayouts/slideLayout2.xml"/><Relationship Id="rId6" Type="http://schemas.openxmlformats.org/officeDocument/2006/relationships/hyperlink" Target="http://uk.wikipedia.org/wiki/2010" TargetMode="External"/><Relationship Id="rId11" Type="http://schemas.openxmlformats.org/officeDocument/2006/relationships/hyperlink" Target="http://uk.wikipedia.org/wiki/2012" TargetMode="External"/><Relationship Id="rId5" Type="http://schemas.openxmlformats.org/officeDocument/2006/relationships/hyperlink" Target="http://uk.wikipedia.org/w/index.php?title=%D0%A3%D1%80_(%D0%BD%D0%BE%D0%B2%D0%B5%D0%BB%D0%BB%D0%B0)&amp;action=edit&amp;redlink=1" TargetMode="External"/><Relationship Id="rId15" Type="http://schemas.openxmlformats.org/officeDocument/2006/relationships/hyperlink" Target="http://uk.wikipedia.org/wiki/2014" TargetMode="External"/><Relationship Id="rId10" Type="http://schemas.openxmlformats.org/officeDocument/2006/relationships/hyperlink" Target="http://uk.wikipedia.org/wiki/11/22/63" TargetMode="External"/><Relationship Id="rId4" Type="http://schemas.openxmlformats.org/officeDocument/2006/relationships/hyperlink" Target="http://uk.wikipedia.org/wiki/%D0%90%D0%BD%D0%B3%D0%BB%D1%96%D0%B9%D1%81%D1%8C%D0%BA%D0%B0_%D0%BC%D0%BE%D0%B2%D0%B0" TargetMode="External"/><Relationship Id="rId9" Type="http://schemas.openxmlformats.org/officeDocument/2006/relationships/hyperlink" Target="http://uk.wikipedia.org/wiki/2011" TargetMode="External"/><Relationship Id="rId14" Type="http://schemas.openxmlformats.org/officeDocument/2006/relationships/hyperlink" Target="http://uk.wikipedia.org/wiki/%D0%94%D0%BE%D0%BA%D1%82%D0%BE%D1%80_%D0%A1%D0%BE%D0%B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8800" dirty="0" smtClean="0"/>
              <a:t>Стівен Кінг</a:t>
            </a:r>
            <a:endParaRPr lang="ru-RU" sz="8800" dirty="0"/>
          </a:p>
        </p:txBody>
      </p:sp>
      <p:sp>
        <p:nvSpPr>
          <p:cNvPr id="3" name="Подзаголовок 2"/>
          <p:cNvSpPr>
            <a:spLocks noGrp="1"/>
          </p:cNvSpPr>
          <p:nvPr>
            <p:ph type="subTitle" idx="1"/>
          </p:nvPr>
        </p:nvSpPr>
        <p:spPr/>
        <p:txBody>
          <a:bodyPr/>
          <a:lstStyle/>
          <a:p>
            <a:r>
              <a:rPr lang="uk-UA" dirty="0" err="1" smtClean="0"/>
              <a:t>Мірзоян</a:t>
            </a:r>
            <a:r>
              <a:rPr lang="uk-UA" dirty="0" smtClean="0"/>
              <a:t> Роман 202н.в.</a:t>
            </a:r>
            <a:endParaRPr lang="ru-RU" dirty="0"/>
          </a:p>
        </p:txBody>
      </p:sp>
    </p:spTree>
    <p:extLst>
      <p:ext uri="{BB962C8B-B14F-4D97-AF65-F5344CB8AC3E}">
        <p14:creationId xmlns:p14="http://schemas.microsoft.com/office/powerpoint/2010/main" val="37713365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45962"/>
            <a:ext cx="10131425" cy="948742"/>
          </a:xfrm>
        </p:spPr>
        <p:txBody>
          <a:bodyPr>
            <a:normAutofit/>
          </a:bodyPr>
          <a:lstStyle/>
          <a:p>
            <a:pPr algn="ctr"/>
            <a:r>
              <a:rPr lang="uk-UA" dirty="0" smtClean="0"/>
              <a:t>Бібліографія</a:t>
            </a:r>
            <a:endParaRPr lang="ru-RU" dirty="0"/>
          </a:p>
        </p:txBody>
      </p:sp>
      <p:sp>
        <p:nvSpPr>
          <p:cNvPr id="3" name="Объект 2"/>
          <p:cNvSpPr>
            <a:spLocks noGrp="1"/>
          </p:cNvSpPr>
          <p:nvPr>
            <p:ph idx="1"/>
          </p:nvPr>
        </p:nvSpPr>
        <p:spPr>
          <a:xfrm>
            <a:off x="685801" y="1094704"/>
            <a:ext cx="10131425" cy="5640947"/>
          </a:xfrm>
        </p:spPr>
        <p:txBody>
          <a:bodyPr>
            <a:normAutofit/>
          </a:bodyPr>
          <a:lstStyle/>
          <a:p>
            <a:pPr lvl="0"/>
            <a:r>
              <a:rPr lang="ru-RU" dirty="0">
                <a:hlinkClick r:id="rId2" tooltip="1974"/>
              </a:rPr>
              <a:t>1974</a:t>
            </a:r>
            <a:r>
              <a:rPr lang="ru-RU" dirty="0"/>
              <a:t> — </a:t>
            </a:r>
            <a:r>
              <a:rPr lang="ru-RU" dirty="0" err="1">
                <a:hlinkClick r:id="rId3" tooltip="Керрі (роман)"/>
              </a:rPr>
              <a:t>Керрі</a:t>
            </a:r>
            <a:r>
              <a:rPr lang="ru-RU" dirty="0"/>
              <a:t> (</a:t>
            </a:r>
            <a:r>
              <a:rPr lang="ru-RU" dirty="0">
                <a:hlinkClick r:id="rId4" tooltip="Англійська мова"/>
              </a:rPr>
              <a:t>англ.</a:t>
            </a:r>
            <a:r>
              <a:rPr lang="ru-RU" dirty="0"/>
              <a:t> </a:t>
            </a:r>
            <a:r>
              <a:rPr lang="ru-RU" i="1" dirty="0" err="1"/>
              <a:t>Carrie</a:t>
            </a:r>
            <a:r>
              <a:rPr lang="ru-RU" dirty="0"/>
              <a:t>)</a:t>
            </a:r>
          </a:p>
          <a:p>
            <a:pPr lvl="0"/>
            <a:r>
              <a:rPr lang="ru-RU" dirty="0">
                <a:hlinkClick r:id="rId5" tooltip="1975"/>
              </a:rPr>
              <a:t>1975</a:t>
            </a:r>
            <a:r>
              <a:rPr lang="ru-RU" dirty="0"/>
              <a:t> — </a:t>
            </a:r>
            <a:r>
              <a:rPr lang="ru-RU" dirty="0">
                <a:hlinkClick r:id="rId6" tooltip="Доля Салему"/>
              </a:rPr>
              <a:t>Доля </a:t>
            </a:r>
            <a:r>
              <a:rPr lang="ru-RU" dirty="0" err="1">
                <a:hlinkClick r:id="rId6" tooltip="Доля Салему"/>
              </a:rPr>
              <a:t>Салему</a:t>
            </a:r>
            <a:r>
              <a:rPr lang="ru-RU" dirty="0"/>
              <a:t> (</a:t>
            </a:r>
            <a:r>
              <a:rPr lang="ru-RU" dirty="0">
                <a:hlinkClick r:id="rId4" tooltip="Англійська мова"/>
              </a:rPr>
              <a:t>англ.</a:t>
            </a:r>
            <a:r>
              <a:rPr lang="ru-RU" dirty="0"/>
              <a:t> </a:t>
            </a:r>
            <a:r>
              <a:rPr lang="ru-RU" i="1" dirty="0" err="1"/>
              <a:t>Salem’s</a:t>
            </a:r>
            <a:r>
              <a:rPr lang="ru-RU" i="1" dirty="0"/>
              <a:t> </a:t>
            </a:r>
            <a:r>
              <a:rPr lang="ru-RU" i="1" dirty="0" err="1"/>
              <a:t>Lot</a:t>
            </a:r>
            <a:r>
              <a:rPr lang="ru-RU" dirty="0"/>
              <a:t>)</a:t>
            </a:r>
          </a:p>
          <a:p>
            <a:pPr lvl="0"/>
            <a:r>
              <a:rPr lang="ru-RU" dirty="0">
                <a:hlinkClick r:id="rId7" tooltip="1977"/>
              </a:rPr>
              <a:t>1977</a:t>
            </a:r>
            <a:r>
              <a:rPr lang="ru-RU" dirty="0"/>
              <a:t> — </a:t>
            </a:r>
            <a:r>
              <a:rPr lang="ru-RU" dirty="0" err="1">
                <a:hlinkClick r:id="rId8" tooltip="Лють (роман)"/>
              </a:rPr>
              <a:t>Лють</a:t>
            </a:r>
            <a:r>
              <a:rPr lang="ru-RU" dirty="0"/>
              <a:t> (</a:t>
            </a:r>
            <a:r>
              <a:rPr lang="ru-RU" dirty="0">
                <a:hlinkClick r:id="rId4" tooltip="Англійська мова"/>
              </a:rPr>
              <a:t>англ.</a:t>
            </a:r>
            <a:r>
              <a:rPr lang="ru-RU" dirty="0"/>
              <a:t> </a:t>
            </a:r>
            <a:r>
              <a:rPr lang="ru-RU" i="1" dirty="0" err="1"/>
              <a:t>Rage</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7" tooltip="1977"/>
              </a:rPr>
              <a:t>1977</a:t>
            </a:r>
            <a:r>
              <a:rPr lang="ru-RU" dirty="0"/>
              <a:t> — </a:t>
            </a:r>
            <a:r>
              <a:rPr lang="ru-RU" dirty="0" err="1">
                <a:hlinkClick r:id="rId9" tooltip="Сяйво (роман)"/>
              </a:rPr>
              <a:t>Сяйво</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Shining</a:t>
            </a:r>
            <a:r>
              <a:rPr lang="ru-RU" dirty="0"/>
              <a:t>)</a:t>
            </a:r>
          </a:p>
          <a:p>
            <a:pPr lvl="0"/>
            <a:r>
              <a:rPr lang="ru-RU" dirty="0">
                <a:hlinkClick r:id="rId10" tooltip="1978"/>
              </a:rPr>
              <a:t>1978</a:t>
            </a:r>
            <a:r>
              <a:rPr lang="ru-RU" dirty="0"/>
              <a:t> — </a:t>
            </a:r>
            <a:r>
              <a:rPr lang="ru-RU" dirty="0" err="1">
                <a:hlinkClick r:id="rId11" tooltip="Нічна зміна"/>
              </a:rPr>
              <a:t>Нічна</a:t>
            </a:r>
            <a:r>
              <a:rPr lang="ru-RU" dirty="0">
                <a:hlinkClick r:id="rId11" tooltip="Нічна зміна"/>
              </a:rPr>
              <a:t> </a:t>
            </a:r>
            <a:r>
              <a:rPr lang="ru-RU" dirty="0" err="1">
                <a:hlinkClick r:id="rId11" tooltip="Нічна зміна"/>
              </a:rPr>
              <a:t>зміна</a:t>
            </a:r>
            <a:r>
              <a:rPr lang="ru-RU" dirty="0"/>
              <a:t> (</a:t>
            </a:r>
            <a:r>
              <a:rPr lang="ru-RU" dirty="0">
                <a:hlinkClick r:id="rId4" tooltip="Англійська мова"/>
              </a:rPr>
              <a:t>англ.</a:t>
            </a:r>
            <a:r>
              <a:rPr lang="ru-RU" dirty="0"/>
              <a:t> </a:t>
            </a:r>
            <a:r>
              <a:rPr lang="ru-RU" i="1" dirty="0" err="1"/>
              <a:t>Night</a:t>
            </a:r>
            <a:r>
              <a:rPr lang="ru-RU" i="1" dirty="0"/>
              <a:t> </a:t>
            </a:r>
            <a:r>
              <a:rPr lang="ru-RU" i="1" dirty="0" err="1"/>
              <a:t>Shift</a:t>
            </a:r>
            <a:r>
              <a:rPr lang="ru-RU" dirty="0"/>
              <a:t>) — </a:t>
            </a:r>
            <a:r>
              <a:rPr lang="ru-RU" dirty="0" err="1"/>
              <a:t>збірка</a:t>
            </a:r>
            <a:r>
              <a:rPr lang="ru-RU" dirty="0"/>
              <a:t> </a:t>
            </a:r>
            <a:r>
              <a:rPr lang="ru-RU" dirty="0" err="1"/>
              <a:t>розповідей</a:t>
            </a:r>
            <a:r>
              <a:rPr lang="ru-RU" dirty="0"/>
              <a:t>.</a:t>
            </a:r>
          </a:p>
          <a:p>
            <a:pPr lvl="0"/>
            <a:r>
              <a:rPr lang="ru-RU" dirty="0">
                <a:hlinkClick r:id="rId10" tooltip="1978"/>
              </a:rPr>
              <a:t>1978</a:t>
            </a:r>
            <a:r>
              <a:rPr lang="ru-RU" dirty="0"/>
              <a:t> — </a:t>
            </a:r>
            <a:r>
              <a:rPr lang="ru-RU" dirty="0" err="1">
                <a:hlinkClick r:id="rId12" tooltip="Протистояння"/>
              </a:rPr>
              <a:t>Протистояння</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Stand</a:t>
            </a:r>
            <a:r>
              <a:rPr lang="ru-RU" dirty="0"/>
              <a:t>)</a:t>
            </a:r>
          </a:p>
          <a:p>
            <a:pPr lvl="0"/>
            <a:r>
              <a:rPr lang="ru-RU" dirty="0">
                <a:hlinkClick r:id="rId13" tooltip="1979"/>
              </a:rPr>
              <a:t>1979</a:t>
            </a:r>
            <a:r>
              <a:rPr lang="ru-RU" dirty="0"/>
              <a:t> — </a:t>
            </a:r>
            <a:r>
              <a:rPr lang="ru-RU" dirty="0">
                <a:hlinkClick r:id="rId14" tooltip="Мертва зона (роман)"/>
              </a:rPr>
              <a:t>Мертва зона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Dead</a:t>
            </a:r>
            <a:r>
              <a:rPr lang="ru-RU" i="1" dirty="0"/>
              <a:t> </a:t>
            </a:r>
            <a:r>
              <a:rPr lang="ru-RU" i="1" dirty="0" err="1"/>
              <a:t>Zone</a:t>
            </a:r>
            <a:r>
              <a:rPr lang="ru-RU" dirty="0"/>
              <a:t>)</a:t>
            </a:r>
          </a:p>
          <a:p>
            <a:pPr lvl="0"/>
            <a:r>
              <a:rPr lang="ru-RU" dirty="0">
                <a:hlinkClick r:id="rId13" tooltip="1979"/>
              </a:rPr>
              <a:t>1979</a:t>
            </a:r>
            <a:r>
              <a:rPr lang="ru-RU" dirty="0"/>
              <a:t> — </a:t>
            </a:r>
            <a:r>
              <a:rPr lang="ru-RU" dirty="0" err="1">
                <a:hlinkClick r:id="rId15" tooltip="Довга прогулянка (роман)"/>
              </a:rPr>
              <a:t>Довга</a:t>
            </a:r>
            <a:r>
              <a:rPr lang="ru-RU" dirty="0">
                <a:hlinkClick r:id="rId15" tooltip="Довга прогулянка (роман)"/>
              </a:rPr>
              <a:t> </a:t>
            </a:r>
            <a:r>
              <a:rPr lang="ru-RU" dirty="0" err="1">
                <a:hlinkClick r:id="rId15" tooltip="Довга прогулянка (роман)"/>
              </a:rPr>
              <a:t>прогулянка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Long</a:t>
            </a:r>
            <a:r>
              <a:rPr lang="ru-RU" i="1" dirty="0"/>
              <a:t> </a:t>
            </a:r>
            <a:r>
              <a:rPr lang="ru-RU" i="1" dirty="0" err="1"/>
              <a:t>Walk</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16" tooltip="1980"/>
              </a:rPr>
              <a:t>1980</a:t>
            </a:r>
            <a:r>
              <a:rPr lang="ru-RU" dirty="0"/>
              <a:t> — </a:t>
            </a:r>
            <a:r>
              <a:rPr lang="ru-RU" dirty="0" err="1">
                <a:hlinkClick r:id="rId17" tooltip="Та, що породжує вогонь"/>
              </a:rPr>
              <a:t>Спопеляюча</a:t>
            </a:r>
            <a:r>
              <a:rPr lang="ru-RU" dirty="0">
                <a:hlinkClick r:id="rId17" tooltip="Та, що породжує вогонь"/>
              </a:rPr>
              <a:t> </a:t>
            </a:r>
            <a:r>
              <a:rPr lang="ru-RU" dirty="0" err="1">
                <a:hlinkClick r:id="rId17" tooltip="Та, що породжує вогонь"/>
              </a:rPr>
              <a:t>поглядом</a:t>
            </a:r>
            <a:r>
              <a:rPr lang="ru-RU" dirty="0"/>
              <a:t> (</a:t>
            </a:r>
            <a:r>
              <a:rPr lang="ru-RU" dirty="0">
                <a:hlinkClick r:id="rId4" tooltip="Англійська мова"/>
              </a:rPr>
              <a:t>англ.</a:t>
            </a:r>
            <a:r>
              <a:rPr lang="ru-RU" dirty="0"/>
              <a:t> </a:t>
            </a:r>
            <a:r>
              <a:rPr lang="ru-RU" i="1" dirty="0" err="1"/>
              <a:t>Firestarter</a:t>
            </a:r>
            <a:r>
              <a:rPr lang="ru-RU" dirty="0"/>
              <a:t>)</a:t>
            </a:r>
          </a:p>
          <a:p>
            <a:pPr lvl="0"/>
            <a:r>
              <a:rPr lang="ru-RU" dirty="0">
                <a:hlinkClick r:id="rId18" tooltip="1981"/>
              </a:rPr>
              <a:t>1981</a:t>
            </a:r>
            <a:r>
              <a:rPr lang="ru-RU" dirty="0"/>
              <a:t> — </a:t>
            </a:r>
            <a:r>
              <a:rPr lang="ru-RU" dirty="0" err="1">
                <a:hlinkClick r:id="rId19" tooltip="Куджо"/>
              </a:rPr>
              <a:t>Куджо</a:t>
            </a:r>
            <a:r>
              <a:rPr lang="ru-RU" dirty="0"/>
              <a:t> (</a:t>
            </a:r>
            <a:r>
              <a:rPr lang="ru-RU" dirty="0">
                <a:hlinkClick r:id="rId4" tooltip="Англійська мова"/>
              </a:rPr>
              <a:t>англ.</a:t>
            </a:r>
            <a:r>
              <a:rPr lang="ru-RU" dirty="0"/>
              <a:t> </a:t>
            </a:r>
            <a:r>
              <a:rPr lang="ru-RU" i="1" dirty="0" err="1"/>
              <a:t>Cujo</a:t>
            </a:r>
            <a:r>
              <a:rPr lang="ru-RU" dirty="0"/>
              <a:t>)</a:t>
            </a:r>
          </a:p>
          <a:p>
            <a:pPr lvl="0"/>
            <a:r>
              <a:rPr lang="ru-RU" dirty="0">
                <a:hlinkClick r:id="rId18" tooltip="1981"/>
              </a:rPr>
              <a:t>1981</a:t>
            </a:r>
            <a:r>
              <a:rPr lang="ru-RU" dirty="0"/>
              <a:t> — </a:t>
            </a:r>
            <a:r>
              <a:rPr lang="ru-RU" dirty="0" err="1">
                <a:hlinkClick r:id="rId20" tooltip="Дорожні роботи (роман)"/>
              </a:rPr>
              <a:t>Дорожні</a:t>
            </a:r>
            <a:r>
              <a:rPr lang="ru-RU" dirty="0">
                <a:hlinkClick r:id="rId20" tooltip="Дорожні роботи (роман)"/>
              </a:rPr>
              <a:t> </a:t>
            </a:r>
            <a:r>
              <a:rPr lang="ru-RU" dirty="0" err="1">
                <a:hlinkClick r:id="rId20" tooltip="Дорожні роботи (роман)"/>
              </a:rPr>
              <a:t>роботи</a:t>
            </a:r>
            <a:r>
              <a:rPr lang="ru-RU" dirty="0"/>
              <a:t> (</a:t>
            </a:r>
            <a:r>
              <a:rPr lang="ru-RU" dirty="0">
                <a:hlinkClick r:id="rId4" tooltip="Англійська мова"/>
              </a:rPr>
              <a:t>англ.</a:t>
            </a:r>
            <a:r>
              <a:rPr lang="ru-RU" dirty="0"/>
              <a:t> </a:t>
            </a:r>
            <a:r>
              <a:rPr lang="ru-RU" i="1" dirty="0" err="1"/>
              <a:t>Roadwork</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18" tooltip="1981"/>
              </a:rPr>
              <a:t>1981</a:t>
            </a:r>
            <a:r>
              <a:rPr lang="ru-RU" dirty="0"/>
              <a:t> — </a:t>
            </a:r>
            <a:r>
              <a:rPr lang="ru-RU" dirty="0" err="1">
                <a:hlinkClick r:id="rId21" tooltip="Танець смерті (ще не написана)"/>
              </a:rPr>
              <a:t>Танець</a:t>
            </a:r>
            <a:r>
              <a:rPr lang="ru-RU" dirty="0">
                <a:hlinkClick r:id="rId21" tooltip="Танець смерті (ще не написана)"/>
              </a:rPr>
              <a:t> </a:t>
            </a:r>
            <a:r>
              <a:rPr lang="ru-RU" dirty="0" err="1">
                <a:hlinkClick r:id="rId21" tooltip="Танець смерті (ще не написана)"/>
              </a:rPr>
              <a:t>смерті</a:t>
            </a:r>
            <a:r>
              <a:rPr lang="ru-RU" dirty="0"/>
              <a:t> ((</a:t>
            </a:r>
            <a:r>
              <a:rPr lang="ru-RU" dirty="0">
                <a:hlinkClick r:id="rId4" tooltip="Англійська мова"/>
              </a:rPr>
              <a:t>англ.</a:t>
            </a:r>
            <a:r>
              <a:rPr lang="ru-RU" dirty="0"/>
              <a:t> </a:t>
            </a:r>
            <a:r>
              <a:rPr lang="ru-RU" i="1" dirty="0" err="1"/>
              <a:t>Danse</a:t>
            </a:r>
            <a:r>
              <a:rPr lang="ru-RU" i="1" dirty="0"/>
              <a:t> </a:t>
            </a:r>
            <a:r>
              <a:rPr lang="ru-RU" i="1" dirty="0" err="1"/>
              <a:t>Macabre</a:t>
            </a:r>
            <a:r>
              <a:rPr lang="ru-RU" dirty="0"/>
              <a:t>)</a:t>
            </a:r>
          </a:p>
          <a:p>
            <a:pPr lvl="0"/>
            <a:r>
              <a:rPr lang="ru-RU" dirty="0">
                <a:hlinkClick r:id="rId22" tooltip="1982"/>
              </a:rPr>
              <a:t>1982</a:t>
            </a:r>
            <a:r>
              <a:rPr lang="ru-RU" dirty="0"/>
              <a:t> — </a:t>
            </a:r>
            <a:r>
              <a:rPr lang="ru-RU" dirty="0">
                <a:hlinkClick r:id="rId23" tooltip="Темна Вежа I: Шукач"/>
              </a:rPr>
              <a:t>Темна Вежа: </a:t>
            </a:r>
            <a:r>
              <a:rPr lang="ru-RU" dirty="0" err="1">
                <a:hlinkClick r:id="rId23" tooltip="Темна Вежа I: Шукач"/>
              </a:rPr>
              <a:t>Шукач</a:t>
            </a:r>
            <a:r>
              <a:rPr lang="ru-RU" dirty="0"/>
              <a:t> </a:t>
            </a:r>
            <a:r>
              <a:rPr lang="ru-RU" i="1" dirty="0"/>
              <a:t>(</a:t>
            </a:r>
            <a:r>
              <a:rPr lang="ru-RU" i="1" dirty="0" err="1"/>
              <a:t>дослівний</a:t>
            </a:r>
            <a:r>
              <a:rPr lang="ru-RU" i="1" dirty="0"/>
              <a:t> </a:t>
            </a:r>
            <a:r>
              <a:rPr lang="ru-RU" i="1" dirty="0" err="1"/>
              <a:t>перекл</a:t>
            </a:r>
            <a:r>
              <a:rPr lang="ru-RU" i="1" dirty="0"/>
              <a:t>. «</a:t>
            </a:r>
            <a:r>
              <a:rPr lang="ru-RU" i="1" dirty="0" err="1"/>
              <a:t>Стрілець</a:t>
            </a:r>
            <a:r>
              <a:rPr lang="ru-RU" i="1" dirty="0"/>
              <a:t>»)</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a:t>
            </a:r>
            <a:r>
              <a:rPr lang="ru-RU" i="1" dirty="0" err="1"/>
              <a:t>The</a:t>
            </a:r>
            <a:r>
              <a:rPr lang="ru-RU" i="1" dirty="0"/>
              <a:t> </a:t>
            </a:r>
            <a:r>
              <a:rPr lang="ru-RU" i="1" dirty="0" err="1"/>
              <a:t>Gunslinger</a:t>
            </a:r>
            <a:r>
              <a:rPr lang="ru-RU" dirty="0"/>
              <a:t>)</a:t>
            </a:r>
          </a:p>
          <a:p>
            <a:endParaRPr lang="ru-RU" dirty="0"/>
          </a:p>
        </p:txBody>
      </p:sp>
    </p:spTree>
    <p:extLst>
      <p:ext uri="{BB962C8B-B14F-4D97-AF65-F5344CB8AC3E}">
        <p14:creationId xmlns:p14="http://schemas.microsoft.com/office/powerpoint/2010/main" val="22686270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1" y="283335"/>
            <a:ext cx="10131425" cy="6439436"/>
          </a:xfrm>
        </p:spPr>
        <p:txBody>
          <a:bodyPr>
            <a:normAutofit lnSpcReduction="10000"/>
          </a:bodyPr>
          <a:lstStyle/>
          <a:p>
            <a:pPr lvl="0"/>
            <a:r>
              <a:rPr lang="ru-RU" dirty="0">
                <a:hlinkClick r:id="rId2" tooltip="1982"/>
              </a:rPr>
              <a:t>1982</a:t>
            </a:r>
            <a:r>
              <a:rPr lang="ru-RU" dirty="0"/>
              <a:t> — </a:t>
            </a:r>
            <a:r>
              <a:rPr lang="ru-RU" dirty="0">
                <a:hlinkClick r:id="rId3" tooltip="Людина, що біжить (роман)"/>
              </a:rPr>
              <a:t>Людина, </a:t>
            </a:r>
            <a:r>
              <a:rPr lang="ru-RU" dirty="0" err="1">
                <a:hlinkClick r:id="rId3" tooltip="Людина, що біжить (роман)"/>
              </a:rPr>
              <a:t>що</a:t>
            </a:r>
            <a:r>
              <a:rPr lang="ru-RU" dirty="0">
                <a:hlinkClick r:id="rId3" tooltip="Людина, що біжить (роман)"/>
              </a:rPr>
              <a:t> </a:t>
            </a:r>
            <a:r>
              <a:rPr lang="ru-RU" dirty="0" err="1">
                <a:hlinkClick r:id="rId3" tooltip="Людина, що біжить (роман)"/>
              </a:rPr>
              <a:t>біжить</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Running</a:t>
            </a:r>
            <a:r>
              <a:rPr lang="ru-RU" i="1" dirty="0"/>
              <a:t> </a:t>
            </a:r>
            <a:r>
              <a:rPr lang="ru-RU" i="1" dirty="0" err="1"/>
              <a:t>Man</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5" tooltip="1983"/>
              </a:rPr>
              <a:t>1983</a:t>
            </a:r>
            <a:r>
              <a:rPr lang="ru-RU" dirty="0"/>
              <a:t> — </a:t>
            </a:r>
            <a:r>
              <a:rPr lang="ru-RU" dirty="0" err="1">
                <a:hlinkClick r:id="rId6" tooltip="Крістіна"/>
              </a:rPr>
              <a:t>Крістіна</a:t>
            </a:r>
            <a:r>
              <a:rPr lang="ru-RU" dirty="0"/>
              <a:t> (</a:t>
            </a:r>
            <a:r>
              <a:rPr lang="ru-RU" dirty="0">
                <a:hlinkClick r:id="rId4" tooltip="Англійська мова"/>
              </a:rPr>
              <a:t>англ.</a:t>
            </a:r>
            <a:r>
              <a:rPr lang="ru-RU" dirty="0"/>
              <a:t> </a:t>
            </a:r>
            <a:r>
              <a:rPr lang="ru-RU" i="1" dirty="0" err="1"/>
              <a:t>Christine</a:t>
            </a:r>
            <a:r>
              <a:rPr lang="ru-RU" dirty="0"/>
              <a:t>)</a:t>
            </a:r>
          </a:p>
          <a:p>
            <a:pPr lvl="0"/>
            <a:r>
              <a:rPr lang="ru-RU" dirty="0">
                <a:hlinkClick r:id="rId5" tooltip="1983"/>
              </a:rPr>
              <a:t>1983</a:t>
            </a:r>
            <a:r>
              <a:rPr lang="ru-RU" dirty="0"/>
              <a:t> — </a:t>
            </a:r>
            <a:r>
              <a:rPr lang="ru-RU" dirty="0" err="1">
                <a:hlinkClick r:id="rId7" tooltip="Цвинтар домашніх улюбленців"/>
              </a:rPr>
              <a:t>Цвинтар</a:t>
            </a:r>
            <a:r>
              <a:rPr lang="ru-RU" dirty="0">
                <a:hlinkClick r:id="rId7" tooltip="Цвинтар домашніх улюбленців"/>
              </a:rPr>
              <a:t> </a:t>
            </a:r>
            <a:r>
              <a:rPr lang="ru-RU" dirty="0" err="1">
                <a:hlinkClick r:id="rId7" tooltip="Цвинтар домашніх улюбленців"/>
              </a:rPr>
              <a:t>домашніх</a:t>
            </a:r>
            <a:r>
              <a:rPr lang="ru-RU" dirty="0">
                <a:hlinkClick r:id="rId7" tooltip="Цвинтар домашніх улюбленців"/>
              </a:rPr>
              <a:t> </a:t>
            </a:r>
            <a:r>
              <a:rPr lang="ru-RU" dirty="0" err="1">
                <a:hlinkClick r:id="rId7" tooltip="Цвинтар домашніх улюбленців"/>
              </a:rPr>
              <a:t>улюбленців</a:t>
            </a:r>
            <a:r>
              <a:rPr lang="ru-RU" dirty="0"/>
              <a:t> (</a:t>
            </a:r>
            <a:r>
              <a:rPr lang="ru-RU" dirty="0">
                <a:hlinkClick r:id="rId4" tooltip="Англійська мова"/>
              </a:rPr>
              <a:t>англ.</a:t>
            </a:r>
            <a:r>
              <a:rPr lang="ru-RU" dirty="0"/>
              <a:t> </a:t>
            </a:r>
            <a:r>
              <a:rPr lang="ru-RU" i="1" dirty="0" err="1"/>
              <a:t>Pet</a:t>
            </a:r>
            <a:r>
              <a:rPr lang="ru-RU" i="1" dirty="0"/>
              <a:t> </a:t>
            </a:r>
            <a:r>
              <a:rPr lang="ru-RU" i="1" dirty="0" err="1"/>
              <a:t>Sematary</a:t>
            </a:r>
            <a:r>
              <a:rPr lang="ru-RU" dirty="0"/>
              <a:t>)</a:t>
            </a:r>
          </a:p>
          <a:p>
            <a:pPr lvl="0"/>
            <a:r>
              <a:rPr lang="en-US" dirty="0">
                <a:hlinkClick r:id="rId8" tooltip="1984"/>
              </a:rPr>
              <a:t>1984</a:t>
            </a:r>
            <a:r>
              <a:rPr lang="en-US" dirty="0"/>
              <a:t> — </a:t>
            </a:r>
            <a:r>
              <a:rPr lang="ru-RU" dirty="0">
                <a:hlinkClick r:id="rId9" tooltip="Цикл перевертня (ще не написана)"/>
              </a:rPr>
              <a:t>Цикл перевертня</a:t>
            </a:r>
            <a:r>
              <a:rPr lang="en-US" dirty="0"/>
              <a:t> (</a:t>
            </a:r>
            <a:r>
              <a:rPr lang="ru-RU" dirty="0" err="1">
                <a:hlinkClick r:id="rId4" tooltip="Англійська мова"/>
              </a:rPr>
              <a:t>англ</a:t>
            </a:r>
            <a:r>
              <a:rPr lang="en-US" dirty="0">
                <a:hlinkClick r:id="rId4" tooltip="Англійська мова"/>
              </a:rPr>
              <a:t>.</a:t>
            </a:r>
            <a:r>
              <a:rPr lang="en-US" dirty="0"/>
              <a:t> </a:t>
            </a:r>
            <a:r>
              <a:rPr lang="en-US" i="1" dirty="0"/>
              <a:t>Cycle of the Werewolf</a:t>
            </a:r>
            <a:r>
              <a:rPr lang="en-US" dirty="0"/>
              <a:t>)</a:t>
            </a:r>
            <a:endParaRPr lang="ru-RU" dirty="0"/>
          </a:p>
          <a:p>
            <a:pPr lvl="0"/>
            <a:r>
              <a:rPr lang="ru-RU" dirty="0">
                <a:hlinkClick r:id="rId8" tooltip="1984"/>
              </a:rPr>
              <a:t>1984</a:t>
            </a:r>
            <a:r>
              <a:rPr lang="ru-RU" dirty="0"/>
              <a:t> — </a:t>
            </a:r>
            <a:r>
              <a:rPr lang="ru-RU" dirty="0" err="1">
                <a:hlinkClick r:id="rId10" tooltip="Талісман (роман, 1984)"/>
              </a:rPr>
              <a:t>Талісман</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Talisman</a:t>
            </a:r>
            <a:r>
              <a:rPr lang="ru-RU" dirty="0"/>
              <a:t>)</a:t>
            </a:r>
          </a:p>
          <a:p>
            <a:pPr lvl="0"/>
            <a:r>
              <a:rPr lang="ru-RU" dirty="0">
                <a:hlinkClick r:id="rId8" tooltip="1984"/>
              </a:rPr>
              <a:t>1984</a:t>
            </a:r>
            <a:r>
              <a:rPr lang="ru-RU" dirty="0"/>
              <a:t> — </a:t>
            </a:r>
            <a:r>
              <a:rPr lang="ru-RU" dirty="0" err="1">
                <a:hlinkClick r:id="rId11" tooltip="Худнучий"/>
              </a:rPr>
              <a:t>Худнучий</a:t>
            </a:r>
            <a:r>
              <a:rPr lang="ru-RU" dirty="0"/>
              <a:t> (</a:t>
            </a:r>
            <a:r>
              <a:rPr lang="ru-RU" dirty="0">
                <a:hlinkClick r:id="rId4" tooltip="Англійська мова"/>
              </a:rPr>
              <a:t>англ.</a:t>
            </a:r>
            <a:r>
              <a:rPr lang="ru-RU" dirty="0"/>
              <a:t> </a:t>
            </a:r>
            <a:r>
              <a:rPr lang="ru-RU" i="1" dirty="0" err="1"/>
              <a:t>Thinner</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12" tooltip="1985"/>
              </a:rPr>
              <a:t>1985</a:t>
            </a:r>
            <a:r>
              <a:rPr lang="ru-RU" dirty="0"/>
              <a:t> — </a:t>
            </a:r>
            <a:r>
              <a:rPr lang="ru-RU" dirty="0">
                <a:hlinkClick r:id="rId13" tooltip="Команда Скелетів (ще не написана)"/>
              </a:rPr>
              <a:t>Команда </a:t>
            </a:r>
            <a:r>
              <a:rPr lang="ru-RU" dirty="0" err="1">
                <a:hlinkClick r:id="rId13" tooltip="Команда Скелетів (ще не написана)"/>
              </a:rPr>
              <a:t>Скелетів</a:t>
            </a:r>
            <a:r>
              <a:rPr lang="ru-RU" dirty="0"/>
              <a:t> (</a:t>
            </a:r>
            <a:r>
              <a:rPr lang="ru-RU" dirty="0">
                <a:hlinkClick r:id="rId4" tooltip="Англійська мова"/>
              </a:rPr>
              <a:t>англ.</a:t>
            </a:r>
            <a:r>
              <a:rPr lang="ru-RU" dirty="0"/>
              <a:t> </a:t>
            </a:r>
            <a:r>
              <a:rPr lang="ru-RU" i="1" dirty="0" err="1"/>
              <a:t>Skeleton</a:t>
            </a:r>
            <a:r>
              <a:rPr lang="ru-RU" i="1" dirty="0"/>
              <a:t> </a:t>
            </a:r>
            <a:r>
              <a:rPr lang="ru-RU" i="1" dirty="0" err="1"/>
              <a:t>Crew</a:t>
            </a:r>
            <a:r>
              <a:rPr lang="ru-RU" dirty="0"/>
              <a:t>)</a:t>
            </a:r>
          </a:p>
          <a:p>
            <a:pPr lvl="0"/>
            <a:r>
              <a:rPr lang="ru-RU" dirty="0">
                <a:hlinkClick r:id="rId14" tooltip="1986"/>
              </a:rPr>
              <a:t>1986</a:t>
            </a:r>
            <a:r>
              <a:rPr lang="ru-RU" dirty="0"/>
              <a:t> — </a:t>
            </a:r>
            <a:r>
              <a:rPr lang="ru-RU" dirty="0" err="1">
                <a:hlinkClick r:id="rId15" tooltip="Воно (роман)"/>
              </a:rPr>
              <a:t>Воно</a:t>
            </a:r>
            <a:r>
              <a:rPr lang="ru-RU" dirty="0"/>
              <a:t> (</a:t>
            </a:r>
            <a:r>
              <a:rPr lang="ru-RU" dirty="0">
                <a:hlinkClick r:id="rId4" tooltip="Англійська мова"/>
              </a:rPr>
              <a:t>англ.</a:t>
            </a:r>
            <a:r>
              <a:rPr lang="ru-RU" dirty="0"/>
              <a:t> </a:t>
            </a:r>
            <a:r>
              <a:rPr lang="ru-RU" i="1" dirty="0" err="1"/>
              <a:t>It</a:t>
            </a:r>
            <a:r>
              <a:rPr lang="ru-RU" dirty="0"/>
              <a:t>)</a:t>
            </a:r>
          </a:p>
          <a:p>
            <a:pPr lvl="0"/>
            <a:r>
              <a:rPr lang="en-US" dirty="0">
                <a:hlinkClick r:id="rId16" tooltip="1987"/>
              </a:rPr>
              <a:t>1987</a:t>
            </a:r>
            <a:r>
              <a:rPr lang="en-US" dirty="0"/>
              <a:t> — </a:t>
            </a:r>
            <a:r>
              <a:rPr lang="ru-RU" dirty="0" err="1">
                <a:hlinkClick r:id="rId17" tooltip="Очі дракона (ще не написана)"/>
              </a:rPr>
              <a:t>Очі</a:t>
            </a:r>
            <a:r>
              <a:rPr lang="ru-RU" dirty="0">
                <a:hlinkClick r:id="rId17" tooltip="Очі дракона (ще не написана)"/>
              </a:rPr>
              <a:t> дракона</a:t>
            </a:r>
            <a:r>
              <a:rPr lang="en-US" dirty="0"/>
              <a:t> (</a:t>
            </a:r>
            <a:r>
              <a:rPr lang="ru-RU" dirty="0" err="1">
                <a:hlinkClick r:id="rId4" tooltip="Англійська мова"/>
              </a:rPr>
              <a:t>англ</a:t>
            </a:r>
            <a:r>
              <a:rPr lang="en-US" dirty="0">
                <a:hlinkClick r:id="rId4" tooltip="Англійська мова"/>
              </a:rPr>
              <a:t>.</a:t>
            </a:r>
            <a:r>
              <a:rPr lang="en-US" dirty="0"/>
              <a:t> </a:t>
            </a:r>
            <a:r>
              <a:rPr lang="en-US" i="1" dirty="0"/>
              <a:t>The Eyes of the Dragon</a:t>
            </a:r>
            <a:r>
              <a:rPr lang="en-US" dirty="0"/>
              <a:t>)</a:t>
            </a:r>
            <a:endParaRPr lang="ru-RU" dirty="0"/>
          </a:p>
          <a:p>
            <a:pPr lvl="0"/>
            <a:r>
              <a:rPr lang="ru-RU" dirty="0">
                <a:hlinkClick r:id="rId16" tooltip="1987"/>
              </a:rPr>
              <a:t>1987</a:t>
            </a:r>
            <a:r>
              <a:rPr lang="ru-RU" dirty="0"/>
              <a:t> — </a:t>
            </a:r>
            <a:r>
              <a:rPr lang="ru-RU" dirty="0" err="1">
                <a:hlinkClick r:id="rId18" tooltip="Мізері (роман)"/>
              </a:rPr>
              <a:t>Мізері</a:t>
            </a:r>
            <a:r>
              <a:rPr lang="ru-RU" dirty="0">
                <a:hlinkClick r:id="rId18" tooltip="Мізері (роман)"/>
              </a:rPr>
              <a:t> (роман)</a:t>
            </a:r>
            <a:r>
              <a:rPr lang="ru-RU" dirty="0"/>
              <a:t> (</a:t>
            </a:r>
            <a:r>
              <a:rPr lang="ru-RU" dirty="0">
                <a:hlinkClick r:id="rId4" tooltip="Англійська мова"/>
              </a:rPr>
              <a:t>англ.</a:t>
            </a:r>
            <a:r>
              <a:rPr lang="ru-RU" dirty="0"/>
              <a:t> </a:t>
            </a:r>
            <a:r>
              <a:rPr lang="ru-RU" i="1" dirty="0" err="1"/>
              <a:t>Misery</a:t>
            </a:r>
            <a:r>
              <a:rPr lang="ru-RU" dirty="0"/>
              <a:t>)</a:t>
            </a:r>
          </a:p>
          <a:p>
            <a:pPr lvl="0"/>
            <a:r>
              <a:rPr lang="ru-RU" dirty="0">
                <a:hlinkClick r:id="rId16" tooltip="1987"/>
              </a:rPr>
              <a:t>1987</a:t>
            </a:r>
            <a:r>
              <a:rPr lang="ru-RU" dirty="0"/>
              <a:t> — </a:t>
            </a:r>
            <a:r>
              <a:rPr lang="ru-RU" dirty="0">
                <a:hlinkClick r:id="rId19" tooltip="Темна Вежа ІІ: Крізь час"/>
              </a:rPr>
              <a:t>Темна Вежа ІІ: </a:t>
            </a:r>
            <a:r>
              <a:rPr lang="ru-RU" dirty="0" err="1">
                <a:hlinkClick r:id="rId19" tooltip="Темна Вежа ІІ: Крізь час"/>
              </a:rPr>
              <a:t>Крізь</a:t>
            </a:r>
            <a:r>
              <a:rPr lang="ru-RU" dirty="0">
                <a:hlinkClick r:id="rId19" tooltip="Темна Вежа ІІ: Крізь час"/>
              </a:rPr>
              <a:t> час</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II: </a:t>
            </a:r>
            <a:r>
              <a:rPr lang="ru-RU" i="1" dirty="0" err="1"/>
              <a:t>The</a:t>
            </a:r>
            <a:r>
              <a:rPr lang="ru-RU" i="1" dirty="0"/>
              <a:t> </a:t>
            </a:r>
            <a:r>
              <a:rPr lang="ru-RU" i="1" dirty="0" err="1"/>
              <a:t>Drawing</a:t>
            </a:r>
            <a:r>
              <a:rPr lang="ru-RU" i="1" dirty="0"/>
              <a:t> </a:t>
            </a:r>
            <a:r>
              <a:rPr lang="ru-RU" i="1" dirty="0" err="1"/>
              <a:t>of</a:t>
            </a:r>
            <a:r>
              <a:rPr lang="ru-RU" i="1" dirty="0"/>
              <a:t> </a:t>
            </a:r>
            <a:r>
              <a:rPr lang="ru-RU" i="1" dirty="0" err="1"/>
              <a:t>the</a:t>
            </a:r>
            <a:r>
              <a:rPr lang="ru-RU" i="1" dirty="0"/>
              <a:t> </a:t>
            </a:r>
            <a:r>
              <a:rPr lang="ru-RU" i="1" dirty="0" err="1"/>
              <a:t>Three</a:t>
            </a:r>
            <a:r>
              <a:rPr lang="ru-RU" dirty="0"/>
              <a:t>)</a:t>
            </a:r>
          </a:p>
          <a:p>
            <a:pPr lvl="0"/>
            <a:r>
              <a:rPr lang="ru-RU" dirty="0">
                <a:hlinkClick r:id="rId16" tooltip="1987"/>
              </a:rPr>
              <a:t>1987</a:t>
            </a:r>
            <a:r>
              <a:rPr lang="ru-RU" dirty="0"/>
              <a:t> — </a:t>
            </a:r>
            <a:r>
              <a:rPr lang="ru-RU" dirty="0" err="1">
                <a:hlinkClick r:id="rId20" tooltip="Томмінокери"/>
              </a:rPr>
              <a:t>Томмінокери</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Tommyknockers</a:t>
            </a:r>
            <a:r>
              <a:rPr lang="ru-RU" dirty="0"/>
              <a:t>)</a:t>
            </a:r>
          </a:p>
          <a:p>
            <a:pPr lvl="0"/>
            <a:r>
              <a:rPr lang="ru-RU" dirty="0">
                <a:hlinkClick r:id="rId21" tooltip="1988"/>
              </a:rPr>
              <a:t>1988</a:t>
            </a:r>
            <a:r>
              <a:rPr lang="ru-RU" dirty="0"/>
              <a:t> — </a:t>
            </a:r>
            <a:r>
              <a:rPr lang="ru-RU" dirty="0" err="1">
                <a:hlinkClick r:id="rId22" tooltip="Страхіття в небі (ще не написана)"/>
              </a:rPr>
              <a:t>Страхіття</a:t>
            </a:r>
            <a:r>
              <a:rPr lang="ru-RU" dirty="0">
                <a:hlinkClick r:id="rId22" tooltip="Страхіття в небі (ще не написана)"/>
              </a:rPr>
              <a:t> в </a:t>
            </a:r>
            <a:r>
              <a:rPr lang="ru-RU" dirty="0" err="1">
                <a:hlinkClick r:id="rId22" tooltip="Страхіття в небі (ще не написана)"/>
              </a:rPr>
              <a:t>небі</a:t>
            </a:r>
            <a:r>
              <a:rPr lang="ru-RU" dirty="0"/>
              <a:t> (</a:t>
            </a:r>
            <a:r>
              <a:rPr lang="ru-RU" dirty="0">
                <a:hlinkClick r:id="rId4" tooltip="Англійська мова"/>
              </a:rPr>
              <a:t>англ.</a:t>
            </a:r>
            <a:r>
              <a:rPr lang="ru-RU" dirty="0"/>
              <a:t> </a:t>
            </a:r>
            <a:r>
              <a:rPr lang="ru-RU" i="1" dirty="0" err="1"/>
              <a:t>Nightmares</a:t>
            </a:r>
            <a:r>
              <a:rPr lang="ru-RU" i="1" dirty="0"/>
              <a:t> </a:t>
            </a:r>
            <a:r>
              <a:rPr lang="ru-RU" i="1" dirty="0" err="1"/>
              <a:t>in</a:t>
            </a:r>
            <a:r>
              <a:rPr lang="ru-RU" i="1" dirty="0"/>
              <a:t> </a:t>
            </a:r>
            <a:r>
              <a:rPr lang="ru-RU" i="1" dirty="0" err="1"/>
              <a:t>the</a:t>
            </a:r>
            <a:r>
              <a:rPr lang="ru-RU" i="1" dirty="0"/>
              <a:t> </a:t>
            </a:r>
            <a:r>
              <a:rPr lang="ru-RU" i="1" dirty="0" err="1"/>
              <a:t>Sky</a:t>
            </a:r>
            <a:r>
              <a:rPr lang="ru-RU" dirty="0"/>
              <a:t>)</a:t>
            </a:r>
          </a:p>
          <a:p>
            <a:pPr lvl="0"/>
            <a:r>
              <a:rPr lang="ru-RU" dirty="0">
                <a:hlinkClick r:id="rId23" tooltip="1989"/>
              </a:rPr>
              <a:t>1989</a:t>
            </a:r>
            <a:r>
              <a:rPr lang="ru-RU" dirty="0"/>
              <a:t> — </a:t>
            </a:r>
            <a:r>
              <a:rPr lang="ru-RU" dirty="0">
                <a:hlinkClick r:id="rId24" tooltip="Темна половина"/>
              </a:rPr>
              <a:t>Темна половина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Half</a:t>
            </a:r>
            <a:r>
              <a:rPr lang="ru-RU" dirty="0"/>
              <a:t>)</a:t>
            </a:r>
          </a:p>
          <a:p>
            <a:pPr lvl="0"/>
            <a:r>
              <a:rPr lang="ru-RU" dirty="0">
                <a:hlinkClick r:id="rId23" tooltip="1989"/>
              </a:rPr>
              <a:t>1989</a:t>
            </a:r>
            <a:r>
              <a:rPr lang="ru-RU" dirty="0"/>
              <a:t> — </a:t>
            </a:r>
            <a:r>
              <a:rPr lang="ru-RU" dirty="0" err="1">
                <a:hlinkClick r:id="rId25" tooltip="Мій гарненький поні (ще не написана)"/>
              </a:rPr>
              <a:t>Мій</a:t>
            </a:r>
            <a:r>
              <a:rPr lang="ru-RU" dirty="0">
                <a:hlinkClick r:id="rId25" tooltip="Мій гарненький поні (ще не написана)"/>
              </a:rPr>
              <a:t> </a:t>
            </a:r>
            <a:r>
              <a:rPr lang="ru-RU" dirty="0" err="1">
                <a:hlinkClick r:id="rId25" tooltip="Мій гарненький поні (ще не написана)"/>
              </a:rPr>
              <a:t>гарненький</a:t>
            </a:r>
            <a:r>
              <a:rPr lang="ru-RU" dirty="0">
                <a:hlinkClick r:id="rId25" tooltip="Мій гарненький поні (ще не написана)"/>
              </a:rPr>
              <a:t> </a:t>
            </a:r>
            <a:r>
              <a:rPr lang="ru-RU" dirty="0" err="1">
                <a:hlinkClick r:id="rId25" tooltip="Мій гарненький поні (ще не написана)"/>
              </a:rPr>
              <a:t>поні</a:t>
            </a:r>
            <a:r>
              <a:rPr lang="ru-RU" dirty="0"/>
              <a:t> (</a:t>
            </a:r>
            <a:r>
              <a:rPr lang="ru-RU" dirty="0" err="1">
                <a:hlinkClick r:id="rId26" tooltip="Шаблон:My Pretty Pony (ще не написана)"/>
              </a:rPr>
              <a:t>Шаблон:My</a:t>
            </a:r>
            <a:r>
              <a:rPr lang="ru-RU" dirty="0">
                <a:hlinkClick r:id="rId26" tooltip="Шаблон:My Pretty Pony (ще не написана)"/>
              </a:rPr>
              <a:t> </a:t>
            </a:r>
            <a:r>
              <a:rPr lang="ru-RU" dirty="0" err="1">
                <a:hlinkClick r:id="rId26" tooltip="Шаблон:My Pretty Pony (ще не написана)"/>
              </a:rPr>
              <a:t>Pretty</a:t>
            </a:r>
            <a:r>
              <a:rPr lang="ru-RU" dirty="0">
                <a:hlinkClick r:id="rId26" tooltip="Шаблон:My Pretty Pony (ще не написана)"/>
              </a:rPr>
              <a:t> </a:t>
            </a:r>
            <a:r>
              <a:rPr lang="ru-RU" dirty="0" err="1">
                <a:hlinkClick r:id="rId26" tooltip="Шаблон:My Pretty Pony (ще не написана)"/>
              </a:rPr>
              <a:t>Pony</a:t>
            </a:r>
            <a:r>
              <a:rPr lang="ru-RU" dirty="0"/>
              <a:t>)</a:t>
            </a:r>
          </a:p>
          <a:p>
            <a:pPr lvl="0"/>
            <a:r>
              <a:rPr lang="ru-RU" dirty="0">
                <a:hlinkClick r:id="rId27" tooltip="1990"/>
              </a:rPr>
              <a:t>1990</a:t>
            </a:r>
            <a:r>
              <a:rPr lang="ru-RU" dirty="0"/>
              <a:t> — </a:t>
            </a:r>
            <a:r>
              <a:rPr lang="ru-RU" dirty="0" err="1">
                <a:hlinkClick r:id="rId28" tooltip="Протистояння"/>
              </a:rPr>
              <a:t>Протистояння</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Stand</a:t>
            </a:r>
            <a:r>
              <a:rPr lang="ru-RU" dirty="0"/>
              <a:t>)</a:t>
            </a:r>
          </a:p>
          <a:p>
            <a:endParaRPr lang="ru-RU" dirty="0"/>
          </a:p>
        </p:txBody>
      </p:sp>
    </p:spTree>
    <p:extLst>
      <p:ext uri="{BB962C8B-B14F-4D97-AF65-F5344CB8AC3E}">
        <p14:creationId xmlns:p14="http://schemas.microsoft.com/office/powerpoint/2010/main" val="23926515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1711" y="940159"/>
            <a:ext cx="10131425" cy="5241701"/>
          </a:xfrm>
        </p:spPr>
        <p:txBody>
          <a:bodyPr numCol="2">
            <a:normAutofit/>
          </a:bodyPr>
          <a:lstStyle/>
          <a:p>
            <a:pPr lvl="0"/>
            <a:r>
              <a:rPr lang="ru-RU" dirty="0">
                <a:hlinkClick r:id="rId2" tooltip="1991"/>
              </a:rPr>
              <a:t>1991</a:t>
            </a:r>
            <a:r>
              <a:rPr lang="ru-RU" dirty="0"/>
              <a:t> — </a:t>
            </a:r>
            <a:r>
              <a:rPr lang="ru-RU" dirty="0">
                <a:hlinkClick r:id="rId3" tooltip="Темна Вежа ІІІ: Загублена земля"/>
              </a:rPr>
              <a:t>Темна Вежа ІІІ: Загублена земля</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III: </a:t>
            </a:r>
            <a:r>
              <a:rPr lang="ru-RU" i="1" dirty="0" err="1"/>
              <a:t>The</a:t>
            </a:r>
            <a:r>
              <a:rPr lang="ru-RU" i="1" dirty="0"/>
              <a:t> </a:t>
            </a:r>
            <a:r>
              <a:rPr lang="ru-RU" i="1" dirty="0" err="1"/>
              <a:t>Waste</a:t>
            </a:r>
            <a:r>
              <a:rPr lang="ru-RU" i="1" dirty="0"/>
              <a:t> </a:t>
            </a:r>
            <a:r>
              <a:rPr lang="ru-RU" i="1" dirty="0" err="1"/>
              <a:t>Lands</a:t>
            </a:r>
            <a:r>
              <a:rPr lang="ru-RU" dirty="0"/>
              <a:t>)</a:t>
            </a:r>
          </a:p>
          <a:p>
            <a:pPr lvl="0"/>
            <a:r>
              <a:rPr lang="ru-RU" dirty="0">
                <a:hlinkClick r:id="rId2" tooltip="1991"/>
              </a:rPr>
              <a:t>1991</a:t>
            </a:r>
            <a:r>
              <a:rPr lang="ru-RU" dirty="0"/>
              <a:t> — </a:t>
            </a:r>
            <a:r>
              <a:rPr lang="ru-RU" dirty="0" err="1">
                <a:hlinkClick r:id="rId5" tooltip="Необхідні речі"/>
              </a:rPr>
              <a:t>Необхідні</a:t>
            </a:r>
            <a:r>
              <a:rPr lang="ru-RU" dirty="0">
                <a:hlinkClick r:id="rId5" tooltip="Необхідні речі"/>
              </a:rPr>
              <a:t> </a:t>
            </a:r>
            <a:r>
              <a:rPr lang="ru-RU" dirty="0" err="1">
                <a:hlinkClick r:id="rId5" tooltip="Необхідні речі"/>
              </a:rPr>
              <a:t>речі</a:t>
            </a:r>
            <a:r>
              <a:rPr lang="ru-RU" dirty="0"/>
              <a:t> (</a:t>
            </a:r>
            <a:r>
              <a:rPr lang="ru-RU" dirty="0">
                <a:hlinkClick r:id="rId4" tooltip="Англійська мова"/>
              </a:rPr>
              <a:t>англ.</a:t>
            </a:r>
            <a:r>
              <a:rPr lang="ru-RU" dirty="0"/>
              <a:t> </a:t>
            </a:r>
            <a:r>
              <a:rPr lang="ru-RU" i="1" dirty="0" err="1"/>
              <a:t>Needful</a:t>
            </a:r>
            <a:r>
              <a:rPr lang="ru-RU" i="1" dirty="0"/>
              <a:t> </a:t>
            </a:r>
            <a:r>
              <a:rPr lang="ru-RU" i="1" dirty="0" err="1"/>
              <a:t>Things</a:t>
            </a:r>
            <a:r>
              <a:rPr lang="ru-RU" dirty="0"/>
              <a:t>)</a:t>
            </a:r>
          </a:p>
          <a:p>
            <a:pPr lvl="0"/>
            <a:r>
              <a:rPr lang="ru-RU" dirty="0">
                <a:hlinkClick r:id="rId6" tooltip="1992"/>
              </a:rPr>
              <a:t>1992</a:t>
            </a:r>
            <a:r>
              <a:rPr lang="ru-RU" dirty="0"/>
              <a:t> — </a:t>
            </a:r>
            <a:r>
              <a:rPr lang="ru-RU" dirty="0" err="1">
                <a:hlinkClick r:id="rId7" tooltip="Гра Джералда"/>
              </a:rPr>
              <a:t>Гра</a:t>
            </a:r>
            <a:r>
              <a:rPr lang="ru-RU" dirty="0">
                <a:hlinkClick r:id="rId7" tooltip="Гра Джералда"/>
              </a:rPr>
              <a:t> </a:t>
            </a:r>
            <a:r>
              <a:rPr lang="ru-RU" dirty="0" err="1">
                <a:hlinkClick r:id="rId7" tooltip="Гра Джералда"/>
              </a:rPr>
              <a:t>Джералда</a:t>
            </a:r>
            <a:r>
              <a:rPr lang="ru-RU" dirty="0"/>
              <a:t> (</a:t>
            </a:r>
            <a:r>
              <a:rPr lang="ru-RU" dirty="0">
                <a:hlinkClick r:id="rId4" tooltip="Англійська мова"/>
              </a:rPr>
              <a:t>англ.</a:t>
            </a:r>
            <a:r>
              <a:rPr lang="ru-RU" dirty="0"/>
              <a:t> </a:t>
            </a:r>
            <a:r>
              <a:rPr lang="ru-RU" i="1" dirty="0" err="1"/>
              <a:t>Gerald’s</a:t>
            </a:r>
            <a:r>
              <a:rPr lang="ru-RU" i="1" dirty="0"/>
              <a:t> </a:t>
            </a:r>
            <a:r>
              <a:rPr lang="ru-RU" i="1" dirty="0" err="1"/>
              <a:t>Game</a:t>
            </a:r>
            <a:r>
              <a:rPr lang="ru-RU" dirty="0"/>
              <a:t>)</a:t>
            </a:r>
          </a:p>
          <a:p>
            <a:pPr lvl="0"/>
            <a:r>
              <a:rPr lang="ru-RU" dirty="0">
                <a:hlinkClick r:id="rId6" tooltip="1992"/>
              </a:rPr>
              <a:t>1992</a:t>
            </a:r>
            <a:r>
              <a:rPr lang="ru-RU" dirty="0"/>
              <a:t> — </a:t>
            </a:r>
            <a:r>
              <a:rPr lang="ru-RU" dirty="0">
                <a:hlinkClick r:id="rId8" tooltip="Долорес Клейборн (роман)"/>
              </a:rPr>
              <a:t>Долорес </a:t>
            </a:r>
            <a:r>
              <a:rPr lang="ru-RU" dirty="0" err="1">
                <a:hlinkClick r:id="rId8" tooltip="Долорес Клейборн (роман)"/>
              </a:rPr>
              <a:t>Клейборн</a:t>
            </a:r>
            <a:r>
              <a:rPr lang="ru-RU" dirty="0"/>
              <a:t> (</a:t>
            </a:r>
            <a:r>
              <a:rPr lang="ru-RU" dirty="0">
                <a:hlinkClick r:id="rId4" tooltip="Англійська мова"/>
              </a:rPr>
              <a:t>англ.</a:t>
            </a:r>
            <a:r>
              <a:rPr lang="ru-RU" dirty="0"/>
              <a:t> </a:t>
            </a:r>
            <a:r>
              <a:rPr lang="ru-RU" i="1" dirty="0" err="1"/>
              <a:t>Dolores</a:t>
            </a:r>
            <a:r>
              <a:rPr lang="ru-RU" i="1" dirty="0"/>
              <a:t> </a:t>
            </a:r>
            <a:r>
              <a:rPr lang="ru-RU" i="1" dirty="0" err="1"/>
              <a:t>Claiborne</a:t>
            </a:r>
            <a:r>
              <a:rPr lang="ru-RU" dirty="0"/>
              <a:t>)</a:t>
            </a:r>
          </a:p>
          <a:p>
            <a:pPr lvl="0"/>
            <a:r>
              <a:rPr lang="ru-RU" dirty="0">
                <a:hlinkClick r:id="rId9" tooltip="1993"/>
              </a:rPr>
              <a:t>1993</a:t>
            </a:r>
            <a:r>
              <a:rPr lang="ru-RU" dirty="0"/>
              <a:t> — </a:t>
            </a:r>
            <a:r>
              <a:rPr lang="ru-RU" dirty="0" err="1">
                <a:hlinkClick r:id="rId10" tooltip="Кошмари та сновидіння"/>
              </a:rPr>
              <a:t>Кошмари</a:t>
            </a:r>
            <a:r>
              <a:rPr lang="ru-RU" dirty="0">
                <a:hlinkClick r:id="rId10" tooltip="Кошмари та сновидіння"/>
              </a:rPr>
              <a:t> та </a:t>
            </a:r>
            <a:r>
              <a:rPr lang="ru-RU" dirty="0" err="1">
                <a:hlinkClick r:id="rId10" tooltip="Кошмари та сновидіння"/>
              </a:rPr>
              <a:t>сновидіння</a:t>
            </a:r>
            <a:r>
              <a:rPr lang="ru-RU" dirty="0"/>
              <a:t> (</a:t>
            </a:r>
            <a:r>
              <a:rPr lang="ru-RU" dirty="0">
                <a:hlinkClick r:id="rId4" tooltip="Англійська мова"/>
              </a:rPr>
              <a:t>англ.</a:t>
            </a:r>
            <a:r>
              <a:rPr lang="ru-RU" dirty="0"/>
              <a:t> </a:t>
            </a:r>
            <a:r>
              <a:rPr lang="ru-RU" i="1" dirty="0" err="1"/>
              <a:t>Nightmares</a:t>
            </a:r>
            <a:r>
              <a:rPr lang="ru-RU" i="1" dirty="0"/>
              <a:t> </a:t>
            </a:r>
            <a:r>
              <a:rPr lang="ru-RU" i="1" dirty="0" err="1"/>
              <a:t>and</a:t>
            </a:r>
            <a:r>
              <a:rPr lang="ru-RU" i="1" dirty="0"/>
              <a:t> </a:t>
            </a:r>
            <a:r>
              <a:rPr lang="ru-RU" i="1" dirty="0" err="1"/>
              <a:t>Dreamscapes</a:t>
            </a:r>
            <a:r>
              <a:rPr lang="ru-RU" dirty="0"/>
              <a:t>) — </a:t>
            </a:r>
            <a:r>
              <a:rPr lang="ru-RU" dirty="0" err="1"/>
              <a:t>збірка</a:t>
            </a:r>
            <a:r>
              <a:rPr lang="ru-RU" dirty="0"/>
              <a:t> </a:t>
            </a:r>
            <a:r>
              <a:rPr lang="ru-RU" dirty="0" err="1"/>
              <a:t>розповідей</a:t>
            </a:r>
            <a:r>
              <a:rPr lang="ru-RU" dirty="0"/>
              <a:t>.</a:t>
            </a:r>
          </a:p>
          <a:p>
            <a:pPr lvl="0"/>
            <a:r>
              <a:rPr lang="ru-RU" dirty="0">
                <a:hlinkClick r:id="rId11" tooltip="1994"/>
              </a:rPr>
              <a:t>1994</a:t>
            </a:r>
            <a:r>
              <a:rPr lang="ru-RU" dirty="0"/>
              <a:t> — </a:t>
            </a:r>
            <a:r>
              <a:rPr lang="ru-RU" dirty="0" err="1">
                <a:hlinkClick r:id="rId12" tooltip="Безсоння (роман)"/>
              </a:rPr>
              <a:t>Безсоння</a:t>
            </a:r>
            <a:r>
              <a:rPr lang="ru-RU" dirty="0"/>
              <a:t> (</a:t>
            </a:r>
            <a:r>
              <a:rPr lang="ru-RU" dirty="0">
                <a:hlinkClick r:id="rId4" tooltip="Англійська мова"/>
              </a:rPr>
              <a:t>англ.</a:t>
            </a:r>
            <a:r>
              <a:rPr lang="ru-RU" dirty="0"/>
              <a:t> </a:t>
            </a:r>
            <a:r>
              <a:rPr lang="ru-RU" i="1" dirty="0" err="1"/>
              <a:t>Insomnia</a:t>
            </a:r>
            <a:r>
              <a:rPr lang="ru-RU" dirty="0"/>
              <a:t>)</a:t>
            </a:r>
          </a:p>
          <a:p>
            <a:pPr lvl="0"/>
            <a:r>
              <a:rPr lang="ru-RU" dirty="0">
                <a:hlinkClick r:id="rId13" tooltip="1995"/>
              </a:rPr>
              <a:t>1995</a:t>
            </a:r>
            <a:r>
              <a:rPr lang="ru-RU" dirty="0"/>
              <a:t> — </a:t>
            </a:r>
            <a:r>
              <a:rPr lang="ru-RU" dirty="0">
                <a:hlinkClick r:id="rId14" tooltip="Роза Марена (ще не написана)"/>
              </a:rPr>
              <a:t>Роза Марена</a:t>
            </a:r>
            <a:r>
              <a:rPr lang="ru-RU" dirty="0"/>
              <a:t> (</a:t>
            </a:r>
            <a:r>
              <a:rPr lang="ru-RU" dirty="0">
                <a:hlinkClick r:id="rId4" tooltip="Англійська мова"/>
              </a:rPr>
              <a:t>англ.</a:t>
            </a:r>
            <a:r>
              <a:rPr lang="ru-RU" dirty="0"/>
              <a:t> </a:t>
            </a:r>
            <a:r>
              <a:rPr lang="ru-RU" i="1" dirty="0" err="1"/>
              <a:t>Rose</a:t>
            </a:r>
            <a:r>
              <a:rPr lang="ru-RU" i="1" dirty="0"/>
              <a:t> </a:t>
            </a:r>
            <a:r>
              <a:rPr lang="ru-RU" i="1" dirty="0" err="1"/>
              <a:t>Madder</a:t>
            </a:r>
            <a:r>
              <a:rPr lang="ru-RU" dirty="0"/>
              <a:t>)</a:t>
            </a:r>
          </a:p>
          <a:p>
            <a:pPr lvl="0"/>
            <a:r>
              <a:rPr lang="ru-RU" dirty="0" smtClean="0">
                <a:hlinkClick r:id="rId15" tooltip="1996"/>
              </a:rPr>
              <a:t>1996</a:t>
            </a:r>
            <a:r>
              <a:rPr lang="ru-RU" dirty="0"/>
              <a:t> — </a:t>
            </a:r>
            <a:r>
              <a:rPr lang="ru-RU" dirty="0" err="1">
                <a:hlinkClick r:id="rId16" tooltip="Відчай (роман)"/>
              </a:rPr>
              <a:t>Відчай</a:t>
            </a:r>
            <a:r>
              <a:rPr lang="ru-RU" dirty="0"/>
              <a:t> (</a:t>
            </a:r>
            <a:r>
              <a:rPr lang="ru-RU" dirty="0">
                <a:hlinkClick r:id="rId4" tooltip="Англійська мова"/>
              </a:rPr>
              <a:t>англ.</a:t>
            </a:r>
            <a:r>
              <a:rPr lang="ru-RU" dirty="0"/>
              <a:t> </a:t>
            </a:r>
            <a:r>
              <a:rPr lang="ru-RU" i="1" dirty="0" err="1"/>
              <a:t>Desperation</a:t>
            </a:r>
            <a:r>
              <a:rPr lang="ru-RU" dirty="0"/>
              <a:t>)</a:t>
            </a:r>
          </a:p>
          <a:p>
            <a:pPr lvl="0"/>
            <a:r>
              <a:rPr lang="ru-RU" dirty="0">
                <a:hlinkClick r:id="rId15" tooltip="1996"/>
              </a:rPr>
              <a:t>1996</a:t>
            </a:r>
            <a:r>
              <a:rPr lang="ru-RU" dirty="0"/>
              <a:t> — </a:t>
            </a:r>
            <a:r>
              <a:rPr lang="ru-RU" dirty="0">
                <a:hlinkClick r:id="rId17" tooltip="Зелена миля"/>
              </a:rPr>
              <a:t>Зелена миля</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Green</a:t>
            </a:r>
            <a:r>
              <a:rPr lang="ru-RU" i="1" dirty="0"/>
              <a:t> </a:t>
            </a:r>
            <a:r>
              <a:rPr lang="ru-RU" i="1" dirty="0" err="1"/>
              <a:t>Mile</a:t>
            </a:r>
            <a:r>
              <a:rPr lang="ru-RU" dirty="0"/>
              <a:t>)</a:t>
            </a:r>
          </a:p>
          <a:p>
            <a:pPr lvl="0"/>
            <a:r>
              <a:rPr lang="ru-RU" dirty="0">
                <a:hlinkClick r:id="rId15" tooltip="1996"/>
              </a:rPr>
              <a:t>1996</a:t>
            </a:r>
            <a:r>
              <a:rPr lang="ru-RU" dirty="0"/>
              <a:t> — </a:t>
            </a:r>
            <a:r>
              <a:rPr lang="ru-RU" dirty="0" err="1">
                <a:hlinkClick r:id="rId18" tooltip="Регулятори (роман)"/>
              </a:rPr>
              <a:t>Регулятори</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Regulators</a:t>
            </a:r>
            <a:r>
              <a:rPr lang="ru-RU" dirty="0"/>
              <a:t>) </a:t>
            </a:r>
            <a:r>
              <a:rPr lang="ru-RU" dirty="0" smtClean="0">
                <a:hlinkClick r:id="rId19" tooltip="1997"/>
              </a:rPr>
              <a:t>1997</a:t>
            </a:r>
            <a:r>
              <a:rPr lang="ru-RU" dirty="0"/>
              <a:t> — </a:t>
            </a:r>
            <a:r>
              <a:rPr lang="ru-RU" dirty="0">
                <a:hlinkClick r:id="rId20" tooltip="Темна Вежа IV: Чаклун та сфера"/>
              </a:rPr>
              <a:t>Темна Вежа IV: </a:t>
            </a:r>
            <a:r>
              <a:rPr lang="ru-RU" dirty="0" err="1">
                <a:hlinkClick r:id="rId20" tooltip="Темна Вежа IV: Чаклун та сфера"/>
              </a:rPr>
              <a:t>Чаклун</a:t>
            </a:r>
            <a:r>
              <a:rPr lang="ru-RU" dirty="0">
                <a:hlinkClick r:id="rId20" tooltip="Темна Вежа IV: Чаклун та сфера"/>
              </a:rPr>
              <a:t> та сфера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IV: </a:t>
            </a:r>
            <a:r>
              <a:rPr lang="ru-RU" i="1" dirty="0" err="1"/>
              <a:t>Wizard</a:t>
            </a:r>
            <a:r>
              <a:rPr lang="ru-RU" i="1" dirty="0"/>
              <a:t> </a:t>
            </a:r>
            <a:r>
              <a:rPr lang="ru-RU" i="1" dirty="0" err="1"/>
              <a:t>and</a:t>
            </a:r>
            <a:r>
              <a:rPr lang="ru-RU" i="1" dirty="0"/>
              <a:t> </a:t>
            </a:r>
            <a:r>
              <a:rPr lang="ru-RU" i="1" dirty="0" err="1"/>
              <a:t>Glass</a:t>
            </a:r>
            <a:r>
              <a:rPr lang="ru-RU" dirty="0"/>
              <a:t>)</a:t>
            </a:r>
          </a:p>
          <a:p>
            <a:pPr lvl="0"/>
            <a:r>
              <a:rPr lang="ru-RU" dirty="0">
                <a:hlinkClick r:id="rId21" tooltip="1998"/>
              </a:rPr>
              <a:t>1998</a:t>
            </a:r>
            <a:r>
              <a:rPr lang="ru-RU" dirty="0"/>
              <a:t> — </a:t>
            </a:r>
            <a:r>
              <a:rPr lang="ru-RU" dirty="0" err="1">
                <a:hlinkClick r:id="rId22" tooltip="Мішок з Кістками (ще не написана)"/>
              </a:rPr>
              <a:t>Мішок</a:t>
            </a:r>
            <a:r>
              <a:rPr lang="ru-RU" dirty="0">
                <a:hlinkClick r:id="rId22" tooltip="Мішок з Кістками (ще не написана)"/>
              </a:rPr>
              <a:t> з </a:t>
            </a:r>
            <a:r>
              <a:rPr lang="ru-RU" dirty="0" err="1">
                <a:hlinkClick r:id="rId22" tooltip="Мішок з Кістками (ще не написана)"/>
              </a:rPr>
              <a:t>Кістками</a:t>
            </a:r>
            <a:r>
              <a:rPr lang="ru-RU" dirty="0"/>
              <a:t> (</a:t>
            </a:r>
            <a:r>
              <a:rPr lang="ru-RU" dirty="0">
                <a:hlinkClick r:id="rId4" tooltip="Англійська мова"/>
              </a:rPr>
              <a:t>англ.</a:t>
            </a:r>
            <a:r>
              <a:rPr lang="ru-RU" dirty="0"/>
              <a:t> </a:t>
            </a:r>
            <a:r>
              <a:rPr lang="ru-RU" i="1" dirty="0" err="1"/>
              <a:t>Bag</a:t>
            </a:r>
            <a:r>
              <a:rPr lang="ru-RU" i="1" dirty="0"/>
              <a:t> </a:t>
            </a:r>
            <a:r>
              <a:rPr lang="ru-RU" i="1" dirty="0" err="1"/>
              <a:t>of</a:t>
            </a:r>
            <a:r>
              <a:rPr lang="ru-RU" i="1" dirty="0"/>
              <a:t> </a:t>
            </a:r>
            <a:r>
              <a:rPr lang="ru-RU" i="1" dirty="0" err="1"/>
              <a:t>Bones</a:t>
            </a:r>
            <a:r>
              <a:rPr lang="ru-RU" dirty="0"/>
              <a:t>)</a:t>
            </a:r>
          </a:p>
          <a:p>
            <a:pPr lvl="0"/>
            <a:r>
              <a:rPr lang="ru-RU" dirty="0">
                <a:hlinkClick r:id="rId23" tooltip="1999"/>
              </a:rPr>
              <a:t>1999</a:t>
            </a:r>
            <a:r>
              <a:rPr lang="ru-RU" dirty="0"/>
              <a:t> — </a:t>
            </a:r>
            <a:r>
              <a:rPr lang="ru-RU" dirty="0" err="1">
                <a:hlinkClick r:id="rId24" tooltip="Дівчина, яка любила Тома Гордона (ще не написана)"/>
              </a:rPr>
              <a:t>Дівчина</a:t>
            </a:r>
            <a:r>
              <a:rPr lang="ru-RU" dirty="0">
                <a:hlinkClick r:id="rId24" tooltip="Дівчина, яка любила Тома Гордона (ще не написана)"/>
              </a:rPr>
              <a:t>, яка любила Тома Гордона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Girl</a:t>
            </a:r>
            <a:r>
              <a:rPr lang="ru-RU" i="1" dirty="0"/>
              <a:t> </a:t>
            </a:r>
            <a:r>
              <a:rPr lang="ru-RU" i="1" dirty="0" err="1"/>
              <a:t>Who</a:t>
            </a:r>
            <a:r>
              <a:rPr lang="ru-RU" i="1" dirty="0"/>
              <a:t> </a:t>
            </a:r>
            <a:r>
              <a:rPr lang="ru-RU" i="1" dirty="0" err="1"/>
              <a:t>Loved</a:t>
            </a:r>
            <a:r>
              <a:rPr lang="ru-RU" i="1" dirty="0"/>
              <a:t> </a:t>
            </a:r>
            <a:r>
              <a:rPr lang="ru-RU" i="1" dirty="0" err="1"/>
              <a:t>Tom</a:t>
            </a:r>
            <a:r>
              <a:rPr lang="ru-RU" i="1" dirty="0"/>
              <a:t> </a:t>
            </a:r>
            <a:r>
              <a:rPr lang="ru-RU" i="1" dirty="0" err="1"/>
              <a:t>Gordon</a:t>
            </a:r>
            <a:r>
              <a:rPr lang="ru-RU" dirty="0"/>
              <a:t>)</a:t>
            </a:r>
          </a:p>
          <a:p>
            <a:pPr lvl="0"/>
            <a:r>
              <a:rPr lang="ru-RU" dirty="0">
                <a:hlinkClick r:id="rId23" tooltip="1999"/>
              </a:rPr>
              <a:t>1999</a:t>
            </a:r>
            <a:r>
              <a:rPr lang="ru-RU" dirty="0"/>
              <a:t> — </a:t>
            </a:r>
            <a:r>
              <a:rPr lang="ru-RU" dirty="0" err="1">
                <a:hlinkClick r:id="rId25" tooltip="Серця в Атлантиді (ще не написана)"/>
              </a:rPr>
              <a:t>Серця</a:t>
            </a:r>
            <a:r>
              <a:rPr lang="ru-RU" dirty="0">
                <a:hlinkClick r:id="rId25" tooltip="Серця в Атлантиді (ще не написана)"/>
              </a:rPr>
              <a:t> в </a:t>
            </a:r>
            <a:r>
              <a:rPr lang="ru-RU" dirty="0" err="1">
                <a:hlinkClick r:id="rId25" tooltip="Серця в Атлантиді (ще не написана)"/>
              </a:rPr>
              <a:t>Атлантиді</a:t>
            </a:r>
            <a:r>
              <a:rPr lang="ru-RU" dirty="0"/>
              <a:t> (</a:t>
            </a:r>
            <a:r>
              <a:rPr lang="ru-RU" dirty="0">
                <a:hlinkClick r:id="rId4" tooltip="Англійська мова"/>
              </a:rPr>
              <a:t>англ.</a:t>
            </a:r>
            <a:r>
              <a:rPr lang="ru-RU" dirty="0"/>
              <a:t> </a:t>
            </a:r>
            <a:r>
              <a:rPr lang="ru-RU" i="1" dirty="0" err="1"/>
              <a:t>Hearts</a:t>
            </a:r>
            <a:r>
              <a:rPr lang="ru-RU" i="1" dirty="0"/>
              <a:t> </a:t>
            </a:r>
            <a:r>
              <a:rPr lang="ru-RU" i="1" dirty="0" err="1"/>
              <a:t>in</a:t>
            </a:r>
            <a:r>
              <a:rPr lang="ru-RU" i="1" dirty="0"/>
              <a:t> </a:t>
            </a:r>
            <a:r>
              <a:rPr lang="ru-RU" i="1" dirty="0" err="1"/>
              <a:t>Atlantis</a:t>
            </a:r>
            <a:r>
              <a:rPr lang="ru-RU" dirty="0"/>
              <a:t>) — книга з 5 </a:t>
            </a:r>
            <a:r>
              <a:rPr lang="ru-RU" dirty="0" err="1"/>
              <a:t>повістей</a:t>
            </a:r>
            <a:r>
              <a:rPr lang="ru-RU" dirty="0"/>
              <a:t>.</a:t>
            </a:r>
          </a:p>
          <a:p>
            <a:pPr lvl="0"/>
            <a:r>
              <a:rPr lang="ru-RU" dirty="0">
                <a:hlinkClick r:id="rId23" tooltip="1999"/>
              </a:rPr>
              <a:t>1999</a:t>
            </a:r>
            <a:r>
              <a:rPr lang="ru-RU" dirty="0"/>
              <a:t> — </a:t>
            </a:r>
            <a:r>
              <a:rPr lang="ru-RU" dirty="0">
                <a:hlinkClick r:id="rId26" tooltip="Шторм сторіччя (ще не написана)"/>
              </a:rPr>
              <a:t>Шторм </a:t>
            </a:r>
            <a:r>
              <a:rPr lang="ru-RU" dirty="0" err="1">
                <a:hlinkClick r:id="rId26" tooltip="Шторм сторіччя (ще не написана)"/>
              </a:rPr>
              <a:t>сторіччя</a:t>
            </a:r>
            <a:r>
              <a:rPr lang="ru-RU" dirty="0"/>
              <a:t> (</a:t>
            </a:r>
            <a:r>
              <a:rPr lang="ru-RU" dirty="0">
                <a:hlinkClick r:id="rId4" tooltip="Англійська мова"/>
              </a:rPr>
              <a:t>англ.</a:t>
            </a:r>
            <a:r>
              <a:rPr lang="ru-RU" dirty="0"/>
              <a:t> </a:t>
            </a:r>
            <a:r>
              <a:rPr lang="ru-RU" i="1" dirty="0" err="1"/>
              <a:t>Storm</a:t>
            </a:r>
            <a:r>
              <a:rPr lang="ru-RU" i="1" dirty="0"/>
              <a:t> </a:t>
            </a:r>
            <a:r>
              <a:rPr lang="ru-RU" i="1" dirty="0" err="1"/>
              <a:t>of</a:t>
            </a:r>
            <a:r>
              <a:rPr lang="ru-RU" i="1" dirty="0"/>
              <a:t> </a:t>
            </a:r>
            <a:r>
              <a:rPr lang="ru-RU" i="1" dirty="0" err="1"/>
              <a:t>the</a:t>
            </a:r>
            <a:r>
              <a:rPr lang="ru-RU" i="1" dirty="0"/>
              <a:t> </a:t>
            </a:r>
            <a:r>
              <a:rPr lang="ru-RU" i="1" dirty="0" err="1"/>
              <a:t>Century</a:t>
            </a:r>
            <a:r>
              <a:rPr lang="ru-RU" dirty="0"/>
              <a:t>) (</a:t>
            </a:r>
            <a:r>
              <a:rPr lang="ru-RU" dirty="0" err="1"/>
              <a:t>Drehbuch</a:t>
            </a:r>
            <a:r>
              <a:rPr lang="ru-RU" dirty="0"/>
              <a:t>)</a:t>
            </a:r>
          </a:p>
          <a:p>
            <a:pPr lvl="0"/>
            <a:r>
              <a:rPr lang="ru-RU" dirty="0">
                <a:hlinkClick r:id="rId27" tooltip="2000"/>
              </a:rPr>
              <a:t>2000</a:t>
            </a:r>
            <a:r>
              <a:rPr lang="ru-RU" dirty="0"/>
              <a:t> — </a:t>
            </a:r>
            <a:r>
              <a:rPr lang="ru-RU" dirty="0">
                <a:hlinkClick r:id="rId28" tooltip="Як писати книги (ще не написана)"/>
              </a:rPr>
              <a:t>Як </a:t>
            </a:r>
            <a:r>
              <a:rPr lang="ru-RU" dirty="0" err="1">
                <a:hlinkClick r:id="rId28" tooltip="Як писати книги (ще не написана)"/>
              </a:rPr>
              <a:t>писати</a:t>
            </a:r>
            <a:r>
              <a:rPr lang="ru-RU" dirty="0">
                <a:hlinkClick r:id="rId28" tooltip="Як писати книги (ще не написана)"/>
              </a:rPr>
              <a:t> книги</a:t>
            </a:r>
            <a:r>
              <a:rPr lang="ru-RU" dirty="0"/>
              <a:t> (</a:t>
            </a:r>
            <a:r>
              <a:rPr lang="ru-RU" dirty="0">
                <a:hlinkClick r:id="rId4" tooltip="Англійська мова"/>
              </a:rPr>
              <a:t>англ.</a:t>
            </a:r>
            <a:r>
              <a:rPr lang="ru-RU" dirty="0"/>
              <a:t> </a:t>
            </a:r>
            <a:r>
              <a:rPr lang="ru-RU" i="1" dirty="0" err="1"/>
              <a:t>On</a:t>
            </a:r>
            <a:r>
              <a:rPr lang="ru-RU" i="1" dirty="0"/>
              <a:t> </a:t>
            </a:r>
            <a:r>
              <a:rPr lang="ru-RU" i="1" dirty="0" err="1"/>
              <a:t>Writing</a:t>
            </a:r>
            <a:r>
              <a:rPr lang="ru-RU" i="1" dirty="0"/>
              <a:t>: A </a:t>
            </a:r>
            <a:r>
              <a:rPr lang="ru-RU" i="1" dirty="0" err="1"/>
              <a:t>Memoir</a:t>
            </a:r>
            <a:r>
              <a:rPr lang="ru-RU" i="1" dirty="0"/>
              <a:t> </a:t>
            </a:r>
            <a:r>
              <a:rPr lang="ru-RU" i="1" dirty="0" err="1"/>
              <a:t>of</a:t>
            </a:r>
            <a:r>
              <a:rPr lang="ru-RU" i="1" dirty="0"/>
              <a:t> </a:t>
            </a:r>
            <a:r>
              <a:rPr lang="ru-RU" i="1" dirty="0" err="1"/>
              <a:t>the</a:t>
            </a:r>
            <a:r>
              <a:rPr lang="ru-RU" i="1" dirty="0"/>
              <a:t> </a:t>
            </a:r>
            <a:r>
              <a:rPr lang="ru-RU" i="1" dirty="0" err="1"/>
              <a:t>Craft</a:t>
            </a:r>
            <a:r>
              <a:rPr lang="ru-RU" dirty="0"/>
              <a:t>)</a:t>
            </a:r>
          </a:p>
          <a:p>
            <a:pPr lvl="0"/>
            <a:r>
              <a:rPr lang="ru-RU" dirty="0">
                <a:hlinkClick r:id="rId27" tooltip="2000"/>
              </a:rPr>
              <a:t>2000</a:t>
            </a:r>
            <a:r>
              <a:rPr lang="ru-RU" dirty="0"/>
              <a:t> — </a:t>
            </a:r>
            <a:r>
              <a:rPr lang="ru-RU" dirty="0">
                <a:hlinkClick r:id="rId29" tooltip="Верхи на кулі (ще не написана)"/>
              </a:rPr>
              <a:t>Верхи на </a:t>
            </a:r>
            <a:r>
              <a:rPr lang="ru-RU" dirty="0" err="1">
                <a:hlinkClick r:id="rId29" tooltip="Верхи на кулі (ще не написана)"/>
              </a:rPr>
              <a:t>кулі</a:t>
            </a:r>
            <a:r>
              <a:rPr lang="ru-RU" dirty="0"/>
              <a:t> (</a:t>
            </a:r>
            <a:r>
              <a:rPr lang="ru-RU" dirty="0">
                <a:hlinkClick r:id="rId4" tooltip="Англійська мова"/>
              </a:rPr>
              <a:t>англ.</a:t>
            </a:r>
            <a:r>
              <a:rPr lang="ru-RU" dirty="0"/>
              <a:t> </a:t>
            </a:r>
            <a:r>
              <a:rPr lang="ru-RU" i="1" dirty="0" err="1"/>
              <a:t>Riding</a:t>
            </a:r>
            <a:r>
              <a:rPr lang="ru-RU" i="1" dirty="0"/>
              <a:t> </a:t>
            </a:r>
            <a:r>
              <a:rPr lang="ru-RU" i="1" dirty="0" err="1"/>
              <a:t>The</a:t>
            </a:r>
            <a:r>
              <a:rPr lang="ru-RU" i="1" dirty="0"/>
              <a:t> </a:t>
            </a:r>
            <a:r>
              <a:rPr lang="ru-RU" i="1" dirty="0" err="1"/>
              <a:t>Bullet</a:t>
            </a:r>
            <a:r>
              <a:rPr lang="ru-RU" dirty="0" smtClean="0"/>
              <a:t>)</a:t>
            </a:r>
            <a:endParaRPr lang="ru-RU" dirty="0"/>
          </a:p>
        </p:txBody>
      </p:sp>
    </p:spTree>
    <p:extLst>
      <p:ext uri="{BB962C8B-B14F-4D97-AF65-F5344CB8AC3E}">
        <p14:creationId xmlns:p14="http://schemas.microsoft.com/office/powerpoint/2010/main" val="40315200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1" y="231821"/>
            <a:ext cx="10131425" cy="6478072"/>
          </a:xfrm>
        </p:spPr>
        <p:txBody>
          <a:bodyPr>
            <a:normAutofit/>
          </a:bodyPr>
          <a:lstStyle/>
          <a:p>
            <a:pPr lvl="0"/>
            <a:r>
              <a:rPr lang="ru-RU" dirty="0">
                <a:hlinkClick r:id="rId2" tooltip="2000"/>
              </a:rPr>
              <a:t>2000</a:t>
            </a:r>
            <a:r>
              <a:rPr lang="ru-RU" dirty="0"/>
              <a:t> — </a:t>
            </a:r>
            <a:r>
              <a:rPr lang="ru-RU" dirty="0">
                <a:hlinkClick r:id="rId3" tooltip="Як писати книги (ще не написана)"/>
              </a:rPr>
              <a:t>Як </a:t>
            </a:r>
            <a:r>
              <a:rPr lang="ru-RU" dirty="0" err="1">
                <a:hlinkClick r:id="rId3" tooltip="Як писати книги (ще не написана)"/>
              </a:rPr>
              <a:t>писати</a:t>
            </a:r>
            <a:r>
              <a:rPr lang="ru-RU" dirty="0">
                <a:hlinkClick r:id="rId3" tooltip="Як писати книги (ще не написана)"/>
              </a:rPr>
              <a:t> книги</a:t>
            </a:r>
            <a:r>
              <a:rPr lang="ru-RU" dirty="0"/>
              <a:t> (</a:t>
            </a:r>
            <a:r>
              <a:rPr lang="ru-RU" dirty="0">
                <a:hlinkClick r:id="rId4" tooltip="Англійська мова"/>
              </a:rPr>
              <a:t>англ.</a:t>
            </a:r>
            <a:r>
              <a:rPr lang="ru-RU" dirty="0"/>
              <a:t> </a:t>
            </a:r>
            <a:r>
              <a:rPr lang="ru-RU" i="1" dirty="0" err="1"/>
              <a:t>On</a:t>
            </a:r>
            <a:r>
              <a:rPr lang="ru-RU" i="1" dirty="0"/>
              <a:t> </a:t>
            </a:r>
            <a:r>
              <a:rPr lang="ru-RU" i="1" dirty="0" err="1"/>
              <a:t>Writing</a:t>
            </a:r>
            <a:r>
              <a:rPr lang="ru-RU" i="1" dirty="0"/>
              <a:t>: A </a:t>
            </a:r>
            <a:r>
              <a:rPr lang="ru-RU" i="1" dirty="0" err="1"/>
              <a:t>Memoir</a:t>
            </a:r>
            <a:r>
              <a:rPr lang="ru-RU" i="1" dirty="0"/>
              <a:t> </a:t>
            </a:r>
            <a:r>
              <a:rPr lang="ru-RU" i="1" dirty="0" err="1"/>
              <a:t>of</a:t>
            </a:r>
            <a:r>
              <a:rPr lang="ru-RU" i="1" dirty="0"/>
              <a:t> </a:t>
            </a:r>
            <a:r>
              <a:rPr lang="ru-RU" i="1" dirty="0" err="1"/>
              <a:t>the</a:t>
            </a:r>
            <a:r>
              <a:rPr lang="ru-RU" i="1" dirty="0"/>
              <a:t> </a:t>
            </a:r>
            <a:r>
              <a:rPr lang="ru-RU" i="1" dirty="0" err="1"/>
              <a:t>Craft</a:t>
            </a:r>
            <a:r>
              <a:rPr lang="ru-RU" dirty="0"/>
              <a:t>)</a:t>
            </a:r>
          </a:p>
          <a:p>
            <a:pPr lvl="0"/>
            <a:r>
              <a:rPr lang="ru-RU" dirty="0">
                <a:hlinkClick r:id="rId2" tooltip="2000"/>
              </a:rPr>
              <a:t>2000</a:t>
            </a:r>
            <a:r>
              <a:rPr lang="ru-RU" dirty="0"/>
              <a:t> — </a:t>
            </a:r>
            <a:r>
              <a:rPr lang="ru-RU" dirty="0">
                <a:hlinkClick r:id="rId5" tooltip="Верхи на кулі (ще не написана)"/>
              </a:rPr>
              <a:t>Верхи на </a:t>
            </a:r>
            <a:r>
              <a:rPr lang="ru-RU" dirty="0" err="1">
                <a:hlinkClick r:id="rId5" tooltip="Верхи на кулі (ще не написана)"/>
              </a:rPr>
              <a:t>кулі</a:t>
            </a:r>
            <a:r>
              <a:rPr lang="ru-RU" dirty="0"/>
              <a:t> (</a:t>
            </a:r>
            <a:r>
              <a:rPr lang="ru-RU" dirty="0">
                <a:hlinkClick r:id="rId4" tooltip="Англійська мова"/>
              </a:rPr>
              <a:t>англ.</a:t>
            </a:r>
            <a:r>
              <a:rPr lang="ru-RU" dirty="0"/>
              <a:t> </a:t>
            </a:r>
            <a:r>
              <a:rPr lang="ru-RU" i="1" dirty="0" err="1"/>
              <a:t>Riding</a:t>
            </a:r>
            <a:r>
              <a:rPr lang="ru-RU" i="1" dirty="0"/>
              <a:t> </a:t>
            </a:r>
            <a:r>
              <a:rPr lang="ru-RU" i="1" dirty="0" err="1"/>
              <a:t>The</a:t>
            </a:r>
            <a:r>
              <a:rPr lang="ru-RU" i="1" dirty="0"/>
              <a:t> </a:t>
            </a:r>
            <a:r>
              <a:rPr lang="ru-RU" i="1" dirty="0" err="1"/>
              <a:t>Bullet</a:t>
            </a:r>
            <a:r>
              <a:rPr lang="ru-RU" dirty="0"/>
              <a:t>)</a:t>
            </a:r>
          </a:p>
          <a:p>
            <a:pPr lvl="0"/>
            <a:r>
              <a:rPr lang="ru-RU" dirty="0">
                <a:hlinkClick r:id="rId6" tooltip="2001"/>
              </a:rPr>
              <a:t>2001</a:t>
            </a:r>
            <a:r>
              <a:rPr lang="ru-RU" dirty="0"/>
              <a:t> — </a:t>
            </a:r>
            <a:r>
              <a:rPr lang="ru-RU" dirty="0" err="1">
                <a:hlinkClick r:id="rId7" tooltip="Ловець снів (роман)"/>
              </a:rPr>
              <a:t>Ловець</a:t>
            </a:r>
            <a:r>
              <a:rPr lang="ru-RU" dirty="0">
                <a:hlinkClick r:id="rId7" tooltip="Ловець снів (роман)"/>
              </a:rPr>
              <a:t> </a:t>
            </a:r>
            <a:r>
              <a:rPr lang="ru-RU" dirty="0" err="1">
                <a:hlinkClick r:id="rId7" tooltip="Ловець снів (роман)"/>
              </a:rPr>
              <a:t>снів</a:t>
            </a:r>
            <a:r>
              <a:rPr lang="ru-RU" dirty="0"/>
              <a:t> (</a:t>
            </a:r>
            <a:r>
              <a:rPr lang="ru-RU" dirty="0">
                <a:hlinkClick r:id="rId4" tooltip="Англійська мова"/>
              </a:rPr>
              <a:t>англ.</a:t>
            </a:r>
            <a:r>
              <a:rPr lang="ru-RU" dirty="0"/>
              <a:t> </a:t>
            </a:r>
            <a:r>
              <a:rPr lang="ru-RU" i="1" dirty="0" err="1"/>
              <a:t>Dreamcatcher</a:t>
            </a:r>
            <a:r>
              <a:rPr lang="ru-RU" dirty="0"/>
              <a:t>)</a:t>
            </a:r>
          </a:p>
          <a:p>
            <a:pPr lvl="0"/>
            <a:r>
              <a:rPr lang="ru-RU" dirty="0">
                <a:hlinkClick r:id="rId6" tooltip="2001"/>
              </a:rPr>
              <a:t>2001</a:t>
            </a:r>
            <a:r>
              <a:rPr lang="ru-RU" dirty="0"/>
              <a:t> — </a:t>
            </a:r>
            <a:r>
              <a:rPr lang="ru-RU" dirty="0" err="1">
                <a:hlinkClick r:id="rId8" tooltip="Чорний будинок (ще не написана)"/>
              </a:rPr>
              <a:t>Чорний</a:t>
            </a:r>
            <a:r>
              <a:rPr lang="ru-RU" dirty="0">
                <a:hlinkClick r:id="rId8" tooltip="Чорний будинок (ще не написана)"/>
              </a:rPr>
              <a:t> </a:t>
            </a:r>
            <a:r>
              <a:rPr lang="ru-RU" dirty="0" err="1">
                <a:hlinkClick r:id="rId8" tooltip="Чорний будинок (ще не написана)"/>
              </a:rPr>
              <a:t>будинок</a:t>
            </a:r>
            <a:r>
              <a:rPr lang="ru-RU" dirty="0"/>
              <a:t> (</a:t>
            </a:r>
            <a:r>
              <a:rPr lang="ru-RU" dirty="0">
                <a:hlinkClick r:id="rId4" tooltip="Англійська мова"/>
              </a:rPr>
              <a:t>англ.</a:t>
            </a:r>
            <a:r>
              <a:rPr lang="ru-RU" dirty="0"/>
              <a:t> </a:t>
            </a:r>
            <a:r>
              <a:rPr lang="ru-RU" i="1" dirty="0" err="1"/>
              <a:t>Black</a:t>
            </a:r>
            <a:r>
              <a:rPr lang="ru-RU" i="1" dirty="0"/>
              <a:t> </a:t>
            </a:r>
            <a:r>
              <a:rPr lang="ru-RU" i="1" dirty="0" err="1"/>
              <a:t>House</a:t>
            </a:r>
            <a:r>
              <a:rPr lang="ru-RU" dirty="0"/>
              <a:t>)</a:t>
            </a:r>
          </a:p>
          <a:p>
            <a:pPr lvl="0"/>
            <a:r>
              <a:rPr lang="ru-RU" dirty="0">
                <a:hlinkClick r:id="rId9" tooltip="2002"/>
              </a:rPr>
              <a:t>2002</a:t>
            </a:r>
            <a:r>
              <a:rPr lang="ru-RU" dirty="0"/>
              <a:t> — </a:t>
            </a:r>
            <a:r>
              <a:rPr lang="ru-RU" dirty="0">
                <a:hlinkClick r:id="rId10" tooltip="Все можливо (роман) (ще не написана)"/>
              </a:rPr>
              <a:t>Все </a:t>
            </a:r>
            <a:r>
              <a:rPr lang="ru-RU" dirty="0" err="1">
                <a:hlinkClick r:id="rId10" tooltip="Все можливо (роман) (ще не написана)"/>
              </a:rPr>
              <a:t>можливо</a:t>
            </a:r>
            <a:r>
              <a:rPr lang="ru-RU" dirty="0"/>
              <a:t> (</a:t>
            </a:r>
            <a:r>
              <a:rPr lang="ru-RU" dirty="0">
                <a:hlinkClick r:id="rId4" tooltip="Англійська мова"/>
              </a:rPr>
              <a:t>англ.</a:t>
            </a:r>
            <a:r>
              <a:rPr lang="ru-RU" dirty="0"/>
              <a:t> </a:t>
            </a:r>
            <a:r>
              <a:rPr lang="ru-RU" i="1" dirty="0" err="1"/>
              <a:t>Everything’s</a:t>
            </a:r>
            <a:r>
              <a:rPr lang="ru-RU" i="1" dirty="0"/>
              <a:t> </a:t>
            </a:r>
            <a:r>
              <a:rPr lang="ru-RU" i="1" dirty="0" err="1"/>
              <a:t>Eventual</a:t>
            </a:r>
            <a:r>
              <a:rPr lang="ru-RU" dirty="0"/>
              <a:t>) — </a:t>
            </a:r>
            <a:r>
              <a:rPr lang="ru-RU" dirty="0" err="1"/>
              <a:t>збірка</a:t>
            </a:r>
            <a:r>
              <a:rPr lang="ru-RU" dirty="0"/>
              <a:t> </a:t>
            </a:r>
            <a:r>
              <a:rPr lang="ru-RU" dirty="0" err="1"/>
              <a:t>розповідей</a:t>
            </a:r>
            <a:r>
              <a:rPr lang="ru-RU" dirty="0"/>
              <a:t>.</a:t>
            </a:r>
          </a:p>
          <a:p>
            <a:pPr lvl="0"/>
            <a:r>
              <a:rPr lang="ru-RU" dirty="0">
                <a:hlinkClick r:id="rId9" tooltip="2002"/>
              </a:rPr>
              <a:t>2002</a:t>
            </a:r>
            <a:r>
              <a:rPr lang="ru-RU" dirty="0"/>
              <a:t> — </a:t>
            </a:r>
            <a:r>
              <a:rPr lang="ru-RU" dirty="0">
                <a:hlinkClick r:id="rId11" tooltip="З б'юїка (ще не написана)"/>
              </a:rPr>
              <a:t>З </a:t>
            </a:r>
            <a:r>
              <a:rPr lang="ru-RU" dirty="0" err="1">
                <a:hlinkClick r:id="rId11" tooltip="З б'юїка (ще не написана)"/>
              </a:rPr>
              <a:t>б'юїка</a:t>
            </a:r>
            <a:r>
              <a:rPr lang="ru-RU" dirty="0"/>
              <a:t> (</a:t>
            </a:r>
            <a:r>
              <a:rPr lang="ru-RU" dirty="0">
                <a:hlinkClick r:id="rId4" tooltip="Англійська мова"/>
              </a:rPr>
              <a:t>англ.</a:t>
            </a:r>
            <a:r>
              <a:rPr lang="ru-RU" dirty="0"/>
              <a:t> </a:t>
            </a:r>
            <a:r>
              <a:rPr lang="ru-RU" i="1" dirty="0" err="1"/>
              <a:t>From</a:t>
            </a:r>
            <a:r>
              <a:rPr lang="ru-RU" i="1" dirty="0"/>
              <a:t> a </a:t>
            </a:r>
            <a:r>
              <a:rPr lang="ru-RU" i="1" dirty="0" err="1"/>
              <a:t>Buick</a:t>
            </a:r>
            <a:r>
              <a:rPr lang="ru-RU" i="1" dirty="0"/>
              <a:t> 8</a:t>
            </a:r>
            <a:r>
              <a:rPr lang="ru-RU" dirty="0"/>
              <a:t>)</a:t>
            </a:r>
          </a:p>
          <a:p>
            <a:pPr lvl="0"/>
            <a:r>
              <a:rPr lang="ru-RU" dirty="0">
                <a:hlinkClick r:id="rId12" tooltip="2003"/>
              </a:rPr>
              <a:t>2003</a:t>
            </a:r>
            <a:r>
              <a:rPr lang="ru-RU" dirty="0"/>
              <a:t> — </a:t>
            </a:r>
            <a:r>
              <a:rPr lang="ru-RU" dirty="0">
                <a:hlinkClick r:id="rId13" tooltip="Темна Вежа V: Вовки Кальї"/>
              </a:rPr>
              <a:t>Темна Вежа V: Вовки </a:t>
            </a:r>
            <a:r>
              <a:rPr lang="ru-RU" dirty="0" err="1">
                <a:hlinkClick r:id="rId13" tooltip="Темна Вежа V: Вовки Кальї"/>
              </a:rPr>
              <a:t>Кальї</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V: </a:t>
            </a:r>
            <a:r>
              <a:rPr lang="ru-RU" i="1" dirty="0" err="1"/>
              <a:t>Wolves</a:t>
            </a:r>
            <a:r>
              <a:rPr lang="ru-RU" i="1" dirty="0"/>
              <a:t> </a:t>
            </a:r>
            <a:r>
              <a:rPr lang="ru-RU" i="1" dirty="0" err="1"/>
              <a:t>of</a:t>
            </a:r>
            <a:r>
              <a:rPr lang="ru-RU" i="1" dirty="0"/>
              <a:t> </a:t>
            </a:r>
            <a:r>
              <a:rPr lang="ru-RU" i="1" dirty="0" err="1"/>
              <a:t>the</a:t>
            </a:r>
            <a:r>
              <a:rPr lang="ru-RU" i="1" dirty="0"/>
              <a:t> </a:t>
            </a:r>
            <a:r>
              <a:rPr lang="ru-RU" i="1" dirty="0" err="1"/>
              <a:t>Calla</a:t>
            </a:r>
            <a:r>
              <a:rPr lang="ru-RU" dirty="0"/>
              <a:t>)</a:t>
            </a:r>
          </a:p>
          <a:p>
            <a:pPr lvl="0"/>
            <a:r>
              <a:rPr lang="ru-RU" dirty="0">
                <a:hlinkClick r:id="rId14" tooltip="2004"/>
              </a:rPr>
              <a:t>2004</a:t>
            </a:r>
            <a:r>
              <a:rPr lang="ru-RU" dirty="0"/>
              <a:t> — </a:t>
            </a:r>
            <a:r>
              <a:rPr lang="ru-RU" dirty="0">
                <a:hlinkClick r:id="rId15" tooltip="Темна Вежа VI: Пісня Сюзанни"/>
              </a:rPr>
              <a:t>Темна Вежа VI: </a:t>
            </a:r>
            <a:r>
              <a:rPr lang="ru-RU" dirty="0" err="1">
                <a:hlinkClick r:id="rId15" tooltip="Темна Вежа VI: Пісня Сюзанни"/>
              </a:rPr>
              <a:t>Пісня</a:t>
            </a:r>
            <a:r>
              <a:rPr lang="ru-RU" dirty="0">
                <a:hlinkClick r:id="rId15" tooltip="Темна Вежа VI: Пісня Сюзанни"/>
              </a:rPr>
              <a:t> </a:t>
            </a:r>
            <a:r>
              <a:rPr lang="ru-RU" dirty="0" err="1">
                <a:hlinkClick r:id="rId15" tooltip="Темна Вежа VI: Пісня Сюзанни"/>
              </a:rPr>
              <a:t>Сюзанни</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VI: </a:t>
            </a:r>
            <a:r>
              <a:rPr lang="ru-RU" i="1" dirty="0" err="1"/>
              <a:t>Song</a:t>
            </a:r>
            <a:r>
              <a:rPr lang="ru-RU" i="1" dirty="0"/>
              <a:t> </a:t>
            </a:r>
            <a:r>
              <a:rPr lang="ru-RU" i="1" dirty="0" err="1"/>
              <a:t>of</a:t>
            </a:r>
            <a:r>
              <a:rPr lang="ru-RU" i="1" dirty="0"/>
              <a:t> </a:t>
            </a:r>
            <a:r>
              <a:rPr lang="ru-RU" i="1" dirty="0" err="1"/>
              <a:t>Susannah</a:t>
            </a:r>
            <a:r>
              <a:rPr lang="ru-RU" dirty="0"/>
              <a:t>)</a:t>
            </a:r>
          </a:p>
          <a:p>
            <a:pPr lvl="0"/>
            <a:r>
              <a:rPr lang="ru-RU" dirty="0">
                <a:hlinkClick r:id="rId14" tooltip="2004"/>
              </a:rPr>
              <a:t>2004</a:t>
            </a:r>
            <a:r>
              <a:rPr lang="ru-RU" dirty="0"/>
              <a:t> — </a:t>
            </a:r>
            <a:r>
              <a:rPr lang="ru-RU" dirty="0">
                <a:hlinkClick r:id="rId16" tooltip="Темна Вежа VII: Темна Вежа"/>
              </a:rPr>
              <a:t>Темна Вежа VII: Темна Вежа</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VII: </a:t>
            </a:r>
            <a:r>
              <a:rPr lang="ru-RU" i="1" dirty="0" err="1"/>
              <a:t>The</a:t>
            </a:r>
            <a:r>
              <a:rPr lang="ru-RU" i="1" dirty="0"/>
              <a:t> </a:t>
            </a:r>
            <a:r>
              <a:rPr lang="ru-RU" i="1" dirty="0" err="1"/>
              <a:t>Dark</a:t>
            </a:r>
            <a:r>
              <a:rPr lang="ru-RU" i="1" dirty="0"/>
              <a:t> </a:t>
            </a:r>
            <a:r>
              <a:rPr lang="ru-RU" i="1" dirty="0" err="1"/>
              <a:t>Tower</a:t>
            </a:r>
            <a:r>
              <a:rPr lang="ru-RU" dirty="0"/>
              <a:t>)</a:t>
            </a:r>
          </a:p>
          <a:p>
            <a:pPr lvl="0"/>
            <a:r>
              <a:rPr lang="ru-RU" dirty="0">
                <a:hlinkClick r:id="rId17" tooltip="2005"/>
              </a:rPr>
              <a:t>2005</a:t>
            </a:r>
            <a:r>
              <a:rPr lang="ru-RU" dirty="0"/>
              <a:t> — </a:t>
            </a:r>
            <a:r>
              <a:rPr lang="ru-RU" dirty="0" err="1">
                <a:hlinkClick r:id="rId18" tooltip="Хлопець з Колорадо (ще не написана)"/>
              </a:rPr>
              <a:t>Хлопець</a:t>
            </a:r>
            <a:r>
              <a:rPr lang="ru-RU" dirty="0">
                <a:hlinkClick r:id="rId18" tooltip="Хлопець з Колорадо (ще не написана)"/>
              </a:rPr>
              <a:t> з Колорадо</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Colorado</a:t>
            </a:r>
            <a:r>
              <a:rPr lang="ru-RU" i="1" dirty="0"/>
              <a:t> </a:t>
            </a:r>
            <a:r>
              <a:rPr lang="ru-RU" i="1" dirty="0" err="1"/>
              <a:t>Kid</a:t>
            </a:r>
            <a:r>
              <a:rPr lang="ru-RU" dirty="0"/>
              <a:t>)</a:t>
            </a:r>
          </a:p>
          <a:p>
            <a:pPr lvl="0"/>
            <a:r>
              <a:rPr lang="ru-RU" dirty="0">
                <a:hlinkClick r:id="rId19" tooltip="2006"/>
              </a:rPr>
              <a:t>2006</a:t>
            </a:r>
            <a:r>
              <a:rPr lang="ru-RU" dirty="0"/>
              <a:t> — </a:t>
            </a:r>
            <a:r>
              <a:rPr lang="ru-RU" dirty="0">
                <a:hlinkClick r:id="rId20" tooltip="Зона покриття (роман)"/>
              </a:rPr>
              <a:t>Зона </a:t>
            </a:r>
            <a:r>
              <a:rPr lang="ru-RU" dirty="0" err="1">
                <a:hlinkClick r:id="rId20" tooltip="Зона покриття (роман)"/>
              </a:rPr>
              <a:t>покриття</a:t>
            </a:r>
            <a:r>
              <a:rPr lang="ru-RU" dirty="0"/>
              <a:t> (</a:t>
            </a:r>
            <a:r>
              <a:rPr lang="ru-RU" dirty="0">
                <a:hlinkClick r:id="rId4" tooltip="Англійська мова"/>
              </a:rPr>
              <a:t>англ.</a:t>
            </a:r>
            <a:r>
              <a:rPr lang="ru-RU" dirty="0"/>
              <a:t> </a:t>
            </a:r>
            <a:r>
              <a:rPr lang="ru-RU" i="1" dirty="0" err="1"/>
              <a:t>Cell</a:t>
            </a:r>
            <a:r>
              <a:rPr lang="ru-RU" dirty="0"/>
              <a:t>)</a:t>
            </a:r>
          </a:p>
          <a:p>
            <a:pPr lvl="0"/>
            <a:r>
              <a:rPr lang="ru-RU" dirty="0">
                <a:hlinkClick r:id="rId19" tooltip="2006"/>
              </a:rPr>
              <a:t>2006</a:t>
            </a:r>
            <a:r>
              <a:rPr lang="ru-RU" dirty="0"/>
              <a:t> — </a:t>
            </a:r>
            <a:r>
              <a:rPr lang="ru-RU" dirty="0" err="1">
                <a:hlinkClick r:id="rId21" tooltip="Історія Лізі"/>
              </a:rPr>
              <a:t>Історія</a:t>
            </a:r>
            <a:r>
              <a:rPr lang="ru-RU" dirty="0">
                <a:hlinkClick r:id="rId21" tooltip="Історія Лізі"/>
              </a:rPr>
              <a:t> </a:t>
            </a:r>
            <a:r>
              <a:rPr lang="ru-RU" dirty="0" err="1">
                <a:hlinkClick r:id="rId21" tooltip="Історія Лізі"/>
              </a:rPr>
              <a:t>Лізі</a:t>
            </a:r>
            <a:r>
              <a:rPr lang="ru-RU" dirty="0"/>
              <a:t> (</a:t>
            </a:r>
            <a:r>
              <a:rPr lang="ru-RU" dirty="0">
                <a:hlinkClick r:id="rId4" tooltip="Англійська мова"/>
              </a:rPr>
              <a:t>англ.</a:t>
            </a:r>
            <a:r>
              <a:rPr lang="ru-RU" dirty="0"/>
              <a:t> </a:t>
            </a:r>
            <a:r>
              <a:rPr lang="ru-RU" i="1" dirty="0" err="1"/>
              <a:t>Lisey’s</a:t>
            </a:r>
            <a:r>
              <a:rPr lang="ru-RU" i="1" dirty="0"/>
              <a:t> </a:t>
            </a:r>
            <a:r>
              <a:rPr lang="ru-RU" i="1" dirty="0" err="1"/>
              <a:t>Story</a:t>
            </a:r>
            <a:r>
              <a:rPr lang="ru-RU" dirty="0"/>
              <a:t>)</a:t>
            </a:r>
          </a:p>
          <a:p>
            <a:pPr lvl="0"/>
            <a:r>
              <a:rPr lang="ru-RU" dirty="0">
                <a:hlinkClick r:id="rId22" tooltip="2007"/>
              </a:rPr>
              <a:t>2007</a:t>
            </a:r>
            <a:r>
              <a:rPr lang="ru-RU" dirty="0"/>
              <a:t> — </a:t>
            </a:r>
            <a:r>
              <a:rPr lang="ru-RU" dirty="0" err="1">
                <a:hlinkClick r:id="rId23" tooltip="Блейз (роман)"/>
              </a:rPr>
              <a:t>Блейз</a:t>
            </a:r>
            <a:r>
              <a:rPr lang="ru-RU" dirty="0"/>
              <a:t> (</a:t>
            </a:r>
            <a:r>
              <a:rPr lang="ru-RU" dirty="0">
                <a:hlinkClick r:id="rId4" tooltip="Англійська мова"/>
              </a:rPr>
              <a:t>англ.</a:t>
            </a:r>
            <a:r>
              <a:rPr lang="ru-RU" dirty="0"/>
              <a:t> </a:t>
            </a:r>
            <a:r>
              <a:rPr lang="ru-RU" i="1" dirty="0" err="1"/>
              <a:t>Blaze</a:t>
            </a:r>
            <a:r>
              <a:rPr lang="ru-RU" dirty="0"/>
              <a:t>) (</a:t>
            </a:r>
            <a:r>
              <a:rPr lang="ru-RU" dirty="0" err="1"/>
              <a:t>під</a:t>
            </a:r>
            <a:r>
              <a:rPr lang="ru-RU" dirty="0"/>
              <a:t> </a:t>
            </a:r>
            <a:r>
              <a:rPr lang="ru-RU" dirty="0" err="1"/>
              <a:t>псевд</a:t>
            </a:r>
            <a:r>
              <a:rPr lang="ru-RU" dirty="0"/>
              <a:t>. </a:t>
            </a:r>
            <a:r>
              <a:rPr lang="ru-RU" dirty="0" err="1"/>
              <a:t>Річард</a:t>
            </a:r>
            <a:r>
              <a:rPr lang="ru-RU" dirty="0"/>
              <a:t> </a:t>
            </a:r>
            <a:r>
              <a:rPr lang="ru-RU" dirty="0" err="1"/>
              <a:t>Бахман</a:t>
            </a:r>
            <a:r>
              <a:rPr lang="ru-RU" dirty="0"/>
              <a:t>)</a:t>
            </a:r>
          </a:p>
          <a:p>
            <a:pPr lvl="0"/>
            <a:r>
              <a:rPr lang="ru-RU" dirty="0">
                <a:hlinkClick r:id="rId24" tooltip="2008"/>
              </a:rPr>
              <a:t>2008</a:t>
            </a:r>
            <a:r>
              <a:rPr lang="ru-RU" dirty="0"/>
              <a:t> — </a:t>
            </a:r>
            <a:r>
              <a:rPr lang="ru-RU" dirty="0" err="1">
                <a:hlinkClick r:id="rId25" tooltip="Острів Дума (роман)"/>
              </a:rPr>
              <a:t>Острів</a:t>
            </a:r>
            <a:r>
              <a:rPr lang="ru-RU" dirty="0">
                <a:hlinkClick r:id="rId25" tooltip="Острів Дума (роман)"/>
              </a:rPr>
              <a:t> Дума</a:t>
            </a:r>
            <a:r>
              <a:rPr lang="ru-RU" dirty="0"/>
              <a:t> (</a:t>
            </a:r>
            <a:r>
              <a:rPr lang="ru-RU" dirty="0">
                <a:hlinkClick r:id="rId4" tooltip="Англійська мова"/>
              </a:rPr>
              <a:t>англ.</a:t>
            </a:r>
            <a:r>
              <a:rPr lang="ru-RU" dirty="0"/>
              <a:t> </a:t>
            </a:r>
            <a:r>
              <a:rPr lang="ru-RU" i="1" dirty="0" err="1"/>
              <a:t>Duma</a:t>
            </a:r>
            <a:r>
              <a:rPr lang="ru-RU" i="1" dirty="0"/>
              <a:t> </a:t>
            </a:r>
            <a:r>
              <a:rPr lang="ru-RU" i="1" dirty="0" err="1"/>
              <a:t>Key</a:t>
            </a:r>
            <a:r>
              <a:rPr lang="ru-RU" dirty="0"/>
              <a:t>)</a:t>
            </a:r>
          </a:p>
          <a:p>
            <a:endParaRPr lang="ru-RU" dirty="0"/>
          </a:p>
        </p:txBody>
      </p:sp>
    </p:spTree>
    <p:extLst>
      <p:ext uri="{BB962C8B-B14F-4D97-AF65-F5344CB8AC3E}">
        <p14:creationId xmlns:p14="http://schemas.microsoft.com/office/powerpoint/2010/main" val="10084969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1" y="321973"/>
            <a:ext cx="10131425" cy="6336404"/>
          </a:xfrm>
        </p:spPr>
        <p:txBody>
          <a:bodyPr>
            <a:normAutofit/>
          </a:bodyPr>
          <a:lstStyle/>
          <a:p>
            <a:pPr lvl="0"/>
            <a:r>
              <a:rPr lang="ru-RU" dirty="0">
                <a:hlinkClick r:id="rId2" tooltip="2009"/>
              </a:rPr>
              <a:t>2009</a:t>
            </a:r>
            <a:r>
              <a:rPr lang="ru-RU" dirty="0"/>
              <a:t> — </a:t>
            </a:r>
            <a:r>
              <a:rPr lang="ru-RU" dirty="0" err="1">
                <a:hlinkClick r:id="rId3" tooltip="Під куполом"/>
              </a:rPr>
              <a:t>Під</a:t>
            </a:r>
            <a:r>
              <a:rPr lang="ru-RU" dirty="0">
                <a:hlinkClick r:id="rId3" tooltip="Під куполом"/>
              </a:rPr>
              <a:t> куполом</a:t>
            </a:r>
            <a:r>
              <a:rPr lang="ru-RU" dirty="0"/>
              <a:t> (</a:t>
            </a:r>
            <a:r>
              <a:rPr lang="ru-RU" dirty="0">
                <a:hlinkClick r:id="rId4" tooltip="Англійська мова"/>
              </a:rPr>
              <a:t>англ.</a:t>
            </a:r>
            <a:r>
              <a:rPr lang="ru-RU" dirty="0"/>
              <a:t> </a:t>
            </a:r>
            <a:r>
              <a:rPr lang="ru-RU" i="1" dirty="0" err="1"/>
              <a:t>Under</a:t>
            </a:r>
            <a:r>
              <a:rPr lang="ru-RU" i="1" dirty="0"/>
              <a:t> </a:t>
            </a:r>
            <a:r>
              <a:rPr lang="ru-RU" i="1" dirty="0" err="1"/>
              <a:t>the</a:t>
            </a:r>
            <a:r>
              <a:rPr lang="ru-RU" i="1" dirty="0"/>
              <a:t> </a:t>
            </a:r>
            <a:r>
              <a:rPr lang="ru-RU" i="1" dirty="0" err="1"/>
              <a:t>Dome</a:t>
            </a:r>
            <a:r>
              <a:rPr lang="ru-RU" dirty="0"/>
              <a:t>)</a:t>
            </a:r>
          </a:p>
          <a:p>
            <a:pPr lvl="0"/>
            <a:r>
              <a:rPr lang="ru-RU" dirty="0">
                <a:hlinkClick r:id="rId2" tooltip="2009"/>
              </a:rPr>
              <a:t>2009</a:t>
            </a:r>
            <a:r>
              <a:rPr lang="ru-RU" dirty="0"/>
              <a:t> — </a:t>
            </a:r>
            <a:r>
              <a:rPr lang="ru-RU" dirty="0">
                <a:hlinkClick r:id="rId5" tooltip="Ур (новелла) (ще не написана)"/>
              </a:rPr>
              <a:t>Ур</a:t>
            </a:r>
            <a:r>
              <a:rPr lang="ru-RU" dirty="0"/>
              <a:t> (</a:t>
            </a:r>
            <a:r>
              <a:rPr lang="ru-RU" dirty="0">
                <a:hlinkClick r:id="rId4" tooltip="Англійська мова"/>
              </a:rPr>
              <a:t>англ.</a:t>
            </a:r>
            <a:r>
              <a:rPr lang="ru-RU" dirty="0"/>
              <a:t> </a:t>
            </a:r>
            <a:r>
              <a:rPr lang="ru-RU" i="1" dirty="0" err="1"/>
              <a:t>Ur</a:t>
            </a:r>
            <a:r>
              <a:rPr lang="ru-RU" dirty="0"/>
              <a:t>)</a:t>
            </a:r>
          </a:p>
          <a:p>
            <a:pPr lvl="0"/>
            <a:r>
              <a:rPr lang="ru-RU" dirty="0">
                <a:hlinkClick r:id="rId6" tooltip="2010"/>
              </a:rPr>
              <a:t>2010</a:t>
            </a:r>
            <a:r>
              <a:rPr lang="ru-RU" dirty="0"/>
              <a:t> — </a:t>
            </a:r>
            <a:r>
              <a:rPr lang="ru-RU" dirty="0">
                <a:hlinkClick r:id="rId7" tooltip="Блокада Біллі (роман)"/>
              </a:rPr>
              <a:t>Блокада </a:t>
            </a:r>
            <a:r>
              <a:rPr lang="ru-RU" dirty="0" err="1">
                <a:hlinkClick r:id="rId7" tooltip="Блокада Біллі (роман)"/>
              </a:rPr>
              <a:t>Біллі</a:t>
            </a:r>
            <a:r>
              <a:rPr lang="ru-RU" dirty="0"/>
              <a:t> (</a:t>
            </a:r>
            <a:r>
              <a:rPr lang="ru-RU" dirty="0">
                <a:hlinkClick r:id="rId4" tooltip="Англійська мова"/>
              </a:rPr>
              <a:t>англ.</a:t>
            </a:r>
            <a:r>
              <a:rPr lang="ru-RU" dirty="0"/>
              <a:t> </a:t>
            </a:r>
            <a:r>
              <a:rPr lang="ru-RU" i="1" dirty="0" err="1"/>
              <a:t>Blockade</a:t>
            </a:r>
            <a:r>
              <a:rPr lang="ru-RU" i="1" dirty="0"/>
              <a:t> </a:t>
            </a:r>
            <a:r>
              <a:rPr lang="ru-RU" i="1" dirty="0" err="1"/>
              <a:t>Billy</a:t>
            </a:r>
            <a:r>
              <a:rPr lang="ru-RU" dirty="0"/>
              <a:t>)</a:t>
            </a:r>
          </a:p>
          <a:p>
            <a:pPr lvl="0"/>
            <a:r>
              <a:rPr lang="ru-RU" dirty="0">
                <a:hlinkClick r:id="rId6" tooltip="2010"/>
              </a:rPr>
              <a:t>2010</a:t>
            </a:r>
            <a:r>
              <a:rPr lang="ru-RU" dirty="0"/>
              <a:t> — </a:t>
            </a:r>
            <a:r>
              <a:rPr lang="ru-RU" dirty="0" err="1">
                <a:hlinkClick r:id="rId8" tooltip="Повна темрява. Без зірок"/>
              </a:rPr>
              <a:t>Повна</a:t>
            </a:r>
            <a:r>
              <a:rPr lang="ru-RU" dirty="0">
                <a:hlinkClick r:id="rId8" tooltip="Повна темрява. Без зірок"/>
              </a:rPr>
              <a:t> </a:t>
            </a:r>
            <a:r>
              <a:rPr lang="ru-RU" dirty="0" err="1">
                <a:hlinkClick r:id="rId8" tooltip="Повна темрява. Без зірок"/>
              </a:rPr>
              <a:t>темрява</a:t>
            </a:r>
            <a:r>
              <a:rPr lang="ru-RU" dirty="0">
                <a:hlinkClick r:id="rId8" tooltip="Повна темрява. Без зірок"/>
              </a:rPr>
              <a:t>. Без </a:t>
            </a:r>
            <a:r>
              <a:rPr lang="ru-RU" dirty="0" err="1">
                <a:hlinkClick r:id="rId8" tooltip="Повна темрява. Без зірок"/>
              </a:rPr>
              <a:t>зірок</a:t>
            </a:r>
            <a:r>
              <a:rPr lang="ru-RU" dirty="0"/>
              <a:t> (</a:t>
            </a:r>
            <a:r>
              <a:rPr lang="ru-RU" dirty="0">
                <a:hlinkClick r:id="rId4" tooltip="Англійська мова"/>
              </a:rPr>
              <a:t>англ.</a:t>
            </a:r>
            <a:r>
              <a:rPr lang="ru-RU" dirty="0"/>
              <a:t> </a:t>
            </a:r>
            <a:r>
              <a:rPr lang="ru-RU" i="1" dirty="0" err="1"/>
              <a:t>Full</a:t>
            </a:r>
            <a:r>
              <a:rPr lang="ru-RU" i="1" dirty="0"/>
              <a:t> </a:t>
            </a:r>
            <a:r>
              <a:rPr lang="ru-RU" i="1" dirty="0" err="1"/>
              <a:t>Dark</a:t>
            </a:r>
            <a:r>
              <a:rPr lang="ru-RU" i="1" dirty="0"/>
              <a:t>, </a:t>
            </a:r>
            <a:r>
              <a:rPr lang="ru-RU" i="1" dirty="0" err="1"/>
              <a:t>No</a:t>
            </a:r>
            <a:r>
              <a:rPr lang="ru-RU" i="1" dirty="0"/>
              <a:t> </a:t>
            </a:r>
            <a:r>
              <a:rPr lang="ru-RU" i="1" dirty="0" err="1"/>
              <a:t>Stars</a:t>
            </a:r>
            <a:r>
              <a:rPr lang="ru-RU" dirty="0"/>
              <a:t>) — </a:t>
            </a:r>
            <a:r>
              <a:rPr lang="ru-RU" dirty="0" err="1"/>
              <a:t>збірка</a:t>
            </a:r>
            <a:r>
              <a:rPr lang="ru-RU" dirty="0"/>
              <a:t> </a:t>
            </a:r>
            <a:r>
              <a:rPr lang="ru-RU" dirty="0" err="1"/>
              <a:t>повістей</a:t>
            </a:r>
            <a:endParaRPr lang="ru-RU" dirty="0"/>
          </a:p>
          <a:p>
            <a:pPr lvl="0"/>
            <a:r>
              <a:rPr lang="ru-RU" dirty="0">
                <a:hlinkClick r:id="rId9" tooltip="2011"/>
              </a:rPr>
              <a:t>2011</a:t>
            </a:r>
            <a:r>
              <a:rPr lang="ru-RU" dirty="0"/>
              <a:t> — </a:t>
            </a:r>
            <a:r>
              <a:rPr lang="ru-RU" dirty="0">
                <a:hlinkClick r:id="rId10" tooltip="11/22/63"/>
              </a:rPr>
              <a:t>11/22/63</a:t>
            </a:r>
            <a:r>
              <a:rPr lang="ru-RU" dirty="0"/>
              <a:t> (</a:t>
            </a:r>
            <a:r>
              <a:rPr lang="ru-RU" dirty="0">
                <a:hlinkClick r:id="rId4" tooltip="Англійська мова"/>
              </a:rPr>
              <a:t>англ.</a:t>
            </a:r>
            <a:r>
              <a:rPr lang="ru-RU" dirty="0"/>
              <a:t> </a:t>
            </a:r>
            <a:r>
              <a:rPr lang="ru-RU" i="1" dirty="0"/>
              <a:t>11/22/63</a:t>
            </a:r>
            <a:r>
              <a:rPr lang="ru-RU" dirty="0"/>
              <a:t>)</a:t>
            </a:r>
          </a:p>
          <a:p>
            <a:pPr lvl="0"/>
            <a:r>
              <a:rPr lang="ru-RU" dirty="0">
                <a:hlinkClick r:id="rId11" tooltip="2012"/>
              </a:rPr>
              <a:t>2012</a:t>
            </a:r>
            <a:r>
              <a:rPr lang="ru-RU" dirty="0"/>
              <a:t> — </a:t>
            </a:r>
            <a:r>
              <a:rPr lang="ru-RU" dirty="0">
                <a:hlinkClick r:id="rId12" tooltip="Темна Вежа: Вітер крізь замкову щілину"/>
              </a:rPr>
              <a:t>Темна Вежа: </a:t>
            </a:r>
            <a:r>
              <a:rPr lang="ru-RU" dirty="0" err="1">
                <a:hlinkClick r:id="rId12" tooltip="Темна Вежа: Вітер крізь замкову щілину"/>
              </a:rPr>
              <a:t>Вітер</a:t>
            </a:r>
            <a:r>
              <a:rPr lang="ru-RU" dirty="0">
                <a:hlinkClick r:id="rId12" tooltip="Темна Вежа: Вітер крізь замкову щілину"/>
              </a:rPr>
              <a:t> </a:t>
            </a:r>
            <a:r>
              <a:rPr lang="ru-RU" dirty="0" err="1">
                <a:hlinkClick r:id="rId12" tooltip="Темна Вежа: Вітер крізь замкову щілину"/>
              </a:rPr>
              <a:t>крізь</a:t>
            </a:r>
            <a:r>
              <a:rPr lang="ru-RU" dirty="0">
                <a:hlinkClick r:id="rId12" tooltip="Темна Вежа: Вітер крізь замкову щілину"/>
              </a:rPr>
              <a:t> </a:t>
            </a:r>
            <a:r>
              <a:rPr lang="ru-RU" dirty="0" err="1">
                <a:hlinkClick r:id="rId12" tooltip="Темна Вежа: Вітер крізь замкову щілину"/>
              </a:rPr>
              <a:t>замкову</a:t>
            </a:r>
            <a:r>
              <a:rPr lang="ru-RU" dirty="0">
                <a:hlinkClick r:id="rId12" tooltip="Темна Вежа: Вітер крізь замкову щілину"/>
              </a:rPr>
              <a:t> </a:t>
            </a:r>
            <a:r>
              <a:rPr lang="ru-RU" dirty="0" err="1">
                <a:hlinkClick r:id="rId12" tooltip="Темна Вежа: Вітер крізь замкову щілину"/>
              </a:rPr>
              <a:t>щілину</a:t>
            </a:r>
            <a:r>
              <a:rPr lang="ru-RU" dirty="0"/>
              <a:t> (</a:t>
            </a:r>
            <a:r>
              <a:rPr lang="ru-RU" dirty="0">
                <a:hlinkClick r:id="rId4" tooltip="Англійська мова"/>
              </a:rPr>
              <a:t>англ.</a:t>
            </a:r>
            <a:r>
              <a:rPr lang="ru-RU" dirty="0"/>
              <a:t> </a:t>
            </a:r>
            <a:r>
              <a:rPr lang="ru-RU" i="1" dirty="0" err="1"/>
              <a:t>The</a:t>
            </a:r>
            <a:r>
              <a:rPr lang="ru-RU" i="1" dirty="0"/>
              <a:t> </a:t>
            </a:r>
            <a:r>
              <a:rPr lang="ru-RU" i="1" dirty="0" err="1"/>
              <a:t>Dark</a:t>
            </a:r>
            <a:r>
              <a:rPr lang="ru-RU" i="1" dirty="0"/>
              <a:t> </a:t>
            </a:r>
            <a:r>
              <a:rPr lang="ru-RU" i="1" dirty="0" err="1"/>
              <a:t>Tower</a:t>
            </a:r>
            <a:r>
              <a:rPr lang="ru-RU" i="1" dirty="0"/>
              <a:t>: </a:t>
            </a:r>
            <a:r>
              <a:rPr lang="ru-RU" i="1" dirty="0" err="1"/>
              <a:t>The</a:t>
            </a:r>
            <a:r>
              <a:rPr lang="ru-RU" i="1" dirty="0"/>
              <a:t> </a:t>
            </a:r>
            <a:r>
              <a:rPr lang="ru-RU" i="1" dirty="0" err="1"/>
              <a:t>Wind</a:t>
            </a:r>
            <a:r>
              <a:rPr lang="ru-RU" i="1" dirty="0"/>
              <a:t> </a:t>
            </a:r>
            <a:r>
              <a:rPr lang="ru-RU" i="1" dirty="0" err="1"/>
              <a:t>Through</a:t>
            </a:r>
            <a:r>
              <a:rPr lang="ru-RU" i="1" dirty="0"/>
              <a:t> </a:t>
            </a:r>
            <a:r>
              <a:rPr lang="ru-RU" i="1" dirty="0" err="1"/>
              <a:t>the</a:t>
            </a:r>
            <a:r>
              <a:rPr lang="ru-RU" i="1" dirty="0"/>
              <a:t> </a:t>
            </a:r>
            <a:r>
              <a:rPr lang="ru-RU" i="1" dirty="0" err="1"/>
              <a:t>Keyhole</a:t>
            </a:r>
            <a:r>
              <a:rPr lang="ru-RU" dirty="0"/>
              <a:t>)</a:t>
            </a:r>
          </a:p>
          <a:p>
            <a:pPr lvl="0"/>
            <a:r>
              <a:rPr lang="ru-RU" dirty="0">
                <a:hlinkClick r:id="rId13" tooltip="2013"/>
              </a:rPr>
              <a:t>2013</a:t>
            </a:r>
            <a:r>
              <a:rPr lang="ru-RU" dirty="0"/>
              <a:t> — </a:t>
            </a:r>
            <a:r>
              <a:rPr lang="ru-RU" dirty="0">
                <a:hlinkClick r:id="rId14" tooltip="Доктор Сон"/>
              </a:rPr>
              <a:t>Доктор Сон</a:t>
            </a:r>
            <a:r>
              <a:rPr lang="ru-RU" dirty="0"/>
              <a:t> (</a:t>
            </a:r>
            <a:r>
              <a:rPr lang="ru-RU" dirty="0">
                <a:hlinkClick r:id="rId4" tooltip="Англійська мова"/>
              </a:rPr>
              <a:t>англ.</a:t>
            </a:r>
            <a:r>
              <a:rPr lang="ru-RU" dirty="0"/>
              <a:t> </a:t>
            </a:r>
            <a:r>
              <a:rPr lang="ru-RU" i="1" dirty="0" err="1"/>
              <a:t>Dr</a:t>
            </a:r>
            <a:r>
              <a:rPr lang="ru-RU" i="1" dirty="0"/>
              <a:t>. </a:t>
            </a:r>
            <a:r>
              <a:rPr lang="ru-RU" i="1" dirty="0" err="1"/>
              <a:t>Sleep</a:t>
            </a:r>
            <a:r>
              <a:rPr lang="ru-RU" dirty="0"/>
              <a:t>)</a:t>
            </a:r>
          </a:p>
          <a:p>
            <a:pPr lvl="0"/>
            <a:r>
              <a:rPr lang="ru-RU" dirty="0">
                <a:hlinkClick r:id="rId15" tooltip="2014"/>
              </a:rPr>
              <a:t>2014</a:t>
            </a:r>
            <a:r>
              <a:rPr lang="ru-RU" dirty="0"/>
              <a:t> — </a:t>
            </a:r>
            <a:r>
              <a:rPr lang="ru-RU" dirty="0" err="1">
                <a:hlinkClick r:id="rId16" tooltip="Містер Мерседес (ще не написана)"/>
              </a:rPr>
              <a:t>Містер</a:t>
            </a:r>
            <a:r>
              <a:rPr lang="ru-RU" dirty="0">
                <a:hlinkClick r:id="rId16" tooltip="Містер Мерседес (ще не написана)"/>
              </a:rPr>
              <a:t> Мерседес</a:t>
            </a:r>
            <a:r>
              <a:rPr lang="ru-RU" dirty="0"/>
              <a:t> (</a:t>
            </a:r>
            <a:r>
              <a:rPr lang="ru-RU" dirty="0">
                <a:hlinkClick r:id="rId4" tooltip="Англійська мова"/>
              </a:rPr>
              <a:t>англ.</a:t>
            </a:r>
            <a:r>
              <a:rPr lang="ru-RU" dirty="0"/>
              <a:t> </a:t>
            </a:r>
            <a:r>
              <a:rPr lang="ru-RU" i="1" dirty="0" err="1"/>
              <a:t>Mr</a:t>
            </a:r>
            <a:r>
              <a:rPr lang="ru-RU" i="1" dirty="0"/>
              <a:t>. </a:t>
            </a:r>
            <a:r>
              <a:rPr lang="ru-RU" i="1" dirty="0" err="1"/>
              <a:t>Mercedes</a:t>
            </a:r>
            <a:r>
              <a:rPr lang="ru-RU" dirty="0"/>
              <a:t>) (</a:t>
            </a:r>
            <a:r>
              <a:rPr lang="ru-RU" dirty="0" err="1"/>
              <a:t>має</a:t>
            </a:r>
            <a:r>
              <a:rPr lang="ru-RU" dirty="0"/>
              <a:t> </a:t>
            </a:r>
            <a:r>
              <a:rPr lang="ru-RU" dirty="0" err="1"/>
              <a:t>вийти</a:t>
            </a:r>
            <a:r>
              <a:rPr lang="ru-RU" dirty="0"/>
              <a:t> 3 </a:t>
            </a:r>
            <a:r>
              <a:rPr lang="ru-RU" dirty="0" err="1"/>
              <a:t>червня</a:t>
            </a:r>
            <a:r>
              <a:rPr lang="ru-RU" dirty="0"/>
              <a:t>)</a:t>
            </a:r>
          </a:p>
          <a:p>
            <a:pPr lvl="0"/>
            <a:r>
              <a:rPr lang="ru-RU" dirty="0">
                <a:hlinkClick r:id="rId15" tooltip="2014"/>
              </a:rPr>
              <a:t>2014</a:t>
            </a:r>
            <a:r>
              <a:rPr lang="ru-RU" dirty="0"/>
              <a:t> — </a:t>
            </a:r>
            <a:r>
              <a:rPr lang="ru-RU" dirty="0" err="1">
                <a:hlinkClick r:id="rId17" tooltip="Відродження"/>
              </a:rPr>
              <a:t>Відродження</a:t>
            </a:r>
            <a:r>
              <a:rPr lang="ru-RU" dirty="0"/>
              <a:t> (</a:t>
            </a:r>
            <a:r>
              <a:rPr lang="ru-RU" dirty="0">
                <a:hlinkClick r:id="rId4" tooltip="Англійська мова"/>
              </a:rPr>
              <a:t>англ.</a:t>
            </a:r>
            <a:r>
              <a:rPr lang="ru-RU" dirty="0"/>
              <a:t> </a:t>
            </a:r>
            <a:r>
              <a:rPr lang="ru-RU" i="1" dirty="0" err="1"/>
              <a:t>Revival</a:t>
            </a:r>
            <a:r>
              <a:rPr lang="ru-RU" dirty="0"/>
              <a:t>) (</a:t>
            </a:r>
            <a:r>
              <a:rPr lang="ru-RU" dirty="0" err="1"/>
              <a:t>має</a:t>
            </a:r>
            <a:r>
              <a:rPr lang="ru-RU" dirty="0"/>
              <a:t> </a:t>
            </a:r>
            <a:r>
              <a:rPr lang="ru-RU" dirty="0" err="1"/>
              <a:t>вийти</a:t>
            </a:r>
            <a:r>
              <a:rPr lang="ru-RU" dirty="0"/>
              <a:t> 11 листопада)</a:t>
            </a:r>
          </a:p>
          <a:p>
            <a:endParaRPr lang="ru-RU" dirty="0"/>
          </a:p>
        </p:txBody>
      </p:sp>
    </p:spTree>
    <p:extLst>
      <p:ext uri="{BB962C8B-B14F-4D97-AF65-F5344CB8AC3E}">
        <p14:creationId xmlns:p14="http://schemas.microsoft.com/office/powerpoint/2010/main" val="26391663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739685"/>
          </a:xfrm>
        </p:spPr>
        <p:txBody>
          <a:bodyPr>
            <a:normAutofit/>
          </a:bodyPr>
          <a:lstStyle/>
          <a:p>
            <a:pPr algn="ctr"/>
            <a:r>
              <a:rPr lang="uk-UA" sz="8800" dirty="0" smtClean="0"/>
              <a:t>Дякую за увагу!</a:t>
            </a:r>
            <a:endParaRPr lang="ru-RU" sz="8800" dirty="0"/>
          </a:p>
        </p:txBody>
      </p:sp>
    </p:spTree>
    <p:extLst>
      <p:ext uri="{BB962C8B-B14F-4D97-AF65-F5344CB8AC3E}">
        <p14:creationId xmlns:p14="http://schemas.microsoft.com/office/powerpoint/2010/main" val="4837350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894231"/>
          </a:xfrm>
        </p:spPr>
        <p:txBody>
          <a:bodyPr>
            <a:normAutofit/>
          </a:bodyPr>
          <a:lstStyle/>
          <a:p>
            <a:r>
              <a:rPr lang="ru-RU" b="1" u="sng" dirty="0" err="1"/>
              <a:t>Сті́вен</a:t>
            </a:r>
            <a:r>
              <a:rPr lang="ru-RU" b="1" u="sng" dirty="0"/>
              <a:t> </a:t>
            </a:r>
            <a:r>
              <a:rPr lang="ru-RU" b="1" u="sng" dirty="0" err="1"/>
              <a:t>Е́двін</a:t>
            </a:r>
            <a:r>
              <a:rPr lang="ru-RU" b="1" u="sng" dirty="0"/>
              <a:t> </a:t>
            </a:r>
            <a:r>
              <a:rPr lang="ru-RU" b="1" u="sng" dirty="0" err="1"/>
              <a:t>Кі́нг</a:t>
            </a:r>
            <a:r>
              <a:rPr lang="ru-RU" dirty="0"/>
              <a:t>  — </a:t>
            </a:r>
            <a:r>
              <a:rPr lang="ru-RU" dirty="0" err="1"/>
              <a:t>американський</a:t>
            </a:r>
            <a:r>
              <a:rPr lang="ru-RU" dirty="0"/>
              <a:t> </a:t>
            </a:r>
            <a:r>
              <a:rPr lang="ru-RU" dirty="0" err="1"/>
              <a:t>письменник</a:t>
            </a:r>
            <a:r>
              <a:rPr lang="ru-RU" dirty="0"/>
              <a:t>, автор </a:t>
            </a:r>
            <a:r>
              <a:rPr lang="ru-RU" dirty="0" err="1"/>
              <a:t>більш</a:t>
            </a:r>
            <a:r>
              <a:rPr lang="ru-RU" dirty="0"/>
              <a:t> </a:t>
            </a:r>
            <a:r>
              <a:rPr lang="ru-RU" dirty="0" err="1"/>
              <a:t>ніж</a:t>
            </a:r>
            <a:r>
              <a:rPr lang="ru-RU" dirty="0"/>
              <a:t> 200 </a:t>
            </a:r>
            <a:r>
              <a:rPr lang="ru-RU" dirty="0" err="1"/>
              <a:t>творів</a:t>
            </a:r>
            <a:r>
              <a:rPr lang="ru-RU" dirty="0"/>
              <a:t>, </a:t>
            </a:r>
            <a:r>
              <a:rPr lang="ru-RU" dirty="0" err="1"/>
              <a:t>серед</a:t>
            </a:r>
            <a:r>
              <a:rPr lang="ru-RU" dirty="0"/>
              <a:t> </a:t>
            </a:r>
            <a:r>
              <a:rPr lang="ru-RU" dirty="0" err="1"/>
              <a:t>яких</a:t>
            </a:r>
            <a:r>
              <a:rPr lang="ru-RU" dirty="0"/>
              <a:t> </a:t>
            </a:r>
            <a:r>
              <a:rPr lang="ru-RU" dirty="0" err="1"/>
              <a:t>понад</a:t>
            </a:r>
            <a:r>
              <a:rPr lang="ru-RU" dirty="0"/>
              <a:t> 40 книг </a:t>
            </a:r>
            <a:r>
              <a:rPr lang="ru-RU" dirty="0" err="1"/>
              <a:t>бестселерів</a:t>
            </a:r>
            <a:r>
              <a:rPr lang="ru-RU" dirty="0"/>
              <a:t> в стилях </a:t>
            </a:r>
            <a:r>
              <a:rPr lang="ru-RU" dirty="0" err="1" smtClean="0"/>
              <a:t>жахи</a:t>
            </a:r>
            <a:r>
              <a:rPr lang="ru-RU" dirty="0"/>
              <a:t>,</a:t>
            </a:r>
            <a:r>
              <a:rPr lang="ru-RU" dirty="0"/>
              <a:t> </a:t>
            </a:r>
            <a:r>
              <a:rPr lang="ru-RU" dirty="0" err="1"/>
              <a:t>фентезі</a:t>
            </a:r>
            <a:r>
              <a:rPr lang="ru-RU" dirty="0"/>
              <a:t>, </a:t>
            </a:r>
            <a:r>
              <a:rPr lang="ru-RU" dirty="0" err="1"/>
              <a:t>трилер</a:t>
            </a:r>
            <a:r>
              <a:rPr lang="ru-RU" dirty="0"/>
              <a:t>, </a:t>
            </a:r>
            <a:r>
              <a:rPr lang="ru-RU" dirty="0" err="1"/>
              <a:t>містика</a:t>
            </a:r>
            <a:r>
              <a:rPr lang="ru-RU" dirty="0"/>
              <a:t>. </a:t>
            </a:r>
            <a:r>
              <a:rPr lang="ru-RU" dirty="0" err="1"/>
              <a:t>Також</a:t>
            </a:r>
            <a:r>
              <a:rPr lang="ru-RU" dirty="0"/>
              <a:t> писав </a:t>
            </a:r>
            <a:r>
              <a:rPr lang="ru-RU" dirty="0" err="1"/>
              <a:t>під</a:t>
            </a:r>
            <a:r>
              <a:rPr lang="ru-RU" dirty="0"/>
              <a:t> </a:t>
            </a:r>
            <a:r>
              <a:rPr lang="ru-RU" dirty="0" err="1"/>
              <a:t>псевдонімом</a:t>
            </a:r>
            <a:r>
              <a:rPr lang="ru-RU" dirty="0"/>
              <a:t> </a:t>
            </a:r>
            <a:r>
              <a:rPr lang="ru-RU" dirty="0" err="1"/>
              <a:t>Річард</a:t>
            </a:r>
            <a:r>
              <a:rPr lang="ru-RU" dirty="0"/>
              <a:t> </a:t>
            </a:r>
            <a:r>
              <a:rPr lang="ru-RU" dirty="0" err="1" smtClean="0"/>
              <a:t>Бахман</a:t>
            </a:r>
            <a:r>
              <a:rPr lang="ru-RU" dirty="0" smtClean="0"/>
              <a:t> </a:t>
            </a:r>
            <a:r>
              <a:rPr lang="ru-RU" dirty="0" err="1"/>
              <a:t>Було</a:t>
            </a:r>
            <a:r>
              <a:rPr lang="ru-RU" dirty="0"/>
              <a:t> продано </a:t>
            </a:r>
            <a:r>
              <a:rPr lang="ru-RU" dirty="0" err="1"/>
              <a:t>більш</a:t>
            </a:r>
            <a:r>
              <a:rPr lang="ru-RU" dirty="0"/>
              <a:t> </a:t>
            </a:r>
            <a:r>
              <a:rPr lang="ru-RU" dirty="0" err="1"/>
              <a:t>ніж</a:t>
            </a:r>
            <a:r>
              <a:rPr lang="ru-RU" dirty="0"/>
              <a:t> 350 млн </a:t>
            </a:r>
            <a:r>
              <a:rPr lang="ru-RU" dirty="0" err="1"/>
              <a:t>копій</a:t>
            </a:r>
            <a:r>
              <a:rPr lang="ru-RU" dirty="0"/>
              <a:t> </a:t>
            </a:r>
            <a:r>
              <a:rPr lang="ru-RU" dirty="0" err="1"/>
              <a:t>його</a:t>
            </a:r>
            <a:r>
              <a:rPr lang="ru-RU" dirty="0"/>
              <a:t> </a:t>
            </a:r>
            <a:r>
              <a:rPr lang="ru-RU" dirty="0" err="1"/>
              <a:t>романів</a:t>
            </a:r>
            <a:r>
              <a:rPr lang="ru-RU" dirty="0"/>
              <a:t> та </a:t>
            </a:r>
            <a:r>
              <a:rPr lang="ru-RU" dirty="0" err="1"/>
              <a:t>збірок</a:t>
            </a:r>
            <a:r>
              <a:rPr lang="ru-RU" dirty="0"/>
              <a:t> </a:t>
            </a:r>
            <a:r>
              <a:rPr lang="ru-RU" dirty="0" err="1"/>
              <a:t>оповідань</a:t>
            </a:r>
            <a:r>
              <a:rPr lang="ru-RU" dirty="0"/>
              <a:t>. На </a:t>
            </a:r>
            <a:r>
              <a:rPr lang="ru-RU" dirty="0" err="1"/>
              <a:t>основі</a:t>
            </a:r>
            <a:r>
              <a:rPr lang="ru-RU" dirty="0"/>
              <a:t> </a:t>
            </a:r>
            <a:r>
              <a:rPr lang="ru-RU" dirty="0" err="1"/>
              <a:t>його</a:t>
            </a:r>
            <a:r>
              <a:rPr lang="ru-RU" dirty="0"/>
              <a:t> </a:t>
            </a:r>
            <a:r>
              <a:rPr lang="ru-RU" dirty="0" err="1"/>
              <a:t>історій</a:t>
            </a:r>
            <a:r>
              <a:rPr lang="ru-RU" dirty="0"/>
              <a:t> </a:t>
            </a:r>
            <a:r>
              <a:rPr lang="ru-RU" dirty="0" err="1"/>
              <a:t>знято</a:t>
            </a:r>
            <a:r>
              <a:rPr lang="ru-RU" dirty="0"/>
              <a:t> ряд </a:t>
            </a:r>
            <a:r>
              <a:rPr lang="ru-RU" dirty="0" err="1"/>
              <a:t>фільмів</a:t>
            </a:r>
            <a:r>
              <a:rPr lang="ru-RU" dirty="0"/>
              <a:t>. </a:t>
            </a:r>
            <a:r>
              <a:rPr lang="ru-RU" dirty="0" err="1"/>
              <a:t>Нагороджений</a:t>
            </a:r>
            <a:r>
              <a:rPr lang="ru-RU" dirty="0"/>
              <a:t> </a:t>
            </a:r>
            <a:r>
              <a:rPr lang="ru-RU" dirty="0" err="1"/>
              <a:t>медаллю</a:t>
            </a:r>
            <a:r>
              <a:rPr lang="ru-RU" dirty="0"/>
              <a:t> «За </a:t>
            </a:r>
            <a:r>
              <a:rPr lang="ru-RU" dirty="0" err="1"/>
              <a:t>особливий</a:t>
            </a:r>
            <a:r>
              <a:rPr lang="ru-RU" dirty="0"/>
              <a:t> </a:t>
            </a:r>
            <a:r>
              <a:rPr lang="ru-RU" dirty="0" err="1"/>
              <a:t>внесок</a:t>
            </a:r>
            <a:r>
              <a:rPr lang="ru-RU" dirty="0"/>
              <a:t> в </a:t>
            </a:r>
            <a:r>
              <a:rPr lang="ru-RU" dirty="0" err="1"/>
              <a:t>американську</a:t>
            </a:r>
            <a:r>
              <a:rPr lang="ru-RU" dirty="0"/>
              <a:t> </a:t>
            </a:r>
            <a:r>
              <a:rPr lang="ru-RU" dirty="0" err="1"/>
              <a:t>літературу</a:t>
            </a:r>
            <a:r>
              <a:rPr lang="ru-RU" dirty="0"/>
              <a:t>».</a:t>
            </a:r>
            <a:endParaRPr lang="ru-RU" dirty="0"/>
          </a:p>
        </p:txBody>
      </p:sp>
    </p:spTree>
    <p:extLst>
      <p:ext uri="{BB962C8B-B14F-4D97-AF65-F5344CB8AC3E}">
        <p14:creationId xmlns:p14="http://schemas.microsoft.com/office/powerpoint/2010/main" val="41611047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911" y="187513"/>
            <a:ext cx="6569601" cy="6569601"/>
          </a:xfrm>
        </p:spPr>
      </p:pic>
    </p:spTree>
    <p:extLst>
      <p:ext uri="{BB962C8B-B14F-4D97-AF65-F5344CB8AC3E}">
        <p14:creationId xmlns:p14="http://schemas.microsoft.com/office/powerpoint/2010/main" val="20983647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804079"/>
          </a:xfrm>
        </p:spPr>
        <p:txBody>
          <a:bodyPr>
            <a:normAutofit/>
          </a:bodyPr>
          <a:lstStyle/>
          <a:p>
            <a:r>
              <a:rPr lang="ru-RU" dirty="0"/>
              <a:t>З </a:t>
            </a:r>
            <a:r>
              <a:rPr lang="ru-RU" u="sng" dirty="0"/>
              <a:t>1966</a:t>
            </a:r>
            <a:r>
              <a:rPr lang="ru-RU" dirty="0"/>
              <a:t> до </a:t>
            </a:r>
            <a:r>
              <a:rPr lang="ru-RU" u="sng" dirty="0"/>
              <a:t>1970</a:t>
            </a:r>
            <a:r>
              <a:rPr lang="ru-RU" dirty="0"/>
              <a:t> </a:t>
            </a:r>
            <a:r>
              <a:rPr lang="ru-RU" dirty="0" err="1"/>
              <a:t>він</a:t>
            </a:r>
            <a:r>
              <a:rPr lang="ru-RU" dirty="0"/>
              <a:t> </a:t>
            </a:r>
            <a:r>
              <a:rPr lang="ru-RU" dirty="0" err="1"/>
              <a:t>навчався</a:t>
            </a:r>
            <a:r>
              <a:rPr lang="ru-RU" dirty="0"/>
              <a:t> в </a:t>
            </a:r>
            <a:r>
              <a:rPr lang="ru-RU" dirty="0" err="1"/>
              <a:t>університеті</a:t>
            </a:r>
            <a:r>
              <a:rPr lang="ru-RU" dirty="0"/>
              <a:t> штату Мен (</a:t>
            </a:r>
            <a:r>
              <a:rPr lang="ru-RU" i="1" dirty="0" err="1"/>
              <a:t>University</a:t>
            </a:r>
            <a:r>
              <a:rPr lang="ru-RU" i="1" dirty="0"/>
              <a:t> </a:t>
            </a:r>
            <a:r>
              <a:rPr lang="ru-RU" i="1" dirty="0" err="1"/>
              <a:t>of</a:t>
            </a:r>
            <a:r>
              <a:rPr lang="ru-RU" i="1" dirty="0"/>
              <a:t> </a:t>
            </a:r>
            <a:r>
              <a:rPr lang="ru-RU" i="1" dirty="0" err="1"/>
              <a:t>Maine</a:t>
            </a:r>
            <a:r>
              <a:rPr lang="ru-RU" dirty="0"/>
              <a:t>) в </a:t>
            </a:r>
            <a:r>
              <a:rPr lang="ru-RU" dirty="0" err="1"/>
              <a:t>Ороно</a:t>
            </a:r>
            <a:r>
              <a:rPr lang="ru-RU" dirty="0"/>
              <a:t>.</a:t>
            </a:r>
            <a:br>
              <a:rPr lang="ru-RU" dirty="0"/>
            </a:br>
            <a:r>
              <a:rPr lang="ru-RU" u="sng" dirty="0"/>
              <a:t>2 </a:t>
            </a:r>
            <a:r>
              <a:rPr lang="ru-RU" u="sng" dirty="0" err="1"/>
              <a:t>січня</a:t>
            </a:r>
            <a:r>
              <a:rPr lang="ru-RU" dirty="0"/>
              <a:t> </a:t>
            </a:r>
            <a:r>
              <a:rPr lang="ru-RU" u="sng" dirty="0"/>
              <a:t>1971</a:t>
            </a:r>
            <a:r>
              <a:rPr lang="ru-RU" dirty="0"/>
              <a:t> р. </a:t>
            </a:r>
            <a:r>
              <a:rPr lang="ru-RU" dirty="0" err="1"/>
              <a:t>Стівен</a:t>
            </a:r>
            <a:r>
              <a:rPr lang="ru-RU" dirty="0"/>
              <a:t> </a:t>
            </a:r>
            <a:r>
              <a:rPr lang="ru-RU" dirty="0" err="1"/>
              <a:t>Кінг</a:t>
            </a:r>
            <a:r>
              <a:rPr lang="ru-RU" dirty="0"/>
              <a:t> </a:t>
            </a:r>
            <a:r>
              <a:rPr lang="ru-RU" dirty="0" err="1"/>
              <a:t>одружився</a:t>
            </a:r>
            <a:r>
              <a:rPr lang="ru-RU" dirty="0"/>
              <a:t> з </a:t>
            </a:r>
            <a:r>
              <a:rPr lang="ru-RU" dirty="0" err="1"/>
              <a:t>Табітою</a:t>
            </a:r>
            <a:r>
              <a:rPr lang="ru-RU" dirty="0"/>
              <a:t> </a:t>
            </a:r>
            <a:r>
              <a:rPr lang="ru-RU" dirty="0" err="1"/>
              <a:t>Спрюс</a:t>
            </a:r>
            <a:r>
              <a:rPr lang="ru-RU" dirty="0"/>
              <a:t>, з </a:t>
            </a:r>
            <a:r>
              <a:rPr lang="ru-RU" dirty="0" err="1"/>
              <a:t>якою</a:t>
            </a:r>
            <a:r>
              <a:rPr lang="ru-RU" dirty="0"/>
              <a:t> </a:t>
            </a:r>
            <a:r>
              <a:rPr lang="ru-RU" dirty="0" err="1"/>
              <a:t>познайомився</a:t>
            </a:r>
            <a:r>
              <a:rPr lang="ru-RU" dirty="0"/>
              <a:t> </a:t>
            </a:r>
            <a:r>
              <a:rPr lang="ru-RU" dirty="0" err="1"/>
              <a:t>ще</a:t>
            </a:r>
            <a:r>
              <a:rPr lang="ru-RU" dirty="0"/>
              <a:t> в </a:t>
            </a:r>
            <a:r>
              <a:rPr lang="ru-RU" dirty="0" err="1"/>
              <a:t>університеті</a:t>
            </a:r>
            <a:r>
              <a:rPr lang="ru-RU" dirty="0"/>
              <a:t>. Того ж року </a:t>
            </a:r>
            <a:r>
              <a:rPr lang="ru-RU" dirty="0" err="1"/>
              <a:t>він</a:t>
            </a:r>
            <a:r>
              <a:rPr lang="ru-RU" dirty="0"/>
              <a:t> почав </a:t>
            </a:r>
            <a:r>
              <a:rPr lang="ru-RU" dirty="0" err="1"/>
              <a:t>викладати</a:t>
            </a:r>
            <a:r>
              <a:rPr lang="ru-RU" dirty="0"/>
              <a:t> у </a:t>
            </a:r>
            <a:r>
              <a:rPr lang="ru-RU" dirty="0" err="1"/>
              <a:t>Хемденській</a:t>
            </a:r>
            <a:r>
              <a:rPr lang="ru-RU" dirty="0"/>
              <a:t> </a:t>
            </a:r>
            <a:r>
              <a:rPr lang="ru-RU" dirty="0" err="1"/>
              <a:t>академії</a:t>
            </a:r>
            <a:r>
              <a:rPr lang="ru-RU" dirty="0"/>
              <a:t>, </a:t>
            </a:r>
            <a:r>
              <a:rPr lang="ru-RU" dirty="0" err="1"/>
              <a:t>отримуючи</a:t>
            </a:r>
            <a:r>
              <a:rPr lang="ru-RU" dirty="0"/>
              <a:t> $6 400 на </a:t>
            </a:r>
            <a:r>
              <a:rPr lang="ru-RU" dirty="0" err="1"/>
              <a:t>рік</a:t>
            </a:r>
            <a:r>
              <a:rPr lang="ru-RU" dirty="0"/>
              <a:t>.</a:t>
            </a:r>
            <a:endParaRPr lang="ru-RU" dirty="0"/>
          </a:p>
        </p:txBody>
      </p:sp>
    </p:spTree>
    <p:extLst>
      <p:ext uri="{BB962C8B-B14F-4D97-AF65-F5344CB8AC3E}">
        <p14:creationId xmlns:p14="http://schemas.microsoft.com/office/powerpoint/2010/main" val="41770182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248" y="167521"/>
            <a:ext cx="5037743" cy="6563836"/>
          </a:xfrm>
        </p:spPr>
      </p:pic>
    </p:spTree>
    <p:extLst>
      <p:ext uri="{BB962C8B-B14F-4D97-AF65-F5344CB8AC3E}">
        <p14:creationId xmlns:p14="http://schemas.microsoft.com/office/powerpoint/2010/main" val="29372641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183" y="609600"/>
            <a:ext cx="11771290" cy="5752563"/>
          </a:xfrm>
        </p:spPr>
        <p:txBody>
          <a:bodyPr>
            <a:normAutofit fontScale="90000"/>
          </a:bodyPr>
          <a:lstStyle/>
          <a:p>
            <a:r>
              <a:rPr lang="ru-RU" dirty="0" err="1"/>
              <a:t>Його</a:t>
            </a:r>
            <a:r>
              <a:rPr lang="ru-RU" dirty="0"/>
              <a:t> дружина </a:t>
            </a:r>
            <a:r>
              <a:rPr lang="ru-RU" dirty="0" err="1"/>
              <a:t>фактично</a:t>
            </a:r>
            <a:r>
              <a:rPr lang="ru-RU" dirty="0"/>
              <a:t> </a:t>
            </a:r>
            <a:r>
              <a:rPr lang="ru-RU" dirty="0" err="1"/>
              <a:t>зліпила</a:t>
            </a:r>
            <a:r>
              <a:rPr lang="ru-RU" dirty="0"/>
              <a:t> </a:t>
            </a:r>
            <a:r>
              <a:rPr lang="ru-RU" dirty="0" err="1"/>
              <a:t>свого</a:t>
            </a:r>
            <a:r>
              <a:rPr lang="ru-RU" dirty="0"/>
              <a:t> </a:t>
            </a:r>
            <a:r>
              <a:rPr lang="ru-RU" dirty="0" err="1"/>
              <a:t>чоловіка</a:t>
            </a:r>
            <a:r>
              <a:rPr lang="ru-RU" dirty="0"/>
              <a:t> з </a:t>
            </a:r>
            <a:r>
              <a:rPr lang="ru-RU" dirty="0" err="1"/>
              <a:t>його</a:t>
            </a:r>
            <a:r>
              <a:rPr lang="ru-RU" dirty="0"/>
              <a:t> таланту та </a:t>
            </a:r>
            <a:r>
              <a:rPr lang="ru-RU" dirty="0" err="1"/>
              <a:t>власної</a:t>
            </a:r>
            <a:r>
              <a:rPr lang="ru-RU" dirty="0"/>
              <a:t> </a:t>
            </a:r>
            <a:r>
              <a:rPr lang="ru-RU" dirty="0" err="1"/>
              <a:t>амбітності</a:t>
            </a:r>
            <a:r>
              <a:rPr lang="ru-RU" dirty="0"/>
              <a:t> й </a:t>
            </a:r>
            <a:r>
              <a:rPr lang="ru-RU" dirty="0" err="1"/>
              <a:t>наполегливості</a:t>
            </a:r>
            <a:r>
              <a:rPr lang="ru-RU" dirty="0"/>
              <a:t>. </a:t>
            </a:r>
            <a:r>
              <a:rPr lang="ru-RU" dirty="0" err="1"/>
              <a:t>Скромний</a:t>
            </a:r>
            <a:r>
              <a:rPr lang="ru-RU" dirty="0"/>
              <a:t> </a:t>
            </a:r>
            <a:r>
              <a:rPr lang="ru-RU" dirty="0" err="1"/>
              <a:t>вчитель</a:t>
            </a:r>
            <a:r>
              <a:rPr lang="ru-RU" dirty="0"/>
              <a:t> </a:t>
            </a:r>
            <a:r>
              <a:rPr lang="ru-RU" dirty="0" err="1"/>
              <a:t>англійської</a:t>
            </a:r>
            <a:r>
              <a:rPr lang="ru-RU" dirty="0"/>
              <a:t> </a:t>
            </a:r>
            <a:r>
              <a:rPr lang="ru-RU" dirty="0" err="1"/>
              <a:t>мови</a:t>
            </a:r>
            <a:r>
              <a:rPr lang="ru-RU" dirty="0"/>
              <a:t>, </a:t>
            </a:r>
            <a:r>
              <a:rPr lang="ru-RU" dirty="0" err="1"/>
              <a:t>який</a:t>
            </a:r>
            <a:r>
              <a:rPr lang="ru-RU" dirty="0"/>
              <a:t> до того ж </a:t>
            </a:r>
            <a:r>
              <a:rPr lang="ru-RU" dirty="0" err="1"/>
              <a:t>підробляв</a:t>
            </a:r>
            <a:r>
              <a:rPr lang="ru-RU" dirty="0"/>
              <a:t> </a:t>
            </a:r>
            <a:r>
              <a:rPr lang="ru-RU" dirty="0" err="1"/>
              <a:t>роботою</a:t>
            </a:r>
            <a:r>
              <a:rPr lang="ru-RU" dirty="0"/>
              <a:t> у </a:t>
            </a:r>
            <a:r>
              <a:rPr lang="ru-RU" dirty="0" err="1"/>
              <a:t>пральні</a:t>
            </a:r>
            <a:r>
              <a:rPr lang="ru-RU" dirty="0"/>
              <a:t>, одного разу </a:t>
            </a:r>
            <a:r>
              <a:rPr lang="ru-RU" dirty="0" err="1"/>
              <a:t>викинув</a:t>
            </a:r>
            <a:r>
              <a:rPr lang="ru-RU" dirty="0"/>
              <a:t> у </a:t>
            </a:r>
            <a:r>
              <a:rPr lang="ru-RU" dirty="0" err="1"/>
              <a:t>кошик</a:t>
            </a:r>
            <a:r>
              <a:rPr lang="ru-RU" dirty="0"/>
              <a:t> для </a:t>
            </a:r>
            <a:r>
              <a:rPr lang="ru-RU" dirty="0" err="1"/>
              <a:t>сміття</a:t>
            </a:r>
            <a:r>
              <a:rPr lang="ru-RU" dirty="0"/>
              <a:t> три </a:t>
            </a:r>
            <a:r>
              <a:rPr lang="ru-RU" dirty="0" err="1"/>
              <a:t>сторінки</a:t>
            </a:r>
            <a:r>
              <a:rPr lang="ru-RU" dirty="0"/>
              <a:t> </a:t>
            </a:r>
            <a:r>
              <a:rPr lang="ru-RU" dirty="0" err="1"/>
              <a:t>списаного</a:t>
            </a:r>
            <a:r>
              <a:rPr lang="ru-RU" dirty="0"/>
              <a:t> тексту. </a:t>
            </a:r>
            <a:r>
              <a:rPr lang="ru-RU" dirty="0" err="1"/>
              <a:t>Табіта</a:t>
            </a:r>
            <a:r>
              <a:rPr lang="ru-RU" dirty="0"/>
              <a:t> прочитала зачин (</a:t>
            </a:r>
            <a:r>
              <a:rPr lang="ru-RU" dirty="0" err="1"/>
              <a:t>із</a:t>
            </a:r>
            <a:r>
              <a:rPr lang="ru-RU" dirty="0"/>
              <a:t> </a:t>
            </a:r>
            <a:r>
              <a:rPr lang="ru-RU" dirty="0" err="1"/>
              <a:t>нього</a:t>
            </a:r>
            <a:r>
              <a:rPr lang="ru-RU" dirty="0"/>
              <a:t> </a:t>
            </a:r>
            <a:r>
              <a:rPr lang="ru-RU" dirty="0" err="1"/>
              <a:t>потім</a:t>
            </a:r>
            <a:r>
              <a:rPr lang="ru-RU" dirty="0"/>
              <a:t> постав один </a:t>
            </a:r>
            <a:r>
              <a:rPr lang="ru-RU" dirty="0" err="1"/>
              <a:t>із</a:t>
            </a:r>
            <a:r>
              <a:rPr lang="ru-RU" dirty="0"/>
              <a:t> </a:t>
            </a:r>
            <a:r>
              <a:rPr lang="ru-RU" dirty="0" err="1"/>
              <a:t>найкращих</a:t>
            </a:r>
            <a:r>
              <a:rPr lang="ru-RU" dirty="0"/>
              <a:t> </a:t>
            </a:r>
            <a:r>
              <a:rPr lang="ru-RU" dirty="0" err="1"/>
              <a:t>романів</a:t>
            </a:r>
            <a:r>
              <a:rPr lang="ru-RU" dirty="0"/>
              <a:t> </a:t>
            </a:r>
            <a:r>
              <a:rPr lang="ru-RU" dirty="0" err="1"/>
              <a:t>Кінга</a:t>
            </a:r>
            <a:r>
              <a:rPr lang="ru-RU" dirty="0"/>
              <a:t> — </a:t>
            </a:r>
            <a:r>
              <a:rPr lang="ru-RU" u="sng" dirty="0"/>
              <a:t>«</a:t>
            </a:r>
            <a:r>
              <a:rPr lang="ru-RU" u="sng" dirty="0" err="1"/>
              <a:t>Керрі</a:t>
            </a:r>
            <a:r>
              <a:rPr lang="ru-RU" u="sng" dirty="0"/>
              <a:t>»</a:t>
            </a:r>
            <a:r>
              <a:rPr lang="ru-RU" dirty="0"/>
              <a:t>) і </a:t>
            </a:r>
            <a:r>
              <a:rPr lang="ru-RU" dirty="0" err="1"/>
              <a:t>змусила</a:t>
            </a:r>
            <a:r>
              <a:rPr lang="ru-RU" dirty="0"/>
              <a:t> </a:t>
            </a:r>
            <a:r>
              <a:rPr lang="ru-RU" dirty="0" err="1"/>
              <a:t>чоловіка</a:t>
            </a:r>
            <a:r>
              <a:rPr lang="ru-RU" dirty="0"/>
              <a:t> </a:t>
            </a:r>
            <a:r>
              <a:rPr lang="ru-RU" dirty="0" err="1"/>
              <a:t>дописати</a:t>
            </a:r>
            <a:r>
              <a:rPr lang="ru-RU" dirty="0"/>
              <a:t> книжку. А в </a:t>
            </a:r>
            <a:r>
              <a:rPr lang="ru-RU" dirty="0" err="1"/>
              <a:t>березні</a:t>
            </a:r>
            <a:r>
              <a:rPr lang="ru-RU" dirty="0"/>
              <a:t> </a:t>
            </a:r>
            <a:r>
              <a:rPr lang="ru-RU" u="sng" dirty="0"/>
              <a:t>1973</a:t>
            </a:r>
            <a:r>
              <a:rPr lang="ru-RU" dirty="0"/>
              <a:t> року роман </a:t>
            </a:r>
            <a:r>
              <a:rPr lang="ru-RU" dirty="0" err="1"/>
              <a:t>придбало</a:t>
            </a:r>
            <a:r>
              <a:rPr lang="ru-RU" dirty="0"/>
              <a:t> </a:t>
            </a:r>
            <a:r>
              <a:rPr lang="ru-RU" dirty="0" err="1"/>
              <a:t>видавництво</a:t>
            </a:r>
            <a:r>
              <a:rPr lang="ru-RU" dirty="0"/>
              <a:t> «</a:t>
            </a:r>
            <a:r>
              <a:rPr lang="ru-RU" dirty="0" err="1"/>
              <a:t>Даблдей</a:t>
            </a:r>
            <a:r>
              <a:rPr lang="ru-RU" dirty="0"/>
              <a:t>», </a:t>
            </a:r>
            <a:r>
              <a:rPr lang="ru-RU" dirty="0" err="1"/>
              <a:t>тоді</a:t>
            </a:r>
            <a:r>
              <a:rPr lang="ru-RU" dirty="0"/>
              <a:t> </a:t>
            </a:r>
            <a:r>
              <a:rPr lang="ru-RU" dirty="0" err="1"/>
              <a:t>він</a:t>
            </a:r>
            <a:r>
              <a:rPr lang="ru-RU" dirty="0"/>
              <a:t> </a:t>
            </a:r>
            <a:r>
              <a:rPr lang="ru-RU" dirty="0" err="1"/>
              <a:t>отримав</a:t>
            </a:r>
            <a:r>
              <a:rPr lang="ru-RU" dirty="0"/>
              <a:t> 2,5 тис. </a:t>
            </a:r>
            <a:r>
              <a:rPr lang="ru-RU" dirty="0" err="1" smtClean="0"/>
              <a:t>Доларів</a:t>
            </a:r>
            <a:r>
              <a:rPr lang="ru-RU" dirty="0"/>
              <a:t>.</a:t>
            </a:r>
            <a:r>
              <a:rPr lang="ru-RU" dirty="0" smtClean="0"/>
              <a:t> </a:t>
            </a:r>
            <a:r>
              <a:rPr lang="ru-RU" dirty="0" err="1" smtClean="0"/>
              <a:t>Проте</a:t>
            </a:r>
            <a:r>
              <a:rPr lang="ru-RU" dirty="0" smtClean="0"/>
              <a:t> </a:t>
            </a:r>
            <a:r>
              <a:rPr lang="ru-RU" dirty="0"/>
              <a:t>з часом за </a:t>
            </a:r>
            <a:r>
              <a:rPr lang="ru-RU" dirty="0" err="1"/>
              <a:t>продажі</a:t>
            </a:r>
            <a:r>
              <a:rPr lang="ru-RU" dirty="0"/>
              <a:t> </a:t>
            </a:r>
            <a:r>
              <a:rPr lang="ru-RU" dirty="0" err="1"/>
              <a:t>авторських</a:t>
            </a:r>
            <a:r>
              <a:rPr lang="ru-RU" dirty="0"/>
              <a:t> прав роман </a:t>
            </a:r>
            <a:r>
              <a:rPr lang="ru-RU" dirty="0" err="1"/>
              <a:t>приніс</a:t>
            </a:r>
            <a:r>
              <a:rPr lang="ru-RU" dirty="0"/>
              <a:t> </a:t>
            </a:r>
            <a:r>
              <a:rPr lang="ru-RU" dirty="0" err="1"/>
              <a:t>Кінгу</a:t>
            </a:r>
            <a:r>
              <a:rPr lang="ru-RU" dirty="0"/>
              <a:t> </a:t>
            </a:r>
            <a:r>
              <a:rPr lang="ru-RU" dirty="0" err="1"/>
              <a:t>біля</a:t>
            </a:r>
            <a:r>
              <a:rPr lang="ru-RU" dirty="0"/>
              <a:t> 400 </a:t>
            </a:r>
            <a:r>
              <a:rPr lang="ru-RU" dirty="0" err="1"/>
              <a:t>тисяч</a:t>
            </a:r>
            <a:r>
              <a:rPr lang="ru-RU" dirty="0"/>
              <a:t> </a:t>
            </a:r>
            <a:r>
              <a:rPr lang="ru-RU" dirty="0" err="1"/>
              <a:t>доларів</a:t>
            </a:r>
            <a:r>
              <a:rPr lang="ru-RU" dirty="0"/>
              <a:t>, половина з </a:t>
            </a:r>
            <a:r>
              <a:rPr lang="ru-RU" dirty="0" err="1"/>
              <a:t>яких</a:t>
            </a:r>
            <a:r>
              <a:rPr lang="ru-RU" dirty="0"/>
              <a:t> </a:t>
            </a:r>
            <a:r>
              <a:rPr lang="ru-RU" dirty="0" err="1"/>
              <a:t>відійшла</a:t>
            </a:r>
            <a:r>
              <a:rPr lang="ru-RU" dirty="0"/>
              <a:t> </a:t>
            </a:r>
            <a:r>
              <a:rPr lang="ru-RU" dirty="0" err="1"/>
              <a:t>видавництву</a:t>
            </a:r>
            <a:r>
              <a:rPr lang="ru-RU" dirty="0"/>
              <a:t>. З </a:t>
            </a:r>
            <a:r>
              <a:rPr lang="ru-RU" dirty="0" err="1"/>
              <a:t>цієї</a:t>
            </a:r>
            <a:r>
              <a:rPr lang="ru-RU" dirty="0"/>
              <a:t> книги і </a:t>
            </a:r>
            <a:r>
              <a:rPr lang="ru-RU" dirty="0" err="1"/>
              <a:t>починається</a:t>
            </a:r>
            <a:r>
              <a:rPr lang="ru-RU" dirty="0"/>
              <a:t> слава </a:t>
            </a:r>
            <a:r>
              <a:rPr lang="ru-RU" dirty="0" err="1"/>
              <a:t>Кінга</a:t>
            </a:r>
            <a:r>
              <a:rPr lang="ru-RU" dirty="0"/>
              <a:t>.</a:t>
            </a:r>
            <a:br>
              <a:rPr lang="ru-RU" dirty="0"/>
            </a:br>
            <a:endParaRPr lang="ru-RU" dirty="0"/>
          </a:p>
        </p:txBody>
      </p:sp>
    </p:spTree>
    <p:extLst>
      <p:ext uri="{BB962C8B-B14F-4D97-AF65-F5344CB8AC3E}">
        <p14:creationId xmlns:p14="http://schemas.microsoft.com/office/powerpoint/2010/main" val="15836264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067" y="113763"/>
            <a:ext cx="9916732" cy="6641206"/>
          </a:xfrm>
        </p:spPr>
      </p:pic>
    </p:spTree>
    <p:extLst>
      <p:ext uri="{BB962C8B-B14F-4D97-AF65-F5344CB8AC3E}">
        <p14:creationId xmlns:p14="http://schemas.microsoft.com/office/powerpoint/2010/main" val="25576705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5237408"/>
          </a:xfrm>
        </p:spPr>
        <p:txBody>
          <a:bodyPr>
            <a:normAutofit/>
          </a:bodyPr>
          <a:lstStyle/>
          <a:p>
            <a:r>
              <a:rPr lang="ru-RU" dirty="0"/>
              <a:t> </a:t>
            </a:r>
            <a:br>
              <a:rPr lang="ru-RU" dirty="0"/>
            </a:br>
            <a:r>
              <a:rPr lang="ru-RU" dirty="0"/>
              <a:t>У</a:t>
            </a:r>
            <a:r>
              <a:rPr lang="ru-RU" b="1" dirty="0"/>
              <a:t> </a:t>
            </a:r>
            <a:r>
              <a:rPr lang="ru-RU" dirty="0"/>
              <a:t>2003</a:t>
            </a:r>
            <a:r>
              <a:rPr lang="ru-RU" b="1" dirty="0"/>
              <a:t> </a:t>
            </a:r>
            <a:r>
              <a:rPr lang="ru-RU" dirty="0" err="1"/>
              <a:t>році</a:t>
            </a:r>
            <a:r>
              <a:rPr lang="ru-RU" dirty="0"/>
              <a:t> </a:t>
            </a:r>
            <a:r>
              <a:rPr lang="ru-RU" dirty="0" err="1"/>
              <a:t>Стівен</a:t>
            </a:r>
            <a:r>
              <a:rPr lang="ru-RU" dirty="0"/>
              <a:t> </a:t>
            </a:r>
            <a:r>
              <a:rPr lang="ru-RU" dirty="0" err="1"/>
              <a:t>Кінг</a:t>
            </a:r>
            <a:r>
              <a:rPr lang="ru-RU" dirty="0"/>
              <a:t> став лауреатом </a:t>
            </a:r>
            <a:r>
              <a:rPr lang="ru-RU" dirty="0" err="1"/>
              <a:t>найвищої</a:t>
            </a:r>
            <a:r>
              <a:rPr lang="ru-RU" dirty="0"/>
              <a:t> </a:t>
            </a:r>
            <a:r>
              <a:rPr lang="ru-RU" dirty="0" err="1"/>
              <a:t>премії</a:t>
            </a:r>
            <a:r>
              <a:rPr lang="ru-RU" dirty="0"/>
              <a:t> США в </a:t>
            </a:r>
            <a:r>
              <a:rPr lang="ru-RU" dirty="0" err="1"/>
              <a:t>області</a:t>
            </a:r>
            <a:r>
              <a:rPr lang="ru-RU" dirty="0"/>
              <a:t> </a:t>
            </a:r>
            <a:r>
              <a:rPr lang="ru-RU" dirty="0" err="1"/>
              <a:t>літератури</a:t>
            </a:r>
            <a:r>
              <a:rPr lang="ru-RU" dirty="0"/>
              <a:t> — </a:t>
            </a:r>
            <a:r>
              <a:rPr lang="ru-RU" dirty="0" err="1"/>
              <a:t>медалі</a:t>
            </a:r>
            <a:r>
              <a:rPr lang="ru-RU" dirty="0"/>
              <a:t> «За </a:t>
            </a:r>
            <a:r>
              <a:rPr lang="ru-RU" dirty="0" err="1"/>
              <a:t>особливий</a:t>
            </a:r>
            <a:r>
              <a:rPr lang="ru-RU" dirty="0"/>
              <a:t> </a:t>
            </a:r>
            <a:r>
              <a:rPr lang="ru-RU" dirty="0" err="1"/>
              <a:t>внесок</a:t>
            </a:r>
            <a:r>
              <a:rPr lang="ru-RU" dirty="0"/>
              <a:t> в </a:t>
            </a:r>
            <a:r>
              <a:rPr lang="ru-RU" dirty="0" err="1"/>
              <a:t>американську</a:t>
            </a:r>
            <a:r>
              <a:rPr lang="ru-RU" dirty="0"/>
              <a:t> </a:t>
            </a:r>
            <a:r>
              <a:rPr lang="ru-RU" dirty="0" err="1"/>
              <a:t>літературу</a:t>
            </a:r>
            <a:r>
              <a:rPr lang="ru-RU" dirty="0"/>
              <a:t>».</a:t>
            </a:r>
            <a:endParaRPr lang="ru-RU" dirty="0"/>
          </a:p>
        </p:txBody>
      </p:sp>
    </p:spTree>
    <p:extLst>
      <p:ext uri="{BB962C8B-B14F-4D97-AF65-F5344CB8AC3E}">
        <p14:creationId xmlns:p14="http://schemas.microsoft.com/office/powerpoint/2010/main" val="12496961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613" y="193183"/>
            <a:ext cx="5010460" cy="6529589"/>
          </a:xfrm>
        </p:spPr>
      </p:pic>
    </p:spTree>
    <p:extLst>
      <p:ext uri="{BB962C8B-B14F-4D97-AF65-F5344CB8AC3E}">
        <p14:creationId xmlns:p14="http://schemas.microsoft.com/office/powerpoint/2010/main" val="40057509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TC103457452[[fn=Небесный]]</Template>
  <TotalTime>15</TotalTime>
  <Words>74</Words>
  <Application>Microsoft Office PowerPoint</Application>
  <PresentationFormat>Широкоэкранный</PresentationFormat>
  <Paragraphs>76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Небеса</vt:lpstr>
      <vt:lpstr>Стівен Кінг</vt:lpstr>
      <vt:lpstr>Сті́вен Е́двін Кі́нг  — американський письменник, автор більш ніж 200 творів, серед яких понад 40 книг бестселерів в стилях жахи, фентезі, трилер, містика. Також писав під псевдонімом Річард Бахман Було продано більш ніж 350 млн копій його романів та збірок оповідань. На основі його історій знято ряд фільмів. Нагороджений медаллю «За особливий внесок в американську літературу».</vt:lpstr>
      <vt:lpstr>Презентация PowerPoint</vt:lpstr>
      <vt:lpstr>З 1966 до 1970 він навчався в університеті штату Мен (University of Maine) в Ороно. 2 січня 1971 р. Стівен Кінг одружився з Табітою Спрюс, з якою познайомився ще в університеті. Того ж року він почав викладати у Хемденській академії, отримуючи $6 400 на рік.</vt:lpstr>
      <vt:lpstr>Презентация PowerPoint</vt:lpstr>
      <vt:lpstr>Його дружина фактично зліпила свого чоловіка з його таланту та власної амбітності й наполегливості. Скромний вчитель англійської мови, який до того ж підробляв роботою у пральні, одного разу викинув у кошик для сміття три сторінки списаного тексту. Табіта прочитала зачин (із нього потім постав один із найкращих романів Кінга — «Керрі») і змусила чоловіка дописати книжку. А в березні 1973 року роман придбало видавництво «Даблдей», тоді він отримав 2,5 тис. Доларів. Проте з часом за продажі авторських прав роман приніс Кінгу біля 400 тисяч доларів, половина з яких відійшла видавництву. З цієї книги і починається слава Кінга. </vt:lpstr>
      <vt:lpstr>Презентация PowerPoint</vt:lpstr>
      <vt:lpstr>  У 2003 році Стівен Кінг став лауреатом найвищої премії США в області літератури — медалі «За особливий внесок в американську літературу».</vt:lpstr>
      <vt:lpstr>Презентация PowerPoint</vt:lpstr>
      <vt:lpstr>Бібліографія</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Стівен Кінг</dc:title>
  <dc:creator>Роман</dc:creator>
  <cp:lastModifiedBy>Роман</cp:lastModifiedBy>
  <cp:revision>9</cp:revision>
  <dcterms:created xsi:type="dcterms:W3CDTF">2014-05-19T09:36:07Z</dcterms:created>
  <dcterms:modified xsi:type="dcterms:W3CDTF">2014-05-19T09:51:53Z</dcterms:modified>
</cp:coreProperties>
</file>