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0" r:id="rId2"/>
    <p:sldId id="259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5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0508582-80C0-42AE-88F4-B66D6FCFBA6B}" type="datetimeFigureOut">
              <a:rPr lang="ru-RU" smtClean="0"/>
              <a:pPr/>
              <a:t>28.12.2013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5FC621-37C0-41C1-AB9A-F3E745B980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940" y="1357298"/>
            <a:ext cx="9286940" cy="3090068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National Bulgarian Cuisine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199114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About BRYNZA ( " Siren " ) is worth mentioning separately . It is extremely popular in Bulgaria. It is eaten as a snack with wine , as a component of many meat and vegetable dishes , cakes of dough , and even omelets . Feta cheese with white bread and green peppers is considered the national dish of the Bulgarians , like the British, for example - sandwiches or puddings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feta-cheese-picture-600x47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343150"/>
            <a:ext cx="5715000" cy="4514850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Baked apples with honey and nuts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1311018898_zape4enie-jablo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2173287"/>
            <a:ext cx="5715000" cy="3990975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  <a:lumOff val="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Bulgarian national cuisine was influenced by both Orthodox Christian and Muslim traditions.</a:t>
            </a:r>
            <a:b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Bulgarian cuisine is rich in a variety of meat and vegetable dishes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643050"/>
            <a:ext cx="5966925" cy="44751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7494"/>
            <a:ext cx="8258204" cy="2161374"/>
          </a:xfrm>
          <a:solidFill>
            <a:schemeClr val="bg1">
              <a:lumMod val="95000"/>
              <a:lumOff val="5000"/>
            </a:schemeClr>
          </a:solidFill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Bulgarian cuisine is rich in a variety of meat and vegetable dishes</a:t>
            </a:r>
            <a:b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 Truly, the national dish of Bulgarians - is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shopska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salad ( " Sheppard's salad " )</a:t>
            </a:r>
            <a:b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Salad is a mixture of tomatoes , cucumbers, baked sweet peppers , herbs , onions, feta cheese and can be found in almost every menu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shopska_sala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2786058"/>
            <a:ext cx="4810148" cy="3306977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The present Bulgaria - a cold soup "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Tarator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." It is usually made ​​from crushed walnuts and chopped fresh cucumbers with grape vinegar , crushed garlic and salt and vegetable oil and seasoned with sour milk . "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Kisel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mlyako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"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bolgarskiy-holodnyy-sup-tarator_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214554"/>
            <a:ext cx="5500696" cy="358156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"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Shishcheta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" - in our kebab , small skewers of chicken, pork , lamb , grilled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ru-RU" sz="2000" dirty="0"/>
          </a:p>
        </p:txBody>
      </p:sp>
      <p:pic>
        <p:nvPicPr>
          <p:cNvPr id="4" name="Содержимое 3" descr="vegetable-tofu-skew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946275"/>
            <a:ext cx="7620000" cy="4445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Meat is a frequent speaker in accompaniment with vegetables and served in a clay pot . There are three popular types: "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gyuvech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" - a stew with potatoes, mixed vegetables , tomatoes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gulasz-hiszpans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1109" y="1882775"/>
            <a:ext cx="6361781" cy="4572000"/>
          </a:xfr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"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kavarma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" - meat with mushrooms, onions , bell peppers , is poured on top of the egg , baked in the oven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20120815-502b6f84795cb_19852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2116137"/>
            <a:ext cx="5715000" cy="4105275"/>
          </a:xfr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" sac " - grilled meat with various vegetables , tomatoes, mushrooms in a special Bulgarian pan , which is called sac . Traditionally, the sac is placed directly on the coals in the oven and served at the table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03ab63f6c457ee08c972f2d60ae86dd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8488" y="1882775"/>
            <a:ext cx="5907024" cy="4572000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 "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plneni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pig " - stuffed peppers with meat and rice, watered like a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bechamel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sauce 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antipas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946275"/>
            <a:ext cx="7620000" cy="444500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110</TotalTime>
  <Words>270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National Bulgarian Cuisine</vt:lpstr>
      <vt:lpstr>Bulgarian national cuisine was influenced by both Orthodox Christian and Muslim traditions. Bulgarian cuisine is rich in a variety of meat and vegetable dishes.</vt:lpstr>
      <vt:lpstr>Bulgarian cuisine is rich in a variety of meat and vegetable dishes  Truly, the national dish of Bulgarians - is shopska salad ( " Sheppard's salad " ) Salad is a mixture of tomatoes , cucumbers, baked sweet peppers , herbs , onions, feta cheese and can be found in almost every menu</vt:lpstr>
      <vt:lpstr>The present Bulgaria - a cold soup " Tarator ." It is usually made ​​from crushed walnuts and chopped fresh cucumbers with grape vinegar , crushed garlic and salt and vegetable oil and seasoned with sour milk . " Kisel mlyako "</vt:lpstr>
      <vt:lpstr>" Shishcheta " - in our kebab , small skewers of chicken, pork , lamb , grilled </vt:lpstr>
      <vt:lpstr>Meat is a frequent speaker in accompaniment with vegetables and served in a clay pot . There are three popular types: " gyuvech " - a stew with potatoes, mixed vegetables , tomatoes</vt:lpstr>
      <vt:lpstr>" kavarma " - meat with mushrooms, onions , bell peppers , is poured on top of the egg , baked in the oven</vt:lpstr>
      <vt:lpstr>" sac " - grilled meat with various vegetables , tomatoes, mushrooms in a special Bulgarian pan , which is called sac . Traditionally, the sac is placed directly on the coals in the oven and served at the table</vt:lpstr>
      <vt:lpstr> " plneni pig " - stuffed peppers with meat and rice, watered like a bechamel sauce .</vt:lpstr>
      <vt:lpstr>About BRYNZA ( " Siren " ) is worth mentioning separately . It is extremely popular in Bulgaria. It is eaten as a snack with wine , as a component of many meat and vegetable dishes , cakes of dough , and even omelets . Feta cheese with white bread and green peppers is considered the national dish of the Bulgarians , like the British, for example - sandwiches or puddings </vt:lpstr>
      <vt:lpstr>Baked apples with honey and nuts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2013-12-11T12:29:03Z</dcterms:created>
  <dcterms:modified xsi:type="dcterms:W3CDTF">2013-12-28T14:37:04Z</dcterms:modified>
</cp:coreProperties>
</file>