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Франческо</a:t>
            </a:r>
            <a:r>
              <a:rPr lang="ru-RU" dirty="0" smtClean="0"/>
              <a:t> Петрарка</a:t>
            </a:r>
            <a:br>
              <a:rPr lang="ru-RU" dirty="0" smtClean="0"/>
            </a:br>
            <a:r>
              <a:rPr lang="ru-RU" dirty="0" smtClean="0"/>
              <a:t>(1304-1374)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ritrat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643182"/>
            <a:ext cx="2400300" cy="34194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57686" y="5214950"/>
            <a:ext cx="457194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Свою любовь истолковать умеет лишь тот, кто слабо любит.</a:t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                                            Ф.Петрарка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500042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6"/>
                </a:solidFill>
              </a:rPr>
              <a:t>Немного биографии</a:t>
            </a:r>
            <a:endParaRPr lang="ru-RU" sz="4000" dirty="0">
              <a:solidFill>
                <a:schemeClr val="accent6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8596" y="20002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85786" y="1785926"/>
            <a:ext cx="7500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1857364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Появился на свет 20 июля 1304 г. в городе </a:t>
            </a:r>
            <a:r>
              <a:rPr lang="ru-RU" dirty="0" err="1" smtClean="0"/>
              <a:t>Ареццо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42910" y="2928934"/>
            <a:ext cx="4730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 возрасте 20 лет принял сан священника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28596" y="300037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42910" y="3357562"/>
            <a:ext cx="796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 1327 году встретил девушку которую он очень любил до самой смерти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428596" y="342900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14348" y="3786190"/>
            <a:ext cx="65421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Торжественная церемония на римском Капитолии, 1341 г.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428596" y="392906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714348" y="4286256"/>
            <a:ext cx="60885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Почти каждый год он ездил путешествовать в Италию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428596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714348" y="4857760"/>
            <a:ext cx="8207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 небольшой деревушке </a:t>
            </a:r>
            <a:r>
              <a:rPr lang="ru-RU" dirty="0" err="1" smtClean="0"/>
              <a:t>Арква</a:t>
            </a:r>
            <a:r>
              <a:rPr lang="ru-RU" dirty="0" smtClean="0"/>
              <a:t> в ночь с 18 на 19 июля скончался,1374 год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14348" y="2285992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 окончании обучения в 1319 г. юный Петрарка постигает азы права – поначалу в </a:t>
            </a:r>
            <a:r>
              <a:rPr lang="ru-RU" dirty="0" err="1" smtClean="0"/>
              <a:t>Монпелье</a:t>
            </a:r>
            <a:r>
              <a:rPr lang="ru-RU" dirty="0" smtClean="0"/>
              <a:t>, позднее в университете Болоньи.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428596" y="500063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28596" y="242886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714348" y="5357826"/>
            <a:ext cx="8429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Гуманизм  — мировоззрение, в центре которого находится идея человека как высшей ценности; возникло как философское течение в эпоху Возрождения. Гуманизм утверждает ценность человека, как личности, его право на свободу, счастье, развитие, проявление своих способностей.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428596" y="55007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type="title"/>
          </p:nvPr>
        </p:nvSpPr>
        <p:spPr>
          <a:xfrm>
            <a:off x="214282" y="2000240"/>
            <a:ext cx="8215370" cy="1785950"/>
          </a:xfrm>
        </p:spPr>
        <p:txBody>
          <a:bodyPr>
            <a:normAutofit fontScale="90000"/>
          </a:bodyPr>
          <a:lstStyle/>
          <a:p>
            <a:r>
              <a:rPr lang="ru-RU" sz="2000" i="1" dirty="0" smtClean="0">
                <a:solidFill>
                  <a:schemeClr val="accent1"/>
                </a:solidFill>
              </a:rPr>
              <a:t>Говорить о Петрарке - значит говорить о мысли и искусстве уходящего Средневековья, говорить о Гуманизме и Возрождении, говорить о </a:t>
            </a:r>
            <a:r>
              <a:rPr lang="ru-RU" sz="2000" i="1" dirty="0" err="1" smtClean="0">
                <a:solidFill>
                  <a:schemeClr val="accent1"/>
                </a:solidFill>
              </a:rPr>
              <a:t>петраркизме</a:t>
            </a:r>
            <a:r>
              <a:rPr lang="ru-RU" sz="2000" i="1" dirty="0" smtClean="0">
                <a:solidFill>
                  <a:schemeClr val="accent1"/>
                </a:solidFill>
              </a:rPr>
              <a:t> итальянском и европейском. Петрарка был первым великим гуманистом, поэтом и гражданином, который сумел прозреть цельность </a:t>
            </a:r>
            <a:r>
              <a:rPr lang="ru-RU" sz="2000" i="1" dirty="0" err="1" smtClean="0">
                <a:solidFill>
                  <a:schemeClr val="accent1"/>
                </a:solidFill>
              </a:rPr>
              <a:t>предвозрожденческих</a:t>
            </a:r>
            <a:r>
              <a:rPr lang="ru-RU" sz="2000" i="1" dirty="0" smtClean="0">
                <a:solidFill>
                  <a:schemeClr val="accent1"/>
                </a:solidFill>
              </a:rPr>
              <a:t> течений мысли и объединить их в поэтическом синтезе, ставшем программой грядущих европейских поколений.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                                                                                             </a:t>
            </a:r>
            <a:r>
              <a:rPr lang="ru-RU" sz="2000" i="1" dirty="0" smtClean="0">
                <a:solidFill>
                  <a:schemeClr val="accent1"/>
                </a:solidFill>
              </a:rPr>
              <a:t>А.Н. Веселовский</a:t>
            </a:r>
            <a:endParaRPr lang="ru-RU" sz="2000" i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 descr="petrarka_stihi_la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4000504"/>
            <a:ext cx="3463661" cy="2286016"/>
          </a:xfrm>
          <a:prstGeom prst="rect">
            <a:avLst/>
          </a:prstGeom>
        </p:spPr>
      </p:pic>
      <p:pic>
        <p:nvPicPr>
          <p:cNvPr id="7" name="Рисунок 6" descr="petrarka_stihi_la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3857628"/>
            <a:ext cx="1928826" cy="25379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571480"/>
            <a:ext cx="5439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1"/>
                </a:solidFill>
              </a:rPr>
              <a:t>«Книга песен» («</a:t>
            </a:r>
            <a:r>
              <a:rPr lang="ru-RU" sz="2800" dirty="0" err="1" smtClean="0">
                <a:solidFill>
                  <a:schemeClr val="accent1"/>
                </a:solidFill>
              </a:rPr>
              <a:t>Канцоньере</a:t>
            </a:r>
            <a:r>
              <a:rPr lang="ru-RU" sz="2800" dirty="0" smtClean="0">
                <a:solidFill>
                  <a:schemeClr val="accent1"/>
                </a:solidFill>
              </a:rPr>
              <a:t>»)</a:t>
            </a:r>
            <a:endParaRPr lang="ru-RU" sz="2800" dirty="0">
              <a:solidFill>
                <a:schemeClr val="accent1"/>
              </a:solidFill>
            </a:endParaRPr>
          </a:p>
        </p:txBody>
      </p:sp>
      <p:pic>
        <p:nvPicPr>
          <p:cNvPr id="5" name="Рисунок 4" descr="petrarka_stihi_la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643050"/>
            <a:ext cx="2688365" cy="3946520"/>
          </a:xfrm>
          <a:prstGeom prst="rect">
            <a:avLst/>
          </a:prstGeom>
        </p:spPr>
      </p:pic>
      <p:pic>
        <p:nvPicPr>
          <p:cNvPr id="6" name="Рисунок 5" descr="petrarka_stihi_la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2143116"/>
            <a:ext cx="1931406" cy="3019430"/>
          </a:xfrm>
          <a:prstGeom prst="rect">
            <a:avLst/>
          </a:prstGeom>
        </p:spPr>
      </p:pic>
      <p:pic>
        <p:nvPicPr>
          <p:cNvPr id="7" name="Рисунок 6" descr="053212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3702" y="1928802"/>
            <a:ext cx="1905000" cy="3190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Сонеты Петрарки  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428736"/>
            <a:ext cx="493917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2"/>
                </a:solidFill>
              </a:rPr>
              <a:t>Благословен день, месяц, лето, час 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 И миг, когда мой взор те очи встретил! 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 Благословен тот край и дол тот светел, </a:t>
            </a:r>
            <a:br>
              <a:rPr lang="ru-RU" i="1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Где пленником я стал прекрасных глаз!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i="1" dirty="0" smtClean="0">
                <a:solidFill>
                  <a:schemeClr val="tx2"/>
                </a:solidFill>
              </a:rPr>
              <a:t>Благословенна боль, что в первый раз </a:t>
            </a:r>
            <a:br>
              <a:rPr lang="ru-RU" i="1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Я ощутил, когда и не приметил, 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 Как глубоко пронзен стрелой, что метил </a:t>
            </a:r>
            <a:br>
              <a:rPr lang="ru-RU" i="1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Мне в сердце Бог, тайком разящий нас!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i="1" dirty="0" smtClean="0">
                <a:solidFill>
                  <a:schemeClr val="tx2"/>
                </a:solidFill>
              </a:rPr>
              <a:t>Благословенны жалобы и стоны, </a:t>
            </a:r>
            <a:br>
              <a:rPr lang="ru-RU" i="1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Какими оглашал я сон дубрав, </a:t>
            </a:r>
            <a:br>
              <a:rPr lang="ru-RU" i="1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Будя отзвучья именем Мадонны!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i="1" dirty="0" smtClean="0">
                <a:solidFill>
                  <a:schemeClr val="tx2"/>
                </a:solidFill>
              </a:rPr>
              <a:t>Благословенны вы, что столько слав </a:t>
            </a:r>
            <a:br>
              <a:rPr lang="ru-RU" i="1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Стяжали ей, певучие канцоны, - </a:t>
            </a:r>
            <a:br>
              <a:rPr lang="ru-RU" i="1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Дум золотых о ней, единой, сплав!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  <p:pic>
        <p:nvPicPr>
          <p:cNvPr id="5" name="Рисунок 4" descr="petrarka_stihi_la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1428736"/>
            <a:ext cx="2967054" cy="3701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86380" y="5286388"/>
            <a:ext cx="3635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Возлюбленная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Петрарки-Лаура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5786454"/>
            <a:ext cx="9501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Разить – наносить удар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Стяжать – доставлять</a:t>
            </a:r>
            <a:r>
              <a:rPr lang="ru-RU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приносить</a:t>
            </a: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Канцон – лирическое любовное стихотворение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8534400" cy="758952"/>
          </a:xfrm>
        </p:spPr>
        <p:txBody>
          <a:bodyPr/>
          <a:lstStyle/>
          <a:p>
            <a:r>
              <a:rPr lang="ru-RU" dirty="0" smtClean="0"/>
              <a:t>Интересные факты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7" y="1571612"/>
            <a:ext cx="807249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Петрарка не только писал стихи и поэмы, но также был изобретателем </a:t>
            </a:r>
            <a:r>
              <a:rPr lang="ru-RU" sz="2400" err="1" smtClean="0">
                <a:solidFill>
                  <a:schemeClr val="tx2"/>
                </a:solidFill>
              </a:rPr>
              <a:t>скалолазания</a:t>
            </a:r>
            <a:r>
              <a:rPr lang="ru-RU" sz="2400" smtClean="0">
                <a:solidFill>
                  <a:schemeClr val="tx2"/>
                </a:solidFill>
              </a:rPr>
              <a:t>. В </a:t>
            </a:r>
            <a:r>
              <a:rPr lang="ru-RU" sz="2400" dirty="0" smtClean="0">
                <a:solidFill>
                  <a:schemeClr val="tx2"/>
                </a:solidFill>
              </a:rPr>
              <a:t>одном из своих рассказов он в красках описал свое восхождение на гору </a:t>
            </a:r>
            <a:r>
              <a:rPr lang="ru-RU" sz="2400" dirty="0" err="1" smtClean="0">
                <a:solidFill>
                  <a:schemeClr val="tx2"/>
                </a:solidFill>
              </a:rPr>
              <a:t>Мон</a:t>
            </a:r>
            <a:r>
              <a:rPr lang="ru-RU" sz="2400" dirty="0" smtClean="0">
                <a:solidFill>
                  <a:schemeClr val="tx2"/>
                </a:solidFill>
              </a:rPr>
              <a:t> Ванту.</a:t>
            </a: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2400" dirty="0" smtClean="0">
                <a:solidFill>
                  <a:schemeClr val="tx2"/>
                </a:solidFill>
              </a:rPr>
              <a:t>Петрарка в возрасте 40 лет  тяжело заболел и впал в состояние летаргического сна. Очнулся поэт буквально накануне похорон, после чего прожил еще 30 лет.</a:t>
            </a:r>
          </a:p>
          <a:p>
            <a:endParaRPr lang="ru-RU" sz="1200" dirty="0"/>
          </a:p>
        </p:txBody>
      </p:sp>
      <p:sp>
        <p:nvSpPr>
          <p:cNvPr id="6" name="5-конечная звезда 5"/>
          <p:cNvSpPr/>
          <p:nvPr/>
        </p:nvSpPr>
        <p:spPr>
          <a:xfrm>
            <a:off x="285720" y="3500438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214282" y="1714488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etrarka_stihi_la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225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256"/>
            <a:ext cx="8534400" cy="758952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Спасибо за внимание!!!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183</TotalTime>
  <Words>223</Words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Франческо Петрарка (1304-1374) </vt:lpstr>
      <vt:lpstr>Слайд 2</vt:lpstr>
      <vt:lpstr>Говорить о Петрарке - значит говорить о мысли и искусстве уходящего Средневековья, говорить о Гуманизме и Возрождении, говорить о петраркизме итальянском и европейском. Петрарка был первым великим гуманистом, поэтом и гражданином, который сумел прозреть цельность предвозрожденческих течений мысли и объединить их в поэтическом синтезе, ставшем программой грядущих европейских поколений.                                                                                               А.Н. Веселовский</vt:lpstr>
      <vt:lpstr>Слайд 4</vt:lpstr>
      <vt:lpstr>Сонеты Петрарки  </vt:lpstr>
      <vt:lpstr>Интересные факты 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Франческо Петрарка (1304-1374) </dc:title>
  <dc:creator>Lera</dc:creator>
  <cp:lastModifiedBy>Liza</cp:lastModifiedBy>
  <cp:revision>24</cp:revision>
  <dcterms:created xsi:type="dcterms:W3CDTF">2014-05-14T18:12:52Z</dcterms:created>
  <dcterms:modified xsi:type="dcterms:W3CDTF">2014-05-16T05:05:22Z</dcterms:modified>
</cp:coreProperties>
</file>