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58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DA16AC7-F224-4832-A0B2-D88BC7AA29C8}" type="datetimeFigureOut">
              <a:rPr lang="ru-RU" smtClean="0"/>
              <a:t>24.10.2013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CC3F2C0-71BA-46DD-A674-D27D82E38D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2348880"/>
            <a:ext cx="4197152" cy="2713856"/>
          </a:xfrm>
        </p:spPr>
        <p:txBody>
          <a:bodyPr>
            <a:normAutofit/>
          </a:bodyPr>
          <a:lstStyle/>
          <a:p>
            <a:r>
              <a:rPr lang="ru-RU" b="1" dirty="0" smtClean="0"/>
              <a:t>Вольтер</a:t>
            </a:r>
            <a:br>
              <a:rPr lang="ru-RU" b="1" dirty="0" smtClean="0"/>
            </a:br>
            <a:r>
              <a:rPr lang="ru-RU" dirty="0" smtClean="0"/>
              <a:t>Франсуа </a:t>
            </a:r>
            <a:r>
              <a:rPr lang="ru-RU" dirty="0" err="1" smtClean="0"/>
              <a:t>Марі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Аруе</a:t>
            </a:r>
            <a:endParaRPr lang="ru-RU" dirty="0"/>
          </a:p>
        </p:txBody>
      </p:sp>
      <p:pic>
        <p:nvPicPr>
          <p:cNvPr id="1026" name="Picture 2" descr="C:\Documents and Settings\Администратор\Мои документы\Downloads\531px-Atelier_de_Nicolas_de_Largillière,_portrait_de_Voltaire,_détail_(musée_Carnavalet)_-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4392488" cy="49609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Біографія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5095131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Батько</a:t>
            </a:r>
            <a:r>
              <a:rPr lang="ru-RU" dirty="0" smtClean="0"/>
              <a:t> Вольтера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багатим</a:t>
            </a:r>
            <a:r>
              <a:rPr lang="ru-RU" dirty="0" smtClean="0"/>
              <a:t> буржуа, </a:t>
            </a:r>
            <a:r>
              <a:rPr lang="ru-RU" dirty="0" err="1" smtClean="0"/>
              <a:t>нотаріусом</a:t>
            </a:r>
            <a:r>
              <a:rPr lang="ru-RU" dirty="0" smtClean="0"/>
              <a:t>. Вольтер </a:t>
            </a:r>
            <a:r>
              <a:rPr lang="ru-RU" dirty="0" err="1" smtClean="0"/>
              <a:t>здобув</a:t>
            </a:r>
            <a:r>
              <a:rPr lang="ru-RU" dirty="0" smtClean="0"/>
              <a:t> </a:t>
            </a:r>
            <a:r>
              <a:rPr lang="ru-RU" dirty="0" err="1" smtClean="0"/>
              <a:t>освіту</a:t>
            </a:r>
            <a:r>
              <a:rPr lang="ru-RU" dirty="0" smtClean="0"/>
              <a:t> в </a:t>
            </a:r>
            <a:r>
              <a:rPr lang="ru-RU" dirty="0" err="1" smtClean="0"/>
              <a:t>єзуїтському</a:t>
            </a:r>
            <a:r>
              <a:rPr lang="ru-RU" dirty="0" smtClean="0"/>
              <a:t> </a:t>
            </a:r>
            <a:r>
              <a:rPr lang="ru-RU" dirty="0" err="1" smtClean="0"/>
              <a:t>колежі</a:t>
            </a:r>
            <a:r>
              <a:rPr lang="ru-RU" dirty="0" smtClean="0"/>
              <a:t> </a:t>
            </a:r>
            <a:r>
              <a:rPr lang="ru-RU" dirty="0" err="1" smtClean="0"/>
              <a:t>Людовіка</a:t>
            </a:r>
            <a:r>
              <a:rPr lang="ru-RU" dirty="0" smtClean="0"/>
              <a:t> XIV, а </a:t>
            </a:r>
            <a:r>
              <a:rPr lang="ru-RU" dirty="0" err="1" smtClean="0"/>
              <a:t>потім</a:t>
            </a:r>
            <a:r>
              <a:rPr lang="ru-RU" dirty="0" smtClean="0"/>
              <a:t>, </a:t>
            </a:r>
            <a:r>
              <a:rPr lang="ru-RU" dirty="0" smtClean="0"/>
              <a:t>у </a:t>
            </a:r>
            <a:r>
              <a:rPr lang="ru-RU" dirty="0" err="1" smtClean="0"/>
              <a:t>школі</a:t>
            </a:r>
            <a:r>
              <a:rPr lang="ru-RU" dirty="0" smtClean="0"/>
              <a:t> </a:t>
            </a:r>
            <a:r>
              <a:rPr lang="ru-RU" dirty="0" err="1" smtClean="0"/>
              <a:t>правознавства</a:t>
            </a:r>
            <a:r>
              <a:rPr lang="ru-RU" dirty="0" smtClean="0"/>
              <a:t>. За сатиру на регента </a:t>
            </a:r>
            <a:r>
              <a:rPr lang="ru-RU" dirty="0" err="1" smtClean="0"/>
              <a:t>Франції</a:t>
            </a:r>
            <a:r>
              <a:rPr lang="ru-RU" dirty="0" smtClean="0"/>
              <a:t> герцога </a:t>
            </a:r>
            <a:r>
              <a:rPr lang="ru-RU" dirty="0" err="1" smtClean="0"/>
              <a:t>Орлеанського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ув'язнений</a:t>
            </a:r>
            <a:r>
              <a:rPr lang="ru-RU" dirty="0" smtClean="0"/>
              <a:t> у </a:t>
            </a:r>
            <a:r>
              <a:rPr lang="ru-RU" dirty="0" err="1" smtClean="0"/>
              <a:t>Бастилії</a:t>
            </a:r>
            <a:r>
              <a:rPr lang="ru-RU" dirty="0" smtClean="0"/>
              <a:t>, де </a:t>
            </a:r>
            <a:r>
              <a:rPr lang="ru-RU" dirty="0" err="1" smtClean="0"/>
              <a:t>провів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. Там </a:t>
            </a:r>
            <a:r>
              <a:rPr lang="ru-RU" dirty="0" err="1" smtClean="0"/>
              <a:t>він</a:t>
            </a:r>
            <a:r>
              <a:rPr lang="ru-RU" dirty="0" smtClean="0"/>
              <a:t> створив </a:t>
            </a:r>
            <a:r>
              <a:rPr lang="ru-RU" dirty="0" err="1" smtClean="0"/>
              <a:t>трагедію</a:t>
            </a:r>
            <a:r>
              <a:rPr lang="ru-RU" dirty="0" smtClean="0"/>
              <a:t> «</a:t>
            </a:r>
            <a:r>
              <a:rPr lang="ru-RU" dirty="0" err="1" smtClean="0"/>
              <a:t>Едіп</a:t>
            </a:r>
            <a:r>
              <a:rPr lang="ru-RU" dirty="0" smtClean="0"/>
              <a:t>» («</a:t>
            </a:r>
            <a:r>
              <a:rPr lang="ru-RU" dirty="0" err="1" smtClean="0"/>
              <a:t>Edipe</a:t>
            </a:r>
            <a:r>
              <a:rPr lang="ru-RU" dirty="0" smtClean="0"/>
              <a:t>», 1718), яка мала </a:t>
            </a:r>
            <a:r>
              <a:rPr lang="ru-RU" dirty="0" err="1" smtClean="0"/>
              <a:t>гучній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. Вольтер (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іменем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підписав</a:t>
            </a:r>
            <a:r>
              <a:rPr lang="ru-RU" dirty="0" smtClean="0"/>
              <a:t> </a:t>
            </a:r>
            <a:r>
              <a:rPr lang="ru-RU" dirty="0" err="1" smtClean="0"/>
              <a:t>п'єсу</a:t>
            </a:r>
            <a:r>
              <a:rPr lang="ru-RU" dirty="0" smtClean="0"/>
              <a:t>)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пророчили славу Корнеля.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Волелюбні</a:t>
            </a:r>
            <a:r>
              <a:rPr lang="ru-RU" dirty="0" smtClean="0"/>
              <a:t> </a:t>
            </a:r>
            <a:r>
              <a:rPr lang="ru-RU" dirty="0" err="1" smtClean="0"/>
              <a:t>настрої</a:t>
            </a:r>
            <a:r>
              <a:rPr lang="ru-RU" dirty="0" smtClean="0"/>
              <a:t> </a:t>
            </a:r>
            <a:r>
              <a:rPr lang="ru-RU" dirty="0" err="1" smtClean="0"/>
              <a:t>поета</a:t>
            </a:r>
            <a:r>
              <a:rPr lang="ru-RU" dirty="0" smtClean="0"/>
              <a:t> </a:t>
            </a:r>
            <a:r>
              <a:rPr lang="ru-RU" dirty="0" err="1" smtClean="0"/>
              <a:t>відображені</a:t>
            </a:r>
            <a:r>
              <a:rPr lang="ru-RU" dirty="0" smtClean="0"/>
              <a:t> в </a:t>
            </a:r>
            <a:r>
              <a:rPr lang="ru-RU" dirty="0" err="1" smtClean="0"/>
              <a:t>поемі</a:t>
            </a:r>
            <a:r>
              <a:rPr lang="ru-RU" dirty="0" smtClean="0"/>
              <a:t> «</a:t>
            </a:r>
            <a:r>
              <a:rPr lang="ru-RU" dirty="0" err="1" smtClean="0"/>
              <a:t>Ліга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Генріх</a:t>
            </a:r>
            <a:r>
              <a:rPr lang="ru-RU" dirty="0" smtClean="0"/>
              <a:t> Великий» («</a:t>
            </a:r>
            <a:r>
              <a:rPr lang="ru-RU" dirty="0" err="1" smtClean="0"/>
              <a:t>La</a:t>
            </a:r>
            <a:r>
              <a:rPr lang="ru-RU" dirty="0" smtClean="0"/>
              <a:t> </a:t>
            </a:r>
            <a:r>
              <a:rPr lang="ru-RU" dirty="0" err="1" smtClean="0"/>
              <a:t>ligue</a:t>
            </a:r>
            <a:r>
              <a:rPr lang="ru-RU" dirty="0" smtClean="0"/>
              <a:t> </a:t>
            </a:r>
            <a:r>
              <a:rPr lang="ru-RU" dirty="0" err="1" smtClean="0"/>
              <a:t>ou</a:t>
            </a:r>
            <a:r>
              <a:rPr lang="ru-RU" dirty="0" smtClean="0"/>
              <a:t> </a:t>
            </a:r>
            <a:r>
              <a:rPr lang="ru-RU" dirty="0" err="1" smtClean="0"/>
              <a:t>Henri</a:t>
            </a:r>
            <a:r>
              <a:rPr lang="ru-RU" dirty="0" smtClean="0"/>
              <a:t> </a:t>
            </a:r>
            <a:r>
              <a:rPr lang="ru-RU" dirty="0" err="1" smtClean="0"/>
              <a:t>le</a:t>
            </a:r>
            <a:r>
              <a:rPr lang="ru-RU" dirty="0" smtClean="0"/>
              <a:t> </a:t>
            </a:r>
            <a:r>
              <a:rPr lang="ru-RU" dirty="0" err="1" smtClean="0"/>
              <a:t>Grand</a:t>
            </a:r>
            <a:r>
              <a:rPr lang="ru-RU" dirty="0" smtClean="0"/>
              <a:t>», 1723), </a:t>
            </a:r>
            <a:r>
              <a:rPr lang="ru-RU" dirty="0" err="1" smtClean="0"/>
              <a:t>надрукованій</a:t>
            </a:r>
            <a:r>
              <a:rPr lang="ru-RU" dirty="0" smtClean="0"/>
              <a:t> за кордоном. За </a:t>
            </a:r>
            <a:r>
              <a:rPr lang="ru-RU" dirty="0" err="1" smtClean="0"/>
              <a:t>виклик</a:t>
            </a:r>
            <a:r>
              <a:rPr lang="ru-RU" dirty="0" smtClean="0"/>
              <a:t> на </a:t>
            </a:r>
            <a:r>
              <a:rPr lang="ru-RU" dirty="0" err="1" smtClean="0"/>
              <a:t>дуель</a:t>
            </a:r>
            <a:r>
              <a:rPr lang="ru-RU" dirty="0" smtClean="0"/>
              <a:t> аристократа де </a:t>
            </a:r>
            <a:r>
              <a:rPr lang="ru-RU" dirty="0" err="1" smtClean="0"/>
              <a:t>Рогана</a:t>
            </a:r>
            <a:r>
              <a:rPr lang="ru-RU" dirty="0" smtClean="0"/>
              <a:t> Вольтера </a:t>
            </a:r>
            <a:r>
              <a:rPr lang="ru-RU" dirty="0" err="1" smtClean="0"/>
              <a:t>ув'язнили</a:t>
            </a:r>
            <a:r>
              <a:rPr lang="ru-RU" dirty="0" smtClean="0"/>
              <a:t> в </a:t>
            </a:r>
            <a:r>
              <a:rPr lang="ru-RU" dirty="0" err="1" smtClean="0"/>
              <a:t>Бастилію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вигнали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Франції</a:t>
            </a:r>
            <a:r>
              <a:rPr lang="ru-RU" dirty="0" smtClean="0"/>
              <a:t>. Три роки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провів</a:t>
            </a:r>
            <a:r>
              <a:rPr lang="ru-RU" dirty="0" smtClean="0"/>
              <a:t> в </a:t>
            </a:r>
            <a:r>
              <a:rPr lang="ru-RU" dirty="0" err="1" smtClean="0"/>
              <a:t>Англії</a:t>
            </a:r>
            <a:r>
              <a:rPr lang="ru-RU" dirty="0" smtClean="0"/>
              <a:t>, де </a:t>
            </a:r>
            <a:r>
              <a:rPr lang="ru-RU" dirty="0" err="1" smtClean="0"/>
              <a:t>вивчав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Дж. Локка та І. Ньютона, </a:t>
            </a:r>
            <a:r>
              <a:rPr lang="ru-RU" dirty="0" err="1" smtClean="0"/>
              <a:t>творчість</a:t>
            </a:r>
            <a:r>
              <a:rPr lang="ru-RU" dirty="0" smtClean="0"/>
              <a:t> В. </a:t>
            </a:r>
            <a:r>
              <a:rPr lang="ru-RU" dirty="0" err="1" smtClean="0"/>
              <a:t>Шекспіра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повернення</a:t>
            </a:r>
            <a:r>
              <a:rPr lang="ru-RU" dirty="0" smtClean="0"/>
              <a:t> у Париж </a:t>
            </a:r>
            <a:r>
              <a:rPr lang="ru-RU" dirty="0" err="1" smtClean="0"/>
              <a:t>опублікував</a:t>
            </a:r>
            <a:r>
              <a:rPr lang="ru-RU" dirty="0" smtClean="0"/>
              <a:t> «</a:t>
            </a:r>
            <a:r>
              <a:rPr lang="ru-RU" dirty="0" err="1" smtClean="0"/>
              <a:t>Лисро</a:t>
            </a:r>
            <a:r>
              <a:rPr lang="ru-RU" dirty="0" smtClean="0"/>
              <a:t> </a:t>
            </a:r>
            <a:r>
              <a:rPr lang="ru-RU" dirty="0" err="1" smtClean="0"/>
              <a:t>англійську</a:t>
            </a:r>
            <a:r>
              <a:rPr lang="ru-RU" dirty="0" smtClean="0"/>
              <a:t> </a:t>
            </a:r>
            <a:r>
              <a:rPr lang="ru-RU" dirty="0" err="1" smtClean="0"/>
              <a:t>націю</a:t>
            </a:r>
            <a:r>
              <a:rPr lang="ru-RU" dirty="0" smtClean="0"/>
              <a:t>» («</a:t>
            </a:r>
            <a:r>
              <a:rPr lang="ru-RU" dirty="0" err="1" smtClean="0"/>
              <a:t>Letters</a:t>
            </a:r>
            <a:r>
              <a:rPr lang="ru-RU" dirty="0" smtClean="0"/>
              <a:t> </a:t>
            </a:r>
            <a:r>
              <a:rPr lang="ru-RU" dirty="0" err="1" smtClean="0"/>
              <a:t>concerning</a:t>
            </a:r>
            <a:r>
              <a:rPr lang="ru-RU" dirty="0" smtClean="0"/>
              <a:t>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english</a:t>
            </a:r>
            <a:r>
              <a:rPr lang="ru-RU" dirty="0" smtClean="0"/>
              <a:t> </a:t>
            </a:r>
            <a:r>
              <a:rPr lang="ru-RU" dirty="0" err="1" smtClean="0"/>
              <a:t>nation</a:t>
            </a:r>
            <a:r>
              <a:rPr lang="ru-RU" dirty="0" smtClean="0"/>
              <a:t>», 1731), </a:t>
            </a:r>
            <a:r>
              <a:rPr lang="ru-RU" dirty="0" err="1" smtClean="0"/>
              <a:t>засуджені</a:t>
            </a:r>
            <a:r>
              <a:rPr lang="ru-RU" dirty="0" smtClean="0"/>
              <a:t> </a:t>
            </a:r>
            <a:r>
              <a:rPr lang="ru-RU" dirty="0" err="1" smtClean="0"/>
              <a:t>паризьким</a:t>
            </a:r>
            <a:r>
              <a:rPr lang="ru-RU" dirty="0" smtClean="0"/>
              <a:t> парламентом до </a:t>
            </a:r>
            <a:r>
              <a:rPr lang="ru-RU" dirty="0" err="1" smtClean="0"/>
              <a:t>спалення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в </a:t>
            </a:r>
            <a:r>
              <a:rPr lang="ru-RU" dirty="0" err="1" smtClean="0"/>
              <a:t>книзі</a:t>
            </a:r>
            <a:r>
              <a:rPr lang="ru-RU" dirty="0" smtClean="0"/>
              <a:t> </a:t>
            </a:r>
            <a:r>
              <a:rPr lang="ru-RU" dirty="0" err="1" smtClean="0"/>
              <a:t>прославлявся</a:t>
            </a:r>
            <a:r>
              <a:rPr lang="ru-RU" dirty="0" smtClean="0"/>
              <a:t> </a:t>
            </a:r>
            <a:r>
              <a:rPr lang="ru-RU" dirty="0" err="1" smtClean="0"/>
              <a:t>англійський</a:t>
            </a:r>
            <a:r>
              <a:rPr lang="ru-RU" dirty="0" smtClean="0"/>
              <a:t> </a:t>
            </a:r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 smtClean="0"/>
              <a:t>устрій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засуджувалася</a:t>
            </a:r>
            <a:r>
              <a:rPr lang="ru-RU" dirty="0" smtClean="0"/>
              <a:t> система </a:t>
            </a:r>
            <a:r>
              <a:rPr lang="ru-RU" dirty="0" err="1" smtClean="0"/>
              <a:t>французького</a:t>
            </a:r>
            <a:r>
              <a:rPr lang="ru-RU" dirty="0" smtClean="0"/>
              <a:t> абсолютизму.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3816424" cy="452628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dirty="0" err="1" smtClean="0"/>
              <a:t>п'ятнадцяти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Вольтер прожив у </a:t>
            </a:r>
            <a:r>
              <a:rPr lang="ru-RU" dirty="0" err="1" smtClean="0"/>
              <a:t>Сіреї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приятельки</a:t>
            </a:r>
            <a:r>
              <a:rPr lang="ru-RU" dirty="0" smtClean="0"/>
              <a:t> </a:t>
            </a:r>
            <a:r>
              <a:rPr lang="ru-RU" dirty="0" err="1" smtClean="0"/>
              <a:t>маркізи</a:t>
            </a:r>
            <a:r>
              <a:rPr lang="ru-RU" dirty="0" smtClean="0"/>
              <a:t> де </a:t>
            </a:r>
            <a:r>
              <a:rPr lang="ru-RU" dirty="0" err="1" smtClean="0"/>
              <a:t>Шатле</a:t>
            </a:r>
            <a:r>
              <a:rPr lang="ru-RU" dirty="0" smtClean="0"/>
              <a:t>. Тут </a:t>
            </a:r>
            <a:r>
              <a:rPr lang="ru-RU" dirty="0" err="1" smtClean="0"/>
              <a:t>він</a:t>
            </a:r>
            <a:r>
              <a:rPr lang="ru-RU" dirty="0" smtClean="0"/>
              <a:t> створив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, </a:t>
            </a:r>
            <a:r>
              <a:rPr lang="ru-RU" dirty="0" err="1" smtClean="0"/>
              <a:t>трактати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математики та </a:t>
            </a:r>
            <a:r>
              <a:rPr lang="ru-RU" dirty="0" err="1" smtClean="0"/>
              <a:t>філософії</a:t>
            </a:r>
            <a:r>
              <a:rPr lang="ru-RU" dirty="0" smtClean="0"/>
              <a:t>, </a:t>
            </a:r>
            <a:r>
              <a:rPr lang="ru-RU" dirty="0" err="1" smtClean="0"/>
              <a:t>трагедії</a:t>
            </a:r>
            <a:r>
              <a:rPr lang="ru-RU" dirty="0" smtClean="0"/>
              <a:t>, </a:t>
            </a:r>
            <a:r>
              <a:rPr lang="ru-RU" dirty="0" err="1" smtClean="0"/>
              <a:t>комедії</a:t>
            </a:r>
            <a:r>
              <a:rPr lang="ru-RU" dirty="0" smtClean="0"/>
              <a:t>, </a:t>
            </a:r>
            <a:r>
              <a:rPr lang="ru-RU" dirty="0" err="1" smtClean="0"/>
              <a:t>поеми</a:t>
            </a:r>
            <a:r>
              <a:rPr lang="ru-RU" dirty="0" smtClean="0"/>
              <a:t>, </a:t>
            </a:r>
            <a:r>
              <a:rPr lang="ru-RU" dirty="0" err="1" smtClean="0"/>
              <a:t>повісті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Администратор\Мои документы\Downloads\Inconnu,_portrait_de_madame_Du_Châtelet_à_sa_table_de_travail,_détail_(château_de_Breteuil)_-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980728"/>
            <a:ext cx="4381500" cy="5172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Прусський</a:t>
            </a:r>
            <a:r>
              <a:rPr lang="ru-RU" dirty="0" smtClean="0"/>
              <a:t> король </a:t>
            </a:r>
            <a:r>
              <a:rPr lang="ru-RU" dirty="0" err="1" smtClean="0"/>
              <a:t>Фрідріх</a:t>
            </a:r>
            <a:r>
              <a:rPr lang="ru-RU" dirty="0" smtClean="0"/>
              <a:t> II писав: «</a:t>
            </a:r>
            <a:r>
              <a:rPr lang="ru-RU" dirty="0" err="1" smtClean="0"/>
              <a:t>Ні</a:t>
            </a:r>
            <a:r>
              <a:rPr lang="ru-RU" dirty="0" smtClean="0"/>
              <a:t>, </a:t>
            </a:r>
            <a:r>
              <a:rPr lang="ru-RU" dirty="0" err="1" smtClean="0"/>
              <a:t>звичайно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не одна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здійснює</a:t>
            </a:r>
            <a:r>
              <a:rPr lang="ru-RU" dirty="0" smtClean="0"/>
              <a:t> ту </a:t>
            </a:r>
            <a:r>
              <a:rPr lang="ru-RU" dirty="0" err="1" smtClean="0"/>
              <a:t>подиву</a:t>
            </a:r>
            <a:r>
              <a:rPr lang="ru-RU" dirty="0" smtClean="0"/>
              <a:t> </a:t>
            </a:r>
            <a:r>
              <a:rPr lang="ru-RU" dirty="0" err="1" smtClean="0"/>
              <a:t>гідну</a:t>
            </a:r>
            <a:r>
              <a:rPr lang="ru-RU" dirty="0" smtClean="0"/>
              <a:t> роботу, яку </a:t>
            </a:r>
            <a:r>
              <a:rPr lang="ru-RU" dirty="0" err="1" smtClean="0"/>
              <a:t>приписують</a:t>
            </a:r>
            <a:r>
              <a:rPr lang="ru-RU" dirty="0" smtClean="0"/>
              <a:t> пану Вольтеру. В </a:t>
            </a:r>
            <a:r>
              <a:rPr lang="ru-RU" dirty="0" err="1" smtClean="0"/>
              <a:t>Сіреї</a:t>
            </a:r>
            <a:r>
              <a:rPr lang="ru-RU" dirty="0" smtClean="0"/>
              <a:t> </a:t>
            </a:r>
            <a:r>
              <a:rPr lang="ru-RU" dirty="0" err="1" smtClean="0"/>
              <a:t>проживає</a:t>
            </a:r>
            <a:r>
              <a:rPr lang="ru-RU" dirty="0" smtClean="0"/>
              <a:t> </a:t>
            </a:r>
            <a:r>
              <a:rPr lang="ru-RU" dirty="0" err="1" smtClean="0"/>
              <a:t>ціла</a:t>
            </a:r>
            <a:r>
              <a:rPr lang="ru-RU" dirty="0" smtClean="0"/>
              <a:t> </a:t>
            </a:r>
            <a:r>
              <a:rPr lang="ru-RU" dirty="0" err="1" smtClean="0"/>
              <a:t>академія</a:t>
            </a:r>
            <a:r>
              <a:rPr lang="ru-RU" dirty="0" smtClean="0"/>
              <a:t>, </a:t>
            </a:r>
            <a:r>
              <a:rPr lang="ru-RU" dirty="0" err="1" smtClean="0"/>
              <a:t>складена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найобраніших</a:t>
            </a:r>
            <a:r>
              <a:rPr lang="ru-RU" dirty="0" smtClean="0"/>
              <a:t> людей. Там </a:t>
            </a:r>
            <a:r>
              <a:rPr lang="ru-RU" dirty="0" err="1" smtClean="0"/>
              <a:t>живуть</a:t>
            </a:r>
            <a:r>
              <a:rPr lang="ru-RU" dirty="0" smtClean="0"/>
              <a:t> </a:t>
            </a:r>
            <a:r>
              <a:rPr lang="ru-RU" dirty="0" err="1" smtClean="0"/>
              <a:t>філософи</a:t>
            </a:r>
            <a:r>
              <a:rPr lang="ru-RU" dirty="0" smtClean="0"/>
              <a:t>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перекладають</a:t>
            </a:r>
            <a:r>
              <a:rPr lang="ru-RU" dirty="0" smtClean="0"/>
              <a:t> Ньютона, </a:t>
            </a:r>
            <a:r>
              <a:rPr lang="ru-RU" dirty="0" err="1" smtClean="0"/>
              <a:t>епічні</a:t>
            </a:r>
            <a:r>
              <a:rPr lang="ru-RU" dirty="0" smtClean="0"/>
              <a:t> </a:t>
            </a:r>
            <a:r>
              <a:rPr lang="ru-RU" dirty="0" err="1" smtClean="0"/>
              <a:t>поети</a:t>
            </a:r>
            <a:r>
              <a:rPr lang="ru-RU" dirty="0" smtClean="0"/>
              <a:t>, </a:t>
            </a:r>
            <a:r>
              <a:rPr lang="ru-RU" dirty="0" err="1" smtClean="0"/>
              <a:t>Корнелі</a:t>
            </a:r>
            <a:r>
              <a:rPr lang="ru-RU" dirty="0" smtClean="0"/>
              <a:t>, </a:t>
            </a:r>
            <a:r>
              <a:rPr lang="ru-RU" dirty="0" err="1" smtClean="0"/>
              <a:t>Катулли</a:t>
            </a:r>
            <a:r>
              <a:rPr lang="ru-RU" dirty="0" smtClean="0"/>
              <a:t>, </a:t>
            </a:r>
            <a:r>
              <a:rPr lang="ru-RU" dirty="0" err="1" smtClean="0"/>
              <a:t>Фукідіди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Академії</a:t>
            </a:r>
            <a:r>
              <a:rPr lang="ru-RU" dirty="0" smtClean="0"/>
              <a:t> </a:t>
            </a:r>
            <a:r>
              <a:rPr lang="ru-RU" dirty="0" err="1" smtClean="0"/>
              <a:t>публікуються</a:t>
            </a:r>
            <a:r>
              <a:rPr lang="ru-RU" dirty="0" smtClean="0"/>
              <a:t> у </a:t>
            </a:r>
            <a:r>
              <a:rPr lang="ru-RU" dirty="0" err="1" smtClean="0"/>
              <a:t>світ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ім'ям</a:t>
            </a:r>
            <a:r>
              <a:rPr lang="ru-RU" dirty="0" smtClean="0"/>
              <a:t> Вольтера, так само як перемоги </a:t>
            </a:r>
            <a:r>
              <a:rPr lang="ru-RU" dirty="0" err="1" smtClean="0"/>
              <a:t>цілої</a:t>
            </a:r>
            <a:r>
              <a:rPr lang="ru-RU" dirty="0" smtClean="0"/>
              <a:t> </a:t>
            </a:r>
            <a:r>
              <a:rPr lang="ru-RU" dirty="0" err="1" smtClean="0"/>
              <a:t>армії</a:t>
            </a:r>
            <a:r>
              <a:rPr lang="ru-RU" dirty="0" smtClean="0"/>
              <a:t> </a:t>
            </a:r>
            <a:r>
              <a:rPr lang="ru-RU" dirty="0" err="1" smtClean="0"/>
              <a:t>приписуються</a:t>
            </a:r>
            <a:r>
              <a:rPr lang="ru-RU" dirty="0" smtClean="0"/>
              <a:t> одному </a:t>
            </a:r>
            <a:r>
              <a:rPr lang="ru-RU" dirty="0" err="1" smtClean="0"/>
              <a:t>полководцю</a:t>
            </a:r>
            <a:r>
              <a:rPr lang="ru-RU" dirty="0" smtClean="0"/>
              <a:t>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4186808" cy="518457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Сіреї</a:t>
            </a:r>
            <a:r>
              <a:rPr lang="ru-RU" dirty="0" smtClean="0"/>
              <a:t> Вольтер написав цикл </a:t>
            </a:r>
            <a:r>
              <a:rPr lang="ru-RU" dirty="0" err="1" smtClean="0"/>
              <a:t>філософських</a:t>
            </a:r>
            <a:r>
              <a:rPr lang="ru-RU" dirty="0" smtClean="0"/>
              <a:t> </a:t>
            </a:r>
            <a:r>
              <a:rPr lang="ru-RU" dirty="0" err="1" smtClean="0"/>
              <a:t>повістей</a:t>
            </a:r>
            <a:r>
              <a:rPr lang="ru-RU" dirty="0" smtClean="0"/>
              <a:t>, </a:t>
            </a:r>
            <a:r>
              <a:rPr lang="ru-RU" dirty="0" err="1" smtClean="0"/>
              <a:t>знамениті</a:t>
            </a:r>
            <a:r>
              <a:rPr lang="ru-RU" dirty="0" smtClean="0"/>
              <a:t> </a:t>
            </a:r>
            <a:r>
              <a:rPr lang="ru-RU" dirty="0" err="1" smtClean="0"/>
              <a:t>трагедії</a:t>
            </a:r>
            <a:r>
              <a:rPr lang="ru-RU" dirty="0" smtClean="0"/>
              <a:t> «</a:t>
            </a:r>
            <a:r>
              <a:rPr lang="ru-RU" dirty="0" err="1" smtClean="0"/>
              <a:t>Заїра</a:t>
            </a:r>
            <a:r>
              <a:rPr lang="ru-RU" dirty="0" smtClean="0"/>
              <a:t>»(«</a:t>
            </a:r>
            <a:r>
              <a:rPr lang="ru-RU" dirty="0" err="1" smtClean="0"/>
              <a:t>Zaire</a:t>
            </a:r>
            <a:r>
              <a:rPr lang="ru-RU" dirty="0" smtClean="0"/>
              <a:t>», 1732) </a:t>
            </a:r>
            <a:r>
              <a:rPr lang="ru-RU" dirty="0" err="1" smtClean="0"/>
              <a:t>і</a:t>
            </a:r>
            <a:r>
              <a:rPr lang="ru-RU" dirty="0" smtClean="0"/>
              <a:t> «Фанатизм, </a:t>
            </a:r>
            <a:r>
              <a:rPr lang="ru-RU" dirty="0" err="1" smtClean="0"/>
              <a:t>або</a:t>
            </a:r>
            <a:r>
              <a:rPr lang="ru-RU" dirty="0" smtClean="0"/>
              <a:t> Пророк Магомет» («</a:t>
            </a:r>
            <a:r>
              <a:rPr lang="ru-RU" dirty="0" err="1" smtClean="0"/>
              <a:t>Le</a:t>
            </a:r>
            <a:r>
              <a:rPr lang="ru-RU" dirty="0" smtClean="0"/>
              <a:t> </a:t>
            </a:r>
            <a:r>
              <a:rPr lang="ru-RU" dirty="0" err="1" smtClean="0"/>
              <a:t>fanatisme</a:t>
            </a:r>
            <a:r>
              <a:rPr lang="ru-RU" dirty="0" smtClean="0"/>
              <a:t> </a:t>
            </a:r>
            <a:r>
              <a:rPr lang="ru-RU" dirty="0" err="1" smtClean="0"/>
              <a:t>ou</a:t>
            </a:r>
            <a:r>
              <a:rPr lang="ru-RU" dirty="0" smtClean="0"/>
              <a:t> </a:t>
            </a:r>
            <a:r>
              <a:rPr lang="ru-RU" dirty="0" err="1" smtClean="0"/>
              <a:t>le</a:t>
            </a:r>
            <a:r>
              <a:rPr lang="ru-RU" dirty="0" smtClean="0"/>
              <a:t> </a:t>
            </a:r>
            <a:r>
              <a:rPr lang="ru-RU" dirty="0" err="1" smtClean="0"/>
              <a:t>Prophete</a:t>
            </a:r>
            <a:r>
              <a:rPr lang="ru-RU" dirty="0" smtClean="0"/>
              <a:t> </a:t>
            </a:r>
            <a:r>
              <a:rPr lang="ru-RU" dirty="0" err="1" smtClean="0"/>
              <a:t>Mahomet</a:t>
            </a:r>
            <a:r>
              <a:rPr lang="ru-RU" dirty="0" smtClean="0"/>
              <a:t>», 1742), </a:t>
            </a:r>
            <a:r>
              <a:rPr lang="ru-RU" dirty="0" err="1" smtClean="0"/>
              <a:t>сатиричну</a:t>
            </a:r>
            <a:r>
              <a:rPr lang="ru-RU" dirty="0" smtClean="0"/>
              <a:t> поему «</a:t>
            </a:r>
            <a:r>
              <a:rPr lang="ru-RU" dirty="0" err="1" smtClean="0"/>
              <a:t>Орлеанська</a:t>
            </a:r>
            <a:r>
              <a:rPr lang="ru-RU" dirty="0" smtClean="0"/>
              <a:t> </a:t>
            </a:r>
            <a:r>
              <a:rPr lang="ru-RU" dirty="0" err="1" smtClean="0"/>
              <a:t>діва</a:t>
            </a:r>
            <a:r>
              <a:rPr lang="ru-RU" dirty="0" smtClean="0"/>
              <a:t>» («</a:t>
            </a:r>
            <a:r>
              <a:rPr lang="ru-RU" dirty="0" err="1" smtClean="0"/>
              <a:t>La</a:t>
            </a:r>
            <a:r>
              <a:rPr lang="ru-RU" dirty="0" smtClean="0"/>
              <a:t> </a:t>
            </a:r>
            <a:r>
              <a:rPr lang="ru-RU" dirty="0" err="1" smtClean="0"/>
              <a:t>pucelle</a:t>
            </a:r>
            <a:r>
              <a:rPr lang="ru-RU" dirty="0" smtClean="0"/>
              <a:t> </a:t>
            </a:r>
            <a:r>
              <a:rPr lang="ru-RU" dirty="0" err="1" smtClean="0"/>
              <a:t>d'Orleans</a:t>
            </a:r>
            <a:r>
              <a:rPr lang="ru-RU" dirty="0" smtClean="0"/>
              <a:t>», 1730-1735)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C:\Documents and Settings\Администратор\Мои документы\Downloads\p11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04664"/>
            <a:ext cx="38481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4690864" cy="5623837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в 1749 р. </a:t>
            </a:r>
            <a:r>
              <a:rPr lang="ru-RU" dirty="0" err="1" smtClean="0"/>
              <a:t>Емілії</a:t>
            </a:r>
            <a:r>
              <a:rPr lang="ru-RU" dirty="0" smtClean="0"/>
              <a:t> </a:t>
            </a:r>
            <a:r>
              <a:rPr lang="ru-RU" dirty="0" err="1" smtClean="0"/>
              <a:t>дю</a:t>
            </a:r>
            <a:r>
              <a:rPr lang="ru-RU" dirty="0" smtClean="0"/>
              <a:t> </a:t>
            </a:r>
            <a:r>
              <a:rPr lang="ru-RU" dirty="0" err="1" smtClean="0"/>
              <a:t>Шатле</a:t>
            </a:r>
            <a:r>
              <a:rPr lang="ru-RU" dirty="0" smtClean="0"/>
              <a:t> Вольтер </a:t>
            </a:r>
            <a:r>
              <a:rPr lang="ru-RU" dirty="0" err="1" smtClean="0"/>
              <a:t>прийняв</a:t>
            </a:r>
            <a:r>
              <a:rPr lang="ru-RU" dirty="0" smtClean="0"/>
              <a:t> </a:t>
            </a:r>
            <a:r>
              <a:rPr lang="ru-RU" dirty="0" err="1" smtClean="0"/>
              <a:t>запрошення</a:t>
            </a:r>
            <a:r>
              <a:rPr lang="ru-RU" dirty="0" smtClean="0"/>
              <a:t> </a:t>
            </a:r>
            <a:r>
              <a:rPr lang="ru-RU" dirty="0" err="1" smtClean="0"/>
              <a:t>Фрідріха</a:t>
            </a:r>
            <a:r>
              <a:rPr lang="ru-RU" dirty="0" smtClean="0"/>
              <a:t> II, </a:t>
            </a:r>
            <a:r>
              <a:rPr lang="ru-RU" dirty="0" err="1" smtClean="0"/>
              <a:t>мріючи</a:t>
            </a:r>
            <a:r>
              <a:rPr lang="ru-RU" dirty="0" smtClean="0"/>
              <a:t> </a:t>
            </a:r>
            <a:r>
              <a:rPr lang="ru-RU" dirty="0" err="1" smtClean="0"/>
              <a:t>втілити</a:t>
            </a:r>
            <a:r>
              <a:rPr lang="ru-RU" dirty="0" smtClean="0"/>
              <a:t> </a:t>
            </a:r>
            <a:r>
              <a:rPr lang="ru-RU" dirty="0" err="1" smtClean="0"/>
              <a:t>ідеал</a:t>
            </a:r>
            <a:r>
              <a:rPr lang="ru-RU" dirty="0" smtClean="0"/>
              <a:t> </a:t>
            </a:r>
            <a:r>
              <a:rPr lang="ru-RU" dirty="0" err="1" smtClean="0"/>
              <a:t>просвітників</a:t>
            </a:r>
            <a:r>
              <a:rPr lang="ru-RU" dirty="0" smtClean="0"/>
              <a:t> — </a:t>
            </a:r>
            <a:r>
              <a:rPr lang="ru-RU" dirty="0" err="1" smtClean="0"/>
              <a:t>створити</a:t>
            </a:r>
            <a:r>
              <a:rPr lang="ru-RU" dirty="0" smtClean="0"/>
              <a:t> модель </a:t>
            </a:r>
            <a:r>
              <a:rPr lang="ru-RU" dirty="0" err="1" smtClean="0"/>
              <a:t>освіченого</a:t>
            </a:r>
            <a:r>
              <a:rPr lang="ru-RU" dirty="0" smtClean="0"/>
              <a:t> абсолютизму. </a:t>
            </a:r>
            <a:r>
              <a:rPr lang="ru-RU" dirty="0" err="1" smtClean="0"/>
              <a:t>Проживаючи</a:t>
            </a:r>
            <a:r>
              <a:rPr lang="ru-RU" dirty="0" smtClean="0"/>
              <a:t> в </a:t>
            </a:r>
            <a:r>
              <a:rPr lang="ru-RU" dirty="0" err="1" smtClean="0"/>
              <a:t>Потсдамі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написав ряд статей для «</a:t>
            </a:r>
            <a:r>
              <a:rPr lang="ru-RU" dirty="0" err="1" smtClean="0"/>
              <a:t>Енциклопедії</a:t>
            </a:r>
            <a:r>
              <a:rPr lang="ru-RU" dirty="0" smtClean="0"/>
              <a:t>» Д. </a:t>
            </a:r>
            <a:r>
              <a:rPr lang="ru-RU" dirty="0" err="1" smtClean="0"/>
              <a:t>Діцро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Ж. </a:t>
            </a:r>
            <a:r>
              <a:rPr lang="ru-RU" dirty="0" err="1" smtClean="0"/>
              <a:t>Д'Аламбера</a:t>
            </a:r>
            <a:r>
              <a:rPr lang="ru-RU" dirty="0" smtClean="0"/>
              <a:t>. </a:t>
            </a:r>
            <a:r>
              <a:rPr lang="ru-RU" dirty="0" err="1" smtClean="0"/>
              <a:t>Перебування</a:t>
            </a:r>
            <a:r>
              <a:rPr lang="ru-RU" dirty="0" smtClean="0"/>
              <a:t> у </a:t>
            </a:r>
            <a:r>
              <a:rPr lang="ru-RU" dirty="0" err="1" smtClean="0"/>
              <a:t>Пруссії</a:t>
            </a:r>
            <a:r>
              <a:rPr lang="ru-RU" dirty="0" smtClean="0"/>
              <a:t> </a:t>
            </a:r>
            <a:r>
              <a:rPr lang="ru-RU" dirty="0" err="1" smtClean="0"/>
              <a:t>закінчилося</a:t>
            </a:r>
            <a:r>
              <a:rPr lang="ru-RU" dirty="0" smtClean="0"/>
              <a:t> скандалом, </a:t>
            </a:r>
            <a:r>
              <a:rPr lang="ru-RU" dirty="0" err="1" smtClean="0"/>
              <a:t>і</a:t>
            </a:r>
            <a:r>
              <a:rPr lang="ru-RU" dirty="0" smtClean="0"/>
              <a:t> Вольтер </a:t>
            </a:r>
            <a:r>
              <a:rPr lang="ru-RU" dirty="0" err="1" smtClean="0"/>
              <a:t>залишив</a:t>
            </a:r>
            <a:r>
              <a:rPr lang="ru-RU" dirty="0" smtClean="0"/>
              <a:t> </a:t>
            </a:r>
            <a:r>
              <a:rPr lang="ru-RU" dirty="0" err="1" smtClean="0"/>
              <a:t>двір</a:t>
            </a:r>
            <a:r>
              <a:rPr lang="ru-RU" dirty="0" smtClean="0"/>
              <a:t> </a:t>
            </a:r>
            <a:r>
              <a:rPr lang="ru-RU" dirty="0" err="1" smtClean="0"/>
              <a:t>Фрідріха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8" name="Picture 2" descr="C:\Documents and Settings\Администратор\Мои документы\Downloads\загруженн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620688"/>
            <a:ext cx="3690543" cy="532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4536504" cy="583264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У 1755 р. </a:t>
            </a:r>
            <a:r>
              <a:rPr lang="ru-RU" dirty="0" err="1" smtClean="0"/>
              <a:t>він</a:t>
            </a:r>
            <a:r>
              <a:rPr lang="ru-RU" dirty="0" smtClean="0"/>
              <a:t> купив </a:t>
            </a:r>
            <a:r>
              <a:rPr lang="ru-RU" dirty="0" err="1" smtClean="0"/>
              <a:t>маєток</a:t>
            </a:r>
            <a:r>
              <a:rPr lang="ru-RU" dirty="0" smtClean="0"/>
              <a:t> </a:t>
            </a:r>
            <a:r>
              <a:rPr lang="ru-RU" dirty="0" err="1" smtClean="0"/>
              <a:t>Ферней</a:t>
            </a:r>
            <a:r>
              <a:rPr lang="ru-RU" dirty="0" smtClean="0"/>
              <a:t> на </a:t>
            </a:r>
            <a:r>
              <a:rPr lang="ru-RU" dirty="0" err="1" smtClean="0"/>
              <a:t>кордоні</a:t>
            </a:r>
            <a:r>
              <a:rPr lang="ru-RU" dirty="0" smtClean="0"/>
              <a:t> </a:t>
            </a:r>
            <a:r>
              <a:rPr lang="ru-RU" dirty="0" err="1" smtClean="0"/>
              <a:t>Франції</a:t>
            </a:r>
            <a:r>
              <a:rPr lang="ru-RU" dirty="0" smtClean="0"/>
              <a:t> та </a:t>
            </a:r>
            <a:r>
              <a:rPr lang="ru-RU" dirty="0" err="1" smtClean="0"/>
              <a:t>Швейцарії</a:t>
            </a:r>
            <a:r>
              <a:rPr lang="ru-RU" dirty="0" smtClean="0"/>
              <a:t>. </a:t>
            </a:r>
            <a:r>
              <a:rPr lang="ru-RU" dirty="0" err="1" smtClean="0"/>
              <a:t>Дім</a:t>
            </a:r>
            <a:r>
              <a:rPr lang="ru-RU" dirty="0" smtClean="0"/>
              <a:t> Вольтера став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паломництва</a:t>
            </a:r>
            <a:r>
              <a:rPr lang="ru-RU" dirty="0" smtClean="0"/>
              <a:t> </a:t>
            </a:r>
            <a:r>
              <a:rPr lang="ru-RU" dirty="0" err="1" smtClean="0"/>
              <a:t>інтелектуальної</a:t>
            </a:r>
            <a:r>
              <a:rPr lang="ru-RU" dirty="0" smtClean="0"/>
              <a:t> </a:t>
            </a:r>
            <a:r>
              <a:rPr lang="ru-RU" dirty="0" err="1" smtClean="0"/>
              <a:t>еліти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. У </a:t>
            </a:r>
            <a:r>
              <a:rPr lang="ru-RU" dirty="0" err="1" smtClean="0"/>
              <a:t>Фернеї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продовжив</a:t>
            </a:r>
            <a:r>
              <a:rPr lang="ru-RU" dirty="0" smtClean="0"/>
              <a:t> цикл </a:t>
            </a:r>
            <a:r>
              <a:rPr lang="ru-RU" dirty="0" err="1" smtClean="0"/>
              <a:t>філософських</a:t>
            </a:r>
            <a:r>
              <a:rPr lang="ru-RU" dirty="0" smtClean="0"/>
              <a:t> </a:t>
            </a:r>
            <a:r>
              <a:rPr lang="ru-RU" dirty="0" err="1" smtClean="0"/>
              <a:t>повістей</a:t>
            </a:r>
            <a:r>
              <a:rPr lang="ru-RU" dirty="0" smtClean="0"/>
              <a:t>, написав «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Росії</a:t>
            </a:r>
            <a:r>
              <a:rPr lang="ru-RU" dirty="0" smtClean="0"/>
              <a:t> за </a:t>
            </a:r>
            <a:r>
              <a:rPr lang="ru-RU" dirty="0" err="1" smtClean="0"/>
              <a:t>царювання</a:t>
            </a:r>
            <a:r>
              <a:rPr lang="ru-RU" dirty="0" smtClean="0"/>
              <a:t> Петра Великого» («</a:t>
            </a:r>
            <a:r>
              <a:rPr lang="ru-RU" dirty="0" err="1" smtClean="0"/>
              <a:t>L'Histoire</a:t>
            </a:r>
            <a:r>
              <a:rPr lang="ru-RU" dirty="0" smtClean="0"/>
              <a:t> </a:t>
            </a:r>
            <a:r>
              <a:rPr lang="ru-RU" dirty="0" err="1" smtClean="0"/>
              <a:t>de</a:t>
            </a:r>
            <a:r>
              <a:rPr lang="ru-RU" dirty="0" smtClean="0"/>
              <a:t> </a:t>
            </a:r>
            <a:r>
              <a:rPr lang="ru-RU" dirty="0" err="1" smtClean="0"/>
              <a:t>la</a:t>
            </a:r>
            <a:r>
              <a:rPr lang="ru-RU" dirty="0" smtClean="0"/>
              <a:t> </a:t>
            </a:r>
            <a:r>
              <a:rPr lang="ru-RU" dirty="0" err="1" smtClean="0"/>
              <a:t>Russie</a:t>
            </a:r>
            <a:r>
              <a:rPr lang="ru-RU" dirty="0" smtClean="0"/>
              <a:t> </a:t>
            </a:r>
            <a:r>
              <a:rPr lang="ru-RU" dirty="0" err="1" smtClean="0"/>
              <a:t>sous</a:t>
            </a:r>
            <a:r>
              <a:rPr lang="ru-RU" dirty="0" smtClean="0"/>
              <a:t> </a:t>
            </a:r>
            <a:r>
              <a:rPr lang="ru-RU" dirty="0" err="1" smtClean="0"/>
              <a:t>Pierre</a:t>
            </a:r>
            <a:r>
              <a:rPr lang="ru-RU" dirty="0" smtClean="0"/>
              <a:t> </a:t>
            </a:r>
            <a:r>
              <a:rPr lang="ru-RU" dirty="0" err="1" smtClean="0"/>
              <a:t>le</a:t>
            </a:r>
            <a:r>
              <a:rPr lang="ru-RU" dirty="0" smtClean="0"/>
              <a:t> </a:t>
            </a:r>
            <a:r>
              <a:rPr lang="ru-RU" dirty="0" err="1" smtClean="0"/>
              <a:t>Grand</a:t>
            </a:r>
            <a:r>
              <a:rPr lang="ru-RU" dirty="0" smtClean="0"/>
              <a:t>», 1759—1763),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філософських</a:t>
            </a:r>
            <a:r>
              <a:rPr lang="ru-RU" dirty="0" smtClean="0"/>
              <a:t> </a:t>
            </a:r>
            <a:r>
              <a:rPr lang="ru-RU" dirty="0" err="1" smtClean="0"/>
              <a:t>лоєм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трагедій</a:t>
            </a:r>
            <a:r>
              <a:rPr lang="ru-RU" dirty="0" smtClean="0"/>
              <a:t>, створив «</a:t>
            </a:r>
            <a:r>
              <a:rPr lang="ru-RU" dirty="0" err="1" smtClean="0"/>
              <a:t>Філософський</a:t>
            </a:r>
            <a:r>
              <a:rPr lang="ru-RU" dirty="0" smtClean="0"/>
              <a:t> словник» «</a:t>
            </a:r>
            <a:r>
              <a:rPr lang="ru-RU" dirty="0" err="1" smtClean="0"/>
              <a:t>Dictionnaire</a:t>
            </a:r>
            <a:r>
              <a:rPr lang="ru-RU" dirty="0" smtClean="0"/>
              <a:t> </a:t>
            </a:r>
            <a:r>
              <a:rPr lang="ru-RU" dirty="0" err="1" smtClean="0"/>
              <a:t>philosophique</a:t>
            </a:r>
            <a:r>
              <a:rPr lang="ru-RU" dirty="0" smtClean="0"/>
              <a:t>», 1764) </a:t>
            </a:r>
            <a:r>
              <a:rPr lang="ru-RU" dirty="0" err="1" smtClean="0"/>
              <a:t>і</a:t>
            </a:r>
            <a:r>
              <a:rPr lang="ru-RU" dirty="0" smtClean="0"/>
              <a:t> т. д. </a:t>
            </a:r>
            <a:endParaRPr lang="ru-RU" dirty="0"/>
          </a:p>
        </p:txBody>
      </p:sp>
      <p:pic>
        <p:nvPicPr>
          <p:cNvPr id="5122" name="Picture 2" descr="C:\Documents and Settings\Администратор\Мои документы\Downloads\Maison-voltaire-fern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4848" y="2132856"/>
            <a:ext cx="4271120" cy="3203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4258816" cy="540060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звертався</a:t>
            </a:r>
            <a:r>
              <a:rPr lang="ru-RU" dirty="0" smtClean="0"/>
              <a:t> до </a:t>
            </a:r>
            <a:r>
              <a:rPr lang="ru-RU" dirty="0" err="1" smtClean="0"/>
              <a:t>суспільної</a:t>
            </a:r>
            <a:r>
              <a:rPr lang="ru-RU" dirty="0" smtClean="0"/>
              <a:t> думки </a:t>
            </a:r>
            <a:r>
              <a:rPr lang="ru-RU" dirty="0" err="1" smtClean="0"/>
              <a:t>Європи</a:t>
            </a:r>
            <a:r>
              <a:rPr lang="ru-RU" dirty="0" smtClean="0"/>
              <a:t>, </a:t>
            </a:r>
            <a:r>
              <a:rPr lang="ru-RU" dirty="0" err="1" smtClean="0"/>
              <a:t>захищаючи</a:t>
            </a:r>
            <a:r>
              <a:rPr lang="ru-RU" dirty="0" smtClean="0"/>
              <a:t> </a:t>
            </a:r>
            <a:r>
              <a:rPr lang="ru-RU" dirty="0" err="1" smtClean="0"/>
              <a:t>безневинно</a:t>
            </a:r>
            <a:r>
              <a:rPr lang="ru-RU" dirty="0" smtClean="0"/>
              <a:t> </a:t>
            </a:r>
            <a:r>
              <a:rPr lang="ru-RU" dirty="0" err="1" smtClean="0"/>
              <a:t>засуджених</a:t>
            </a:r>
            <a:r>
              <a:rPr lang="ru-RU" dirty="0" smtClean="0"/>
              <a:t> Ж. </a:t>
            </a:r>
            <a:r>
              <a:rPr lang="ru-RU" dirty="0" err="1" smtClean="0"/>
              <a:t>Каласа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юного де </a:t>
            </a:r>
            <a:r>
              <a:rPr lang="ru-RU" dirty="0" err="1" smtClean="0"/>
              <a:t>Ла</a:t>
            </a:r>
            <a:r>
              <a:rPr lang="ru-RU" dirty="0" smtClean="0"/>
              <a:t> Бара. У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шанобливо</a:t>
            </a:r>
            <a:r>
              <a:rPr lang="ru-RU" dirty="0" smtClean="0"/>
              <a:t> величали «королем Вольтером». У 1778 р. </a:t>
            </a:r>
            <a:r>
              <a:rPr lang="ru-RU" dirty="0" err="1" smtClean="0"/>
              <a:t>письменник</a:t>
            </a:r>
            <a:r>
              <a:rPr lang="ru-RU" dirty="0" smtClean="0"/>
              <a:t> </a:t>
            </a:r>
            <a:r>
              <a:rPr lang="ru-RU" dirty="0" err="1" smtClean="0"/>
              <a:t>приїхав</a:t>
            </a:r>
            <a:r>
              <a:rPr lang="ru-RU" dirty="0" smtClean="0"/>
              <a:t> у Париж, де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зустріли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тріумфом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через три </a:t>
            </a:r>
            <a:r>
              <a:rPr lang="ru-RU" dirty="0" err="1" smtClean="0"/>
              <a:t>місяці</a:t>
            </a:r>
            <a:r>
              <a:rPr lang="ru-RU" dirty="0" smtClean="0"/>
              <a:t> Вольтер помер,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за наказом уряду </a:t>
            </a:r>
            <a:r>
              <a:rPr lang="ru-RU" dirty="0" err="1" smtClean="0"/>
              <a:t>було</a:t>
            </a:r>
            <a:r>
              <a:rPr lang="ru-RU" dirty="0" smtClean="0"/>
              <a:t> перевезено </a:t>
            </a:r>
            <a:r>
              <a:rPr lang="ru-RU" dirty="0" err="1" smtClean="0"/>
              <a:t>з</a:t>
            </a:r>
            <a:r>
              <a:rPr lang="ru-RU" dirty="0" smtClean="0"/>
              <a:t> Шампань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поховано</a:t>
            </a:r>
            <a:r>
              <a:rPr lang="ru-RU" dirty="0" smtClean="0"/>
              <a:t> в </a:t>
            </a:r>
            <a:r>
              <a:rPr lang="ru-RU" dirty="0" err="1" smtClean="0"/>
              <a:t>абатстві</a:t>
            </a:r>
            <a:r>
              <a:rPr lang="ru-RU" dirty="0" smtClean="0"/>
              <a:t> </a:t>
            </a:r>
            <a:r>
              <a:rPr lang="ru-RU" dirty="0" err="1" smtClean="0"/>
              <a:t>Сельєр</a:t>
            </a:r>
            <a:r>
              <a:rPr lang="ru-RU" dirty="0" smtClean="0"/>
              <a:t>. У1791 р. прах Вольтера перенесено в Пантеон, а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могилі</a:t>
            </a:r>
            <a:r>
              <a:rPr lang="ru-RU" dirty="0" smtClean="0"/>
              <a:t> </a:t>
            </a:r>
            <a:r>
              <a:rPr lang="ru-RU" dirty="0" err="1" smtClean="0"/>
              <a:t>викарбовано</a:t>
            </a:r>
            <a:r>
              <a:rPr lang="ru-RU" dirty="0" smtClean="0"/>
              <a:t>: «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підготував</a:t>
            </a:r>
            <a:r>
              <a:rPr lang="ru-RU" dirty="0" smtClean="0"/>
              <a:t> нас до </a:t>
            </a:r>
            <a:r>
              <a:rPr lang="ru-RU" dirty="0" err="1" smtClean="0"/>
              <a:t>свободи</a:t>
            </a:r>
            <a:r>
              <a:rPr lang="ru-RU" dirty="0" smtClean="0"/>
              <a:t>».</a:t>
            </a:r>
          </a:p>
          <a:p>
            <a:endParaRPr lang="ru-RU" dirty="0"/>
          </a:p>
        </p:txBody>
      </p:sp>
      <p:pic>
        <p:nvPicPr>
          <p:cNvPr id="6146" name="Picture 2" descr="C:\Documents and Settings\Администратор\Мои документы\Downloads\загруженное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988840"/>
            <a:ext cx="4567132" cy="30392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</TotalTime>
  <Words>455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Литейная</vt:lpstr>
      <vt:lpstr>Вольтер Франсуа Марі  Аруе</vt:lpstr>
      <vt:lpstr>Біографія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Вольтер Франсуа Марі  Аруе</dc:title>
  <dc:creator>User</dc:creator>
  <cp:lastModifiedBy>User</cp:lastModifiedBy>
  <cp:revision>4</cp:revision>
  <dcterms:created xsi:type="dcterms:W3CDTF">2013-10-24T15:35:39Z</dcterms:created>
  <dcterms:modified xsi:type="dcterms:W3CDTF">2013-10-24T16:06:04Z</dcterms:modified>
</cp:coreProperties>
</file>