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2E6A-0DDE-4E60-A0B1-D2E284ADB787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DFD48-9E9E-4AC6-A1D1-9C45C936A7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FD48-9E9E-4AC6-A1D1-9C45C936A76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2236B9-B84D-40E6-9221-D65B75527D4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27697E-7C63-41DB-AF27-01ECB03C682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Адам Міцкевич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0"/>
            <a:ext cx="47880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Тільки</a:t>
            </a:r>
            <a:r>
              <a:rPr lang="ru-RU" sz="3200" dirty="0"/>
              <a:t> в 1852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йому</a:t>
            </a:r>
            <a:r>
              <a:rPr lang="ru-RU" sz="3200" dirty="0"/>
              <a:t> </a:t>
            </a:r>
            <a:r>
              <a:rPr lang="ru-RU" sz="3200" dirty="0" err="1"/>
              <a:t>вдалося</a:t>
            </a:r>
            <a:r>
              <a:rPr lang="ru-RU" sz="3200" dirty="0"/>
              <a:t> </a:t>
            </a:r>
            <a:r>
              <a:rPr lang="ru-RU" sz="3200" dirty="0" err="1"/>
              <a:t>знайти</a:t>
            </a:r>
            <a:r>
              <a:rPr lang="ru-RU" sz="3200" dirty="0"/>
              <a:t> роботу </a:t>
            </a:r>
            <a:r>
              <a:rPr lang="ru-RU" sz="3200" dirty="0" err="1"/>
              <a:t>бібліотекаря</a:t>
            </a:r>
            <a:r>
              <a:rPr lang="ru-RU" sz="3200" dirty="0"/>
              <a:t> </a:t>
            </a:r>
            <a:r>
              <a:rPr lang="ru-RU" sz="3200" dirty="0" err="1"/>
              <a:t>бібліотеки</a:t>
            </a:r>
            <a:r>
              <a:rPr lang="ru-RU" sz="3200" dirty="0"/>
              <a:t> Арсенала в </a:t>
            </a:r>
            <a:r>
              <a:rPr lang="ru-RU" sz="3200" dirty="0" err="1"/>
              <a:t>Парижі</a:t>
            </a:r>
            <a:r>
              <a:rPr lang="ru-RU" sz="3200" dirty="0"/>
              <a:t>. В </a:t>
            </a:r>
            <a:r>
              <a:rPr lang="ru-RU" sz="3200" dirty="0" err="1"/>
              <a:t>квітні</a:t>
            </a:r>
            <a:r>
              <a:rPr lang="ru-RU" sz="3200" dirty="0"/>
              <a:t> 1855 року померла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жінка</a:t>
            </a:r>
            <a:r>
              <a:rPr lang="ru-RU" sz="3200" dirty="0"/>
              <a:t>, осиротивши </a:t>
            </a:r>
            <a:r>
              <a:rPr lang="ru-RU" sz="3200" dirty="0" err="1"/>
              <a:t>шістьох</a:t>
            </a:r>
            <a:r>
              <a:rPr lang="ru-RU" sz="3200" dirty="0"/>
              <a:t> </a:t>
            </a:r>
            <a:r>
              <a:rPr lang="ru-RU" sz="3200" dirty="0" err="1"/>
              <a:t>дітей</a:t>
            </a:r>
            <a:r>
              <a:rPr lang="ru-RU" sz="3200" dirty="0"/>
              <a:t>, а 26 листопада того ж року </a:t>
            </a:r>
            <a:r>
              <a:rPr lang="ru-RU" sz="3200" dirty="0" err="1"/>
              <a:t>раптово</a:t>
            </a:r>
            <a:r>
              <a:rPr lang="ru-RU" sz="3200" dirty="0"/>
              <a:t> </a:t>
            </a:r>
            <a:r>
              <a:rPr lang="ru-RU" sz="3200" dirty="0" err="1"/>
              <a:t>помирає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холери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сам поет в далекому </a:t>
            </a:r>
            <a:r>
              <a:rPr lang="ru-RU" sz="3200" dirty="0" err="1"/>
              <a:t>Константенополі</a:t>
            </a:r>
            <a:r>
              <a:rPr lang="ru-RU" sz="3200" dirty="0"/>
              <a:t>. </a:t>
            </a:r>
          </a:p>
        </p:txBody>
      </p:sp>
      <p:pic>
        <p:nvPicPr>
          <p:cNvPr id="3074" name="Picture 2" descr="http://www.k2x2.info/istorija/rus_mezhdu_yugom_vostokom_i_zapadom/i_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186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0"/>
            <a:ext cx="44999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/>
              <a:t>Творчість</a:t>
            </a:r>
            <a:r>
              <a:rPr lang="ru-RU" sz="2500" dirty="0"/>
              <a:t> </a:t>
            </a:r>
            <a:r>
              <a:rPr lang="ru-RU" sz="2500" dirty="0" err="1"/>
              <a:t>геніального</a:t>
            </a:r>
            <a:r>
              <a:rPr lang="ru-RU" sz="2500" dirty="0"/>
              <a:t> </a:t>
            </a:r>
            <a:r>
              <a:rPr lang="ru-RU" sz="2500" dirty="0" err="1"/>
              <a:t>поета</a:t>
            </a:r>
            <a:r>
              <a:rPr lang="ru-RU" sz="2500" dirty="0"/>
              <a:t> </a:t>
            </a:r>
            <a:r>
              <a:rPr lang="ru-RU" sz="2500" dirty="0" err="1"/>
              <a:t>відома</a:t>
            </a:r>
            <a:r>
              <a:rPr lang="ru-RU" sz="2500" dirty="0"/>
              <a:t> в </a:t>
            </a:r>
            <a:r>
              <a:rPr lang="ru-RU" sz="2500" dirty="0" err="1"/>
              <a:t>Україні</a:t>
            </a:r>
            <a:r>
              <a:rPr lang="ru-RU" sz="2500" dirty="0"/>
              <a:t> </a:t>
            </a:r>
            <a:r>
              <a:rPr lang="ru-RU" sz="2500" dirty="0" err="1"/>
              <a:t>ще</a:t>
            </a:r>
            <a:r>
              <a:rPr lang="ru-RU" sz="2500" dirty="0"/>
              <a:t> </a:t>
            </a:r>
            <a:r>
              <a:rPr lang="ru-RU" sz="2500" dirty="0" err="1"/>
              <a:t>з</a:t>
            </a:r>
            <a:r>
              <a:rPr lang="ru-RU" sz="2500" dirty="0"/>
              <a:t> 20-30-х </a:t>
            </a:r>
            <a:r>
              <a:rPr lang="ru-RU" sz="2500" dirty="0" err="1"/>
              <a:t>років</a:t>
            </a:r>
            <a:r>
              <a:rPr lang="ru-RU" sz="2500" dirty="0"/>
              <a:t> </a:t>
            </a:r>
            <a:r>
              <a:rPr lang="ru-RU" sz="2500" dirty="0" err="1"/>
              <a:t>минулого</a:t>
            </a:r>
            <a:r>
              <a:rPr lang="ru-RU" sz="2500" dirty="0"/>
              <a:t> </a:t>
            </a:r>
            <a:r>
              <a:rPr lang="ru-RU" sz="2500" dirty="0" err="1"/>
              <a:t>століття</a:t>
            </a:r>
            <a:r>
              <a:rPr lang="ru-RU" sz="2500" dirty="0"/>
              <a:t> </a:t>
            </a:r>
            <a:r>
              <a:rPr lang="ru-RU" sz="2500" dirty="0" err="1"/>
              <a:t>завдяки</a:t>
            </a:r>
            <a:r>
              <a:rPr lang="ru-RU" sz="2500" dirty="0"/>
              <a:t> перекладам </a:t>
            </a:r>
            <a:r>
              <a:rPr lang="ru-RU" sz="2500" dirty="0" err="1"/>
              <a:t>і</a:t>
            </a:r>
            <a:r>
              <a:rPr lang="ru-RU" sz="2500" dirty="0"/>
              <a:t> </a:t>
            </a:r>
            <a:r>
              <a:rPr lang="ru-RU" sz="2500" dirty="0" err="1"/>
              <a:t>переспівам</a:t>
            </a:r>
            <a:r>
              <a:rPr lang="ru-RU" sz="2500" dirty="0"/>
              <a:t> Петра </a:t>
            </a:r>
            <a:r>
              <a:rPr lang="ru-RU" sz="2500" dirty="0" err="1"/>
              <a:t>Гулака-Артемовського</a:t>
            </a:r>
            <a:r>
              <a:rPr lang="ru-RU" sz="2500" dirty="0"/>
              <a:t>, Л. </a:t>
            </a:r>
            <a:r>
              <a:rPr lang="ru-RU" sz="2500" dirty="0" err="1"/>
              <a:t>Боровиковського</a:t>
            </a:r>
            <a:r>
              <a:rPr lang="ru-RU" sz="2500" dirty="0"/>
              <a:t>, О. </a:t>
            </a:r>
            <a:r>
              <a:rPr lang="ru-RU" sz="2500" dirty="0" err="1"/>
              <a:t>Шпигоцького</a:t>
            </a:r>
            <a:r>
              <a:rPr lang="ru-RU" sz="2500" dirty="0"/>
              <a:t>. </a:t>
            </a:r>
            <a:r>
              <a:rPr lang="ru-RU" sz="2500" dirty="0" err="1"/>
              <a:t>Поезією</a:t>
            </a:r>
            <a:r>
              <a:rPr lang="ru-RU" sz="2500" dirty="0"/>
              <a:t> Адама </a:t>
            </a:r>
            <a:r>
              <a:rPr lang="ru-RU" sz="2500" dirty="0" err="1"/>
              <a:t>Міцкевича</a:t>
            </a:r>
            <a:r>
              <a:rPr lang="ru-RU" sz="2500" dirty="0"/>
              <a:t> </a:t>
            </a:r>
            <a:r>
              <a:rPr lang="ru-RU" sz="2500" dirty="0" err="1"/>
              <a:t>захоплювався</a:t>
            </a:r>
            <a:r>
              <a:rPr lang="ru-RU" sz="2500" dirty="0"/>
              <a:t> Тарас Григорович Шевченко. </a:t>
            </a:r>
            <a:r>
              <a:rPr lang="ru-RU" sz="2500" dirty="0" err="1"/>
              <a:t>Згодом</a:t>
            </a:r>
            <a:r>
              <a:rPr lang="ru-RU" sz="2500" dirty="0"/>
              <a:t> </a:t>
            </a:r>
            <a:r>
              <a:rPr lang="ru-RU" sz="2500" dirty="0" err="1"/>
              <a:t>його</a:t>
            </a:r>
            <a:r>
              <a:rPr lang="ru-RU" sz="2500" dirty="0"/>
              <a:t> твори </a:t>
            </a:r>
            <a:r>
              <a:rPr lang="ru-RU" sz="2500" dirty="0" err="1"/>
              <a:t>переклали</a:t>
            </a:r>
            <a:r>
              <a:rPr lang="ru-RU" sz="2500" dirty="0"/>
              <a:t> </a:t>
            </a:r>
            <a:r>
              <a:rPr lang="ru-RU" sz="2500" dirty="0" err="1"/>
              <a:t>Іван</a:t>
            </a:r>
            <a:r>
              <a:rPr lang="ru-RU" sz="2500" dirty="0"/>
              <a:t> Франко, Леся </a:t>
            </a:r>
            <a:r>
              <a:rPr lang="ru-RU" sz="2500" dirty="0" err="1"/>
              <a:t>Українка</a:t>
            </a:r>
            <a:r>
              <a:rPr lang="ru-RU" sz="2500" dirty="0"/>
              <a:t>, Максим </a:t>
            </a:r>
            <a:r>
              <a:rPr lang="ru-RU" sz="2500" dirty="0" err="1"/>
              <a:t>Рильський</a:t>
            </a:r>
            <a:r>
              <a:rPr lang="ru-RU" sz="2500" dirty="0"/>
              <a:t>, М. Бажан, </a:t>
            </a:r>
            <a:r>
              <a:rPr lang="ru-RU" sz="2500" dirty="0" err="1"/>
              <a:t>Андрій</a:t>
            </a:r>
            <a:r>
              <a:rPr lang="ru-RU" sz="2500" dirty="0"/>
              <a:t> </a:t>
            </a:r>
            <a:r>
              <a:rPr lang="ru-RU" sz="2500" dirty="0" err="1"/>
              <a:t>Малишко</a:t>
            </a:r>
            <a:r>
              <a:rPr lang="ru-RU" sz="2500" dirty="0"/>
              <a:t> та </a:t>
            </a:r>
            <a:r>
              <a:rPr lang="ru-RU" sz="2500" dirty="0" err="1"/>
              <a:t>Іван</a:t>
            </a:r>
            <a:r>
              <a:rPr lang="ru-RU" sz="2500" dirty="0"/>
              <a:t> Драч. 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2050" name="Picture 2" descr="http://img-fotki.yandex.ru/get/4101/georgs53.46/0_3b52d_7782c45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Дякую за увагу !!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4320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Адам </a:t>
            </a:r>
            <a:r>
              <a:rPr lang="ru-RU" sz="3200" dirty="0" err="1"/>
              <a:t>Міцкевич</a:t>
            </a:r>
            <a:r>
              <a:rPr lang="ru-RU" sz="3200" dirty="0"/>
              <a:t> </a:t>
            </a:r>
            <a:r>
              <a:rPr lang="ru-RU" sz="3200" dirty="0" err="1"/>
              <a:t>війшов</a:t>
            </a:r>
            <a:r>
              <a:rPr lang="ru-RU" sz="3200" dirty="0"/>
              <a:t> в </a:t>
            </a:r>
            <a:r>
              <a:rPr lang="ru-RU" sz="3200" dirty="0" err="1"/>
              <a:t>історію</a:t>
            </a:r>
            <a:r>
              <a:rPr lang="ru-RU" sz="3200" dirty="0"/>
              <a:t> </a:t>
            </a:r>
            <a:r>
              <a:rPr lang="ru-RU" sz="3200" dirty="0" err="1"/>
              <a:t>польської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світової</a:t>
            </a:r>
            <a:r>
              <a:rPr lang="ru-RU" sz="3200" dirty="0"/>
              <a:t> </a:t>
            </a:r>
            <a:r>
              <a:rPr lang="ru-RU" sz="3200" dirty="0" err="1"/>
              <a:t>літератури</a:t>
            </a:r>
            <a:r>
              <a:rPr lang="ru-RU" sz="3200" dirty="0"/>
              <a:t>, як </a:t>
            </a:r>
            <a:r>
              <a:rPr lang="ru-RU" sz="3200" dirty="0" err="1"/>
              <a:t>геніальний</a:t>
            </a:r>
            <a:r>
              <a:rPr lang="ru-RU" sz="3200" dirty="0"/>
              <a:t> поет </a:t>
            </a:r>
            <a:r>
              <a:rPr lang="ru-RU" sz="3200" dirty="0" err="1"/>
              <a:t>і</a:t>
            </a:r>
            <a:r>
              <a:rPr lang="ru-RU" sz="3200" dirty="0"/>
              <a:t> великий </a:t>
            </a:r>
            <a:r>
              <a:rPr lang="ru-RU" sz="3200" dirty="0" err="1"/>
              <a:t>мислитель</a:t>
            </a:r>
            <a:r>
              <a:rPr lang="ru-RU" sz="3200" dirty="0"/>
              <a:t>. </a:t>
            </a:r>
            <a:r>
              <a:rPr lang="ru-RU" sz="3200" dirty="0" err="1"/>
              <a:t>Майбутній</a:t>
            </a:r>
            <a:r>
              <a:rPr lang="ru-RU" sz="3200" dirty="0"/>
              <a:t> поет </a:t>
            </a:r>
            <a:r>
              <a:rPr lang="ru-RU" sz="3200" dirty="0" err="1"/>
              <a:t>народився</a:t>
            </a:r>
            <a:r>
              <a:rPr lang="ru-RU" sz="3200" dirty="0"/>
              <a:t> 24 </a:t>
            </a:r>
            <a:r>
              <a:rPr lang="ru-RU" sz="3200" dirty="0" err="1"/>
              <a:t>Грудня</a:t>
            </a:r>
            <a:r>
              <a:rPr lang="ru-RU" sz="3200" dirty="0"/>
              <a:t> 1798 року на </a:t>
            </a:r>
            <a:r>
              <a:rPr lang="ru-RU" sz="3200" dirty="0" err="1"/>
              <a:t>хуторі</a:t>
            </a:r>
            <a:r>
              <a:rPr lang="ru-RU" sz="3200" dirty="0"/>
              <a:t> </a:t>
            </a:r>
            <a:r>
              <a:rPr lang="ru-RU" sz="3200" dirty="0" err="1"/>
              <a:t>Заосьє</a:t>
            </a:r>
            <a:r>
              <a:rPr lang="ru-RU" sz="3200" dirty="0"/>
              <a:t>, </a:t>
            </a:r>
            <a:r>
              <a:rPr lang="ru-RU" sz="3200" dirty="0" err="1"/>
              <a:t>біля</a:t>
            </a:r>
            <a:r>
              <a:rPr lang="ru-RU" sz="3200" dirty="0"/>
              <a:t> </a:t>
            </a:r>
            <a:r>
              <a:rPr lang="ru-RU" sz="3200" dirty="0" err="1"/>
              <a:t>Новогрудка</a:t>
            </a:r>
            <a:r>
              <a:rPr lang="ru-RU" sz="3200" dirty="0"/>
              <a:t>, в </a:t>
            </a:r>
            <a:r>
              <a:rPr lang="ru-RU" sz="3200" dirty="0" err="1"/>
              <a:t>сім’ї</a:t>
            </a:r>
            <a:r>
              <a:rPr lang="ru-RU" sz="3200" dirty="0"/>
              <a:t> </a:t>
            </a:r>
            <a:r>
              <a:rPr lang="ru-RU" sz="3200" dirty="0" smtClean="0"/>
              <a:t>адвоката.</a:t>
            </a:r>
            <a:endParaRPr lang="ru-RU" sz="3200" dirty="0"/>
          </a:p>
        </p:txBody>
      </p:sp>
      <p:pic>
        <p:nvPicPr>
          <p:cNvPr id="11266" name="Picture 2" descr="http://vcisch.narod.ru/MICKEV/Image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0"/>
            <a:ext cx="3779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Рано </a:t>
            </a:r>
            <a:r>
              <a:rPr lang="ru-RU" sz="2400" dirty="0" err="1"/>
              <a:t>вративши</a:t>
            </a:r>
            <a:r>
              <a:rPr lang="ru-RU" sz="2400" dirty="0"/>
              <a:t> батька, Адам </a:t>
            </a:r>
            <a:r>
              <a:rPr lang="ru-RU" sz="2400" dirty="0" err="1"/>
              <a:t>Міцкевич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дитинства</a:t>
            </a:r>
            <a:r>
              <a:rPr lang="ru-RU" sz="2400" dirty="0"/>
              <a:t> </a:t>
            </a:r>
            <a:r>
              <a:rPr lang="ru-RU" sz="2400" dirty="0" err="1"/>
              <a:t>привчався</a:t>
            </a:r>
            <a:r>
              <a:rPr lang="ru-RU" sz="2400" dirty="0"/>
              <a:t> до </a:t>
            </a:r>
            <a:r>
              <a:rPr lang="ru-RU" sz="2400" dirty="0" err="1"/>
              <a:t>самостійного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В 1815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поступає</a:t>
            </a:r>
            <a:r>
              <a:rPr lang="ru-RU" sz="2400" dirty="0"/>
              <a:t> в </a:t>
            </a:r>
            <a:r>
              <a:rPr lang="ru-RU" sz="2400" dirty="0" err="1"/>
              <a:t>Вільно</a:t>
            </a:r>
            <a:r>
              <a:rPr lang="ru-RU" sz="2400" dirty="0"/>
              <a:t>, де </a:t>
            </a:r>
            <a:r>
              <a:rPr lang="ru-RU" sz="2400" dirty="0" err="1"/>
              <a:t>був</a:t>
            </a:r>
            <a:r>
              <a:rPr lang="ru-RU" sz="2400" dirty="0"/>
              <a:t> зачислений «</a:t>
            </a:r>
            <a:r>
              <a:rPr lang="ru-RU" sz="2400" dirty="0" err="1"/>
              <a:t>казеннокоштним</a:t>
            </a:r>
            <a:r>
              <a:rPr lang="ru-RU" sz="2400" dirty="0"/>
              <a:t>» студентом </a:t>
            </a:r>
            <a:r>
              <a:rPr lang="ru-RU" sz="2400" dirty="0" err="1"/>
              <a:t>університета</a:t>
            </a:r>
            <a:r>
              <a:rPr lang="ru-RU" sz="2400" dirty="0"/>
              <a:t>. Там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професорів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вчителів</a:t>
            </a:r>
            <a:r>
              <a:rPr lang="ru-RU" sz="2400" dirty="0"/>
              <a:t> </a:t>
            </a:r>
            <a:r>
              <a:rPr lang="ru-RU" sz="2400" dirty="0" err="1"/>
              <a:t>вивчав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науки,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найулюбленіші</a:t>
            </a:r>
            <a:r>
              <a:rPr lang="ru-RU" sz="2400" dirty="0"/>
              <a:t> </a:t>
            </a:r>
            <a:r>
              <a:rPr lang="ru-RU" sz="2400" dirty="0" err="1"/>
              <a:t>рідна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зарубіжна</a:t>
            </a:r>
            <a:r>
              <a:rPr lang="ru-RU" sz="2400" dirty="0"/>
              <a:t> </a:t>
            </a:r>
            <a:r>
              <a:rPr lang="ru-RU" sz="2400" dirty="0" err="1"/>
              <a:t>література</a:t>
            </a:r>
            <a:r>
              <a:rPr lang="ru-RU" sz="2400" dirty="0"/>
              <a:t>, </a:t>
            </a:r>
            <a:r>
              <a:rPr lang="ru-RU" sz="2400" dirty="0" err="1"/>
              <a:t>вітчизняна</a:t>
            </a:r>
            <a:r>
              <a:rPr lang="ru-RU" sz="2400" dirty="0"/>
              <a:t> </a:t>
            </a: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античний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. </a:t>
            </a:r>
          </a:p>
        </p:txBody>
      </p:sp>
      <p:pic>
        <p:nvPicPr>
          <p:cNvPr id="10242" name="Picture 2" descr="http://ru.convdocs.org/pars_docs/refs/48/47561/47561_html_m6b558d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92392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3"/>
            <a:ext cx="396044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  <a:r>
              <a:rPr lang="ru-RU" sz="2700" dirty="0"/>
              <a:t>В1822 </a:t>
            </a:r>
            <a:r>
              <a:rPr lang="ru-RU" sz="2700" dirty="0" err="1"/>
              <a:t>і</a:t>
            </a:r>
            <a:r>
              <a:rPr lang="ru-RU" sz="2700" dirty="0"/>
              <a:t> 1823 </a:t>
            </a:r>
            <a:r>
              <a:rPr lang="ru-RU" sz="2700" dirty="0" err="1"/>
              <a:t>році</a:t>
            </a:r>
            <a:r>
              <a:rPr lang="ru-RU" sz="2700" dirty="0"/>
              <a:t> </a:t>
            </a:r>
            <a:r>
              <a:rPr lang="ru-RU" sz="2700" dirty="0" err="1"/>
              <a:t>з</a:t>
            </a:r>
            <a:r>
              <a:rPr lang="ru-RU" sz="2700" dirty="0"/>
              <a:t> </a:t>
            </a:r>
            <a:r>
              <a:rPr lang="ru-RU" sz="2700" dirty="0" err="1"/>
              <a:t>допомогою</a:t>
            </a:r>
            <a:r>
              <a:rPr lang="ru-RU" sz="2700" dirty="0"/>
              <a:t> </a:t>
            </a:r>
            <a:r>
              <a:rPr lang="ru-RU" sz="2700" dirty="0" err="1"/>
              <a:t>близьких</a:t>
            </a:r>
            <a:r>
              <a:rPr lang="ru-RU" sz="2700" dirty="0"/>
              <a:t> </a:t>
            </a:r>
            <a:r>
              <a:rPr lang="ru-RU" sz="2700" dirty="0" err="1"/>
              <a:t>друзів</a:t>
            </a:r>
            <a:r>
              <a:rPr lang="ru-RU" sz="2700" dirty="0"/>
              <a:t> </a:t>
            </a:r>
            <a:r>
              <a:rPr lang="ru-RU" sz="2700" dirty="0" err="1"/>
              <a:t>Міцкевич</a:t>
            </a:r>
            <a:r>
              <a:rPr lang="ru-RU" sz="2700" dirty="0"/>
              <a:t> в </a:t>
            </a:r>
            <a:r>
              <a:rPr lang="ru-RU" sz="2700" dirty="0" err="1"/>
              <a:t>Вільно</a:t>
            </a:r>
            <a:r>
              <a:rPr lang="ru-RU" sz="2700" dirty="0"/>
              <a:t> </a:t>
            </a:r>
            <a:r>
              <a:rPr lang="ru-RU" sz="2700" dirty="0" err="1"/>
              <a:t>видає</a:t>
            </a:r>
            <a:r>
              <a:rPr lang="ru-RU" sz="2700" dirty="0"/>
              <a:t> два невеликих </a:t>
            </a:r>
            <a:r>
              <a:rPr lang="ru-RU" sz="2700" dirty="0" err="1"/>
              <a:t>томника</a:t>
            </a:r>
            <a:r>
              <a:rPr lang="ru-RU" sz="2700" dirty="0"/>
              <a:t> </a:t>
            </a:r>
            <a:r>
              <a:rPr lang="ru-RU" sz="2700" dirty="0" err="1"/>
              <a:t>його</a:t>
            </a:r>
            <a:r>
              <a:rPr lang="ru-RU" sz="2700" dirty="0"/>
              <a:t> «</a:t>
            </a:r>
            <a:r>
              <a:rPr lang="ru-RU" sz="2700" dirty="0" err="1"/>
              <a:t>Поезій</a:t>
            </a:r>
            <a:r>
              <a:rPr lang="ru-RU" sz="2700" dirty="0"/>
              <a:t>». За </a:t>
            </a:r>
            <a:r>
              <a:rPr lang="ru-RU" sz="2700" dirty="0" err="1"/>
              <a:t>організацію</a:t>
            </a:r>
            <a:r>
              <a:rPr lang="ru-RU" sz="2700" dirty="0"/>
              <a:t> </a:t>
            </a:r>
            <a:r>
              <a:rPr lang="ru-RU" sz="2700" dirty="0" err="1"/>
              <a:t>і</a:t>
            </a:r>
            <a:r>
              <a:rPr lang="ru-RU" sz="2700" dirty="0"/>
              <a:t> участь у </a:t>
            </a:r>
            <a:r>
              <a:rPr lang="ru-RU" sz="2700" dirty="0" err="1"/>
              <a:t>пітпільних</a:t>
            </a:r>
            <a:r>
              <a:rPr lang="ru-RU" sz="2700" dirty="0"/>
              <a:t> </a:t>
            </a:r>
            <a:r>
              <a:rPr lang="ru-RU" sz="2700" dirty="0" err="1"/>
              <a:t>товариствах</a:t>
            </a:r>
            <a:r>
              <a:rPr lang="ru-RU" sz="2700" dirty="0"/>
              <a:t> </a:t>
            </a:r>
            <a:r>
              <a:rPr lang="ru-RU" sz="2700" dirty="0" err="1"/>
              <a:t>у</a:t>
            </a:r>
            <a:r>
              <a:rPr lang="ru-RU" sz="2700" dirty="0"/>
              <a:t> 1824 р. </a:t>
            </a:r>
            <a:r>
              <a:rPr lang="ru-RU" sz="2700" dirty="0" err="1"/>
              <a:t>був</a:t>
            </a:r>
            <a:r>
              <a:rPr lang="ru-RU" sz="2700" dirty="0"/>
              <a:t> </a:t>
            </a:r>
            <a:r>
              <a:rPr lang="ru-RU" sz="2700" dirty="0" err="1"/>
              <a:t>висланий</a:t>
            </a:r>
            <a:r>
              <a:rPr lang="ru-RU" sz="2700" dirty="0"/>
              <a:t> у </a:t>
            </a:r>
            <a:r>
              <a:rPr lang="ru-RU" sz="2700" dirty="0" err="1"/>
              <a:t>віддаленні</a:t>
            </a:r>
            <a:r>
              <a:rPr lang="ru-RU" sz="2700" dirty="0"/>
              <a:t> </a:t>
            </a:r>
            <a:r>
              <a:rPr lang="ru-RU" sz="2700" dirty="0" err="1"/>
              <a:t>губерні</a:t>
            </a:r>
            <a:r>
              <a:rPr lang="ru-RU" sz="2700" dirty="0"/>
              <a:t> </a:t>
            </a:r>
            <a:r>
              <a:rPr lang="ru-RU" sz="2700" dirty="0" err="1"/>
              <a:t>Польщі</a:t>
            </a:r>
            <a:r>
              <a:rPr lang="ru-RU" sz="2700" dirty="0"/>
              <a:t>, а </a:t>
            </a:r>
            <a:r>
              <a:rPr lang="ru-RU" sz="2700" dirty="0" err="1"/>
              <a:t>згодом</a:t>
            </a:r>
            <a:r>
              <a:rPr lang="ru-RU" sz="2700" dirty="0"/>
              <a:t> у </a:t>
            </a:r>
            <a:r>
              <a:rPr lang="ru-RU" sz="2700" dirty="0" err="1"/>
              <a:t>Листопаді</a:t>
            </a:r>
            <a:r>
              <a:rPr lang="ru-RU" sz="2700" dirty="0"/>
              <a:t> </a:t>
            </a:r>
            <a:r>
              <a:rPr lang="ru-RU" sz="2700" dirty="0" err="1"/>
              <a:t>прибув</a:t>
            </a:r>
            <a:r>
              <a:rPr lang="ru-RU" sz="2700" dirty="0"/>
              <a:t> до Петербургу, </a:t>
            </a:r>
            <a:r>
              <a:rPr lang="ru-RU" sz="2700" dirty="0" err="1"/>
              <a:t>звідки</a:t>
            </a:r>
            <a:r>
              <a:rPr lang="ru-RU" sz="2700" dirty="0"/>
              <a:t> </a:t>
            </a:r>
            <a:r>
              <a:rPr lang="ru-RU" sz="2700" dirty="0" err="1"/>
              <a:t>потрапив</a:t>
            </a:r>
            <a:r>
              <a:rPr lang="ru-RU" sz="2700" dirty="0"/>
              <a:t> у Одесу де </a:t>
            </a:r>
            <a:r>
              <a:rPr lang="ru-RU" sz="2700" dirty="0" err="1"/>
              <a:t>працював</a:t>
            </a:r>
            <a:r>
              <a:rPr lang="ru-RU" sz="2700" dirty="0"/>
              <a:t> учителем в </a:t>
            </a:r>
            <a:r>
              <a:rPr lang="ru-RU" sz="2700" dirty="0" err="1"/>
              <a:t>Ришельєвському</a:t>
            </a:r>
            <a:r>
              <a:rPr lang="ru-RU" sz="2700" dirty="0"/>
              <a:t> </a:t>
            </a:r>
            <a:r>
              <a:rPr lang="ru-RU" sz="2700" dirty="0" err="1"/>
              <a:t>ліцеї</a:t>
            </a:r>
            <a:r>
              <a:rPr lang="ru-RU" sz="2700" dirty="0"/>
              <a:t>. </a:t>
            </a:r>
          </a:p>
        </p:txBody>
      </p:sp>
      <p:pic>
        <p:nvPicPr>
          <p:cNvPr id="9218" name="Picture 2" descr="http://upyourpic.org/images/201312/ca7ul11a4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0"/>
            <a:ext cx="42484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416824" cy="614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</a:t>
            </a:r>
            <a:r>
              <a:rPr lang="ru-RU" sz="3200" dirty="0" err="1"/>
              <a:t>Україні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залишався</a:t>
            </a:r>
            <a:r>
              <a:rPr lang="ru-RU" sz="3200" dirty="0"/>
              <a:t> </a:t>
            </a:r>
            <a:r>
              <a:rPr lang="ru-RU" sz="3200" dirty="0" err="1"/>
              <a:t>понад</a:t>
            </a:r>
            <a:r>
              <a:rPr lang="ru-RU" sz="3200" dirty="0"/>
              <a:t> </a:t>
            </a:r>
            <a:r>
              <a:rPr lang="ru-RU" sz="3200" dirty="0" err="1"/>
              <a:t>дев’ять</a:t>
            </a:r>
            <a:r>
              <a:rPr lang="ru-RU" sz="3200" dirty="0"/>
              <a:t> </a:t>
            </a:r>
            <a:r>
              <a:rPr lang="ru-RU" sz="3200" dirty="0" err="1"/>
              <a:t>місяців</a:t>
            </a:r>
            <a:r>
              <a:rPr lang="ru-RU" sz="3200" dirty="0"/>
              <a:t>, </a:t>
            </a:r>
            <a:r>
              <a:rPr lang="ru-RU" sz="3200" dirty="0" err="1"/>
              <a:t>постійно</a:t>
            </a:r>
            <a:r>
              <a:rPr lang="ru-RU" sz="3200" dirty="0"/>
              <a:t> </a:t>
            </a:r>
            <a:r>
              <a:rPr lang="ru-RU" sz="3200" dirty="0" err="1"/>
              <a:t>цікавлячись</a:t>
            </a:r>
            <a:r>
              <a:rPr lang="ru-RU" sz="3200" dirty="0"/>
              <a:t> </a:t>
            </a:r>
            <a:r>
              <a:rPr lang="ru-RU" sz="3200" dirty="0" err="1"/>
              <a:t>суспільним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культурним</a:t>
            </a:r>
            <a:r>
              <a:rPr lang="ru-RU" sz="3200" dirty="0"/>
              <a:t> </a:t>
            </a:r>
            <a:r>
              <a:rPr lang="ru-RU" sz="3200" dirty="0" err="1"/>
              <a:t>життям</a:t>
            </a:r>
            <a:r>
              <a:rPr lang="ru-RU" sz="3200" dirty="0"/>
              <a:t>, фольклором та </a:t>
            </a:r>
            <a:r>
              <a:rPr lang="ru-RU" sz="3200" dirty="0" err="1"/>
              <a:t>історією</a:t>
            </a:r>
            <a:r>
              <a:rPr lang="ru-RU" sz="3200" dirty="0"/>
              <a:t>. Тут </a:t>
            </a:r>
            <a:r>
              <a:rPr lang="ru-RU" sz="3200" dirty="0" err="1"/>
              <a:t>було</a:t>
            </a:r>
            <a:r>
              <a:rPr lang="ru-RU" sz="3200" dirty="0"/>
              <a:t> написано </a:t>
            </a:r>
            <a:r>
              <a:rPr lang="ru-RU" sz="3200" dirty="0" err="1"/>
              <a:t>більшість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сонетів</a:t>
            </a:r>
            <a:r>
              <a:rPr lang="ru-RU" sz="3200" dirty="0"/>
              <a:t>, в тому </a:t>
            </a:r>
            <a:r>
              <a:rPr lang="ru-RU" sz="3200" dirty="0" err="1"/>
              <a:t>числі</a:t>
            </a:r>
            <a:r>
              <a:rPr lang="ru-RU" sz="3200" dirty="0"/>
              <a:t> «</a:t>
            </a:r>
            <a:r>
              <a:rPr lang="ru-RU" sz="3200" dirty="0" err="1"/>
              <a:t>Кримських</a:t>
            </a:r>
            <a:r>
              <a:rPr lang="ru-RU" sz="3200" dirty="0"/>
              <a:t>», </a:t>
            </a:r>
            <a:r>
              <a:rPr lang="ru-RU" sz="3200" dirty="0" err="1"/>
              <a:t>балада</a:t>
            </a:r>
            <a:r>
              <a:rPr lang="ru-RU" sz="3200" dirty="0"/>
              <a:t> «</a:t>
            </a:r>
            <a:r>
              <a:rPr lang="ru-RU" sz="3200" dirty="0" err="1"/>
              <a:t>Воєвода</a:t>
            </a:r>
            <a:r>
              <a:rPr lang="ru-RU" sz="3200" dirty="0"/>
              <a:t>», «Дозор». У 1825 р. при </a:t>
            </a:r>
            <a:r>
              <a:rPr lang="ru-RU" sz="3200" dirty="0" err="1"/>
              <a:t>переїзді</a:t>
            </a:r>
            <a:r>
              <a:rPr lang="ru-RU" sz="3200" dirty="0"/>
              <a:t> на роботу у Москву у </a:t>
            </a:r>
            <a:r>
              <a:rPr lang="ru-RU" sz="3200" dirty="0" err="1"/>
              <a:t>Харкові</a:t>
            </a:r>
            <a:r>
              <a:rPr lang="ru-RU" sz="3200" dirty="0"/>
              <a:t> </a:t>
            </a:r>
            <a:r>
              <a:rPr lang="ru-RU" sz="3200" dirty="0" err="1"/>
              <a:t>познайомився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відомим</a:t>
            </a:r>
            <a:r>
              <a:rPr lang="ru-RU" sz="3200" dirty="0"/>
              <a:t> </a:t>
            </a:r>
            <a:r>
              <a:rPr lang="ru-RU" sz="3200" dirty="0" err="1"/>
              <a:t>письменником</a:t>
            </a:r>
            <a:r>
              <a:rPr lang="ru-RU" sz="3200" dirty="0"/>
              <a:t> Петром </a:t>
            </a:r>
            <a:r>
              <a:rPr lang="ru-RU" sz="3200" dirty="0" err="1"/>
              <a:t>Гулаком-Артемовським</a:t>
            </a:r>
            <a:r>
              <a:rPr lang="ru-RU" sz="3200" dirty="0"/>
              <a:t>, за </a:t>
            </a:r>
            <a:r>
              <a:rPr lang="ru-RU" sz="3200" dirty="0" err="1"/>
              <a:t>рахунок</a:t>
            </a:r>
            <a:r>
              <a:rPr lang="ru-RU" sz="3200" dirty="0"/>
              <a:t> </a:t>
            </a:r>
            <a:r>
              <a:rPr lang="ru-RU" sz="3200" dirty="0" err="1"/>
              <a:t>чого</a:t>
            </a:r>
            <a:r>
              <a:rPr lang="ru-RU" sz="3200" dirty="0"/>
              <a:t> </a:t>
            </a:r>
            <a:r>
              <a:rPr lang="ru-RU" sz="3200" dirty="0" err="1"/>
              <a:t>вийшла</a:t>
            </a:r>
            <a:r>
              <a:rPr lang="ru-RU" sz="3200" dirty="0"/>
              <a:t> </a:t>
            </a:r>
            <a:r>
              <a:rPr lang="ru-RU" sz="3200" dirty="0" err="1"/>
              <a:t>балада</a:t>
            </a:r>
            <a:r>
              <a:rPr lang="ru-RU" sz="3200" dirty="0"/>
              <a:t> «</a:t>
            </a:r>
            <a:r>
              <a:rPr lang="ru-RU" sz="3200" dirty="0" err="1"/>
              <a:t>Пані</a:t>
            </a:r>
            <a:r>
              <a:rPr lang="ru-RU" sz="3200" dirty="0"/>
              <a:t> </a:t>
            </a:r>
            <a:r>
              <a:rPr lang="ru-RU" sz="3200" dirty="0" err="1"/>
              <a:t>Твардовська</a:t>
            </a:r>
            <a:r>
              <a:rPr lang="ru-RU" sz="3200" dirty="0"/>
              <a:t>»на </a:t>
            </a:r>
            <a:r>
              <a:rPr lang="ru-RU" sz="3200" dirty="0" err="1"/>
              <a:t>українській</a:t>
            </a:r>
            <a:r>
              <a:rPr lang="ru-RU" sz="3200" dirty="0"/>
              <a:t> </a:t>
            </a:r>
            <a:r>
              <a:rPr lang="ru-RU" sz="3200" dirty="0" err="1"/>
              <a:t>мові</a:t>
            </a:r>
            <a:r>
              <a:rPr lang="ru-RU" sz="3200" dirty="0"/>
              <a:t>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0"/>
            <a:ext cx="4499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В </a:t>
            </a:r>
            <a:r>
              <a:rPr lang="ru-RU" sz="3000" dirty="0" err="1"/>
              <a:t>Москві</a:t>
            </a:r>
            <a:r>
              <a:rPr lang="ru-RU" sz="3000" dirty="0"/>
              <a:t> Адам </a:t>
            </a:r>
            <a:r>
              <a:rPr lang="ru-RU" sz="3000" dirty="0" err="1"/>
              <a:t>Міцкевич</a:t>
            </a:r>
            <a:r>
              <a:rPr lang="ru-RU" sz="3000" dirty="0"/>
              <a:t> </a:t>
            </a:r>
            <a:r>
              <a:rPr lang="ru-RU" sz="3000" dirty="0" err="1"/>
              <a:t>зайняв</a:t>
            </a:r>
            <a:r>
              <a:rPr lang="ru-RU" sz="3000" dirty="0"/>
              <a:t> посаду чиновника </a:t>
            </a:r>
            <a:r>
              <a:rPr lang="ru-RU" sz="3000" dirty="0" err="1"/>
              <a:t>канцелярії</a:t>
            </a:r>
            <a:r>
              <a:rPr lang="ru-RU" sz="3000" dirty="0"/>
              <a:t> генерал-губернатора. Весною1826 р. поет </a:t>
            </a:r>
            <a:r>
              <a:rPr lang="ru-RU" sz="3000" dirty="0" err="1"/>
              <a:t>знайомиться</a:t>
            </a:r>
            <a:r>
              <a:rPr lang="ru-RU" sz="3000" dirty="0"/>
              <a:t> </a:t>
            </a:r>
            <a:r>
              <a:rPr lang="ru-RU" sz="3000" dirty="0" err="1"/>
              <a:t>з</a:t>
            </a:r>
            <a:r>
              <a:rPr lang="ru-RU" sz="3000" dirty="0"/>
              <a:t> членами журнала «</a:t>
            </a:r>
            <a:r>
              <a:rPr lang="ru-RU" sz="3000" dirty="0" err="1"/>
              <a:t>Московскій</a:t>
            </a:r>
            <a:r>
              <a:rPr lang="ru-RU" sz="3000" dirty="0"/>
              <a:t> телеграф», </a:t>
            </a:r>
            <a:r>
              <a:rPr lang="ru-RU" sz="3000" dirty="0" err="1"/>
              <a:t>поетами</a:t>
            </a:r>
            <a:r>
              <a:rPr lang="ru-RU" sz="3000" dirty="0"/>
              <a:t> </a:t>
            </a:r>
            <a:r>
              <a:rPr lang="ru-RU" sz="3000" dirty="0" err="1"/>
              <a:t>і</a:t>
            </a:r>
            <a:r>
              <a:rPr lang="ru-RU" sz="3000" dirty="0"/>
              <a:t> </a:t>
            </a:r>
            <a:r>
              <a:rPr lang="ru-RU" sz="3000" dirty="0" err="1"/>
              <a:t>письменниками</a:t>
            </a:r>
            <a:r>
              <a:rPr lang="ru-RU" sz="3000" dirty="0"/>
              <a:t>. Самим </a:t>
            </a:r>
            <a:r>
              <a:rPr lang="ru-RU" sz="3000" dirty="0" err="1"/>
              <a:t>яскравим</a:t>
            </a:r>
            <a:r>
              <a:rPr lang="ru-RU" sz="3000" dirty="0"/>
              <a:t> </a:t>
            </a:r>
            <a:r>
              <a:rPr lang="ru-RU" sz="3000" dirty="0" err="1"/>
              <a:t>було</a:t>
            </a:r>
            <a:r>
              <a:rPr lang="ru-RU" sz="3000" dirty="0"/>
              <a:t> </a:t>
            </a:r>
            <a:r>
              <a:rPr lang="ru-RU" sz="3000" dirty="0" err="1"/>
              <a:t>знайомство</a:t>
            </a:r>
            <a:r>
              <a:rPr lang="ru-RU" sz="3000" dirty="0"/>
              <a:t> </a:t>
            </a:r>
            <a:r>
              <a:rPr lang="ru-RU" sz="3000" dirty="0" err="1"/>
              <a:t>з</a:t>
            </a:r>
            <a:r>
              <a:rPr lang="ru-RU" sz="3000" dirty="0"/>
              <a:t> </a:t>
            </a:r>
            <a:r>
              <a:rPr lang="ru-RU" sz="3000" dirty="0" err="1"/>
              <a:t>видатним</a:t>
            </a:r>
            <a:r>
              <a:rPr lang="ru-RU" sz="3000" dirty="0"/>
              <a:t> </a:t>
            </a:r>
            <a:r>
              <a:rPr lang="ru-RU" sz="3000" dirty="0" err="1"/>
              <a:t>російським</a:t>
            </a:r>
            <a:r>
              <a:rPr lang="ru-RU" sz="3000" dirty="0"/>
              <a:t> </a:t>
            </a:r>
            <a:r>
              <a:rPr lang="ru-RU" sz="3000" dirty="0" err="1"/>
              <a:t>поетом</a:t>
            </a:r>
            <a:r>
              <a:rPr lang="ru-RU" sz="3000" dirty="0"/>
              <a:t> </a:t>
            </a:r>
            <a:r>
              <a:rPr lang="ru-RU" sz="3000" dirty="0" err="1"/>
              <a:t>Олександром</a:t>
            </a:r>
            <a:r>
              <a:rPr lang="ru-RU" sz="3000" dirty="0"/>
              <a:t> </a:t>
            </a:r>
            <a:r>
              <a:rPr lang="ru-RU" sz="3000" dirty="0" err="1"/>
              <a:t>Сергійовичем</a:t>
            </a:r>
            <a:r>
              <a:rPr lang="ru-RU" sz="3000" dirty="0"/>
              <a:t> </a:t>
            </a:r>
            <a:r>
              <a:rPr lang="ru-RU" sz="3000" dirty="0" err="1"/>
              <a:t>Пушкіним</a:t>
            </a:r>
            <a:r>
              <a:rPr lang="ru-RU" sz="3000" dirty="0"/>
              <a:t>. </a:t>
            </a:r>
          </a:p>
        </p:txBody>
      </p:sp>
      <p:pic>
        <p:nvPicPr>
          <p:cNvPr id="7170" name="Picture 2" descr="http://relax.com.ua/wp-content/media/kiew/2012/03/Adam_Mickiewicz_from_old_book_18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0"/>
            <a:ext cx="46440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err="1"/>
              <a:t>Після</a:t>
            </a:r>
            <a:r>
              <a:rPr lang="ru-RU" sz="2900" dirty="0"/>
              <a:t> </a:t>
            </a:r>
            <a:r>
              <a:rPr lang="ru-RU" sz="2900" dirty="0" err="1"/>
              <a:t>переїзду</a:t>
            </a:r>
            <a:r>
              <a:rPr lang="ru-RU" sz="2900" dirty="0"/>
              <a:t> </a:t>
            </a:r>
            <a:r>
              <a:rPr lang="ru-RU" sz="2900" dirty="0" err="1"/>
              <a:t>Міцкевича</a:t>
            </a:r>
            <a:r>
              <a:rPr lang="ru-RU" sz="2900" dirty="0"/>
              <a:t> в </a:t>
            </a:r>
            <a:r>
              <a:rPr lang="ru-RU" sz="2900" dirty="0" err="1"/>
              <a:t>квітні</a:t>
            </a:r>
            <a:r>
              <a:rPr lang="ru-RU" sz="2900" dirty="0"/>
              <a:t> 1828 р. в Петербург </a:t>
            </a:r>
            <a:r>
              <a:rPr lang="ru-RU" sz="2900" dirty="0" err="1"/>
              <a:t>він</a:t>
            </a:r>
            <a:r>
              <a:rPr lang="ru-RU" sz="2900" dirty="0"/>
              <a:t> разом </a:t>
            </a:r>
            <a:r>
              <a:rPr lang="ru-RU" sz="2900" dirty="0" err="1"/>
              <a:t>з</a:t>
            </a:r>
            <a:r>
              <a:rPr lang="ru-RU" sz="2900" dirty="0"/>
              <a:t> </a:t>
            </a:r>
            <a:r>
              <a:rPr lang="ru-RU" sz="2900" dirty="0" err="1"/>
              <a:t>Пушкіним</a:t>
            </a:r>
            <a:r>
              <a:rPr lang="ru-RU" sz="2900" dirty="0"/>
              <a:t> </a:t>
            </a:r>
            <a:r>
              <a:rPr lang="ru-RU" sz="2900" dirty="0" err="1"/>
              <a:t>стають</a:t>
            </a:r>
            <a:r>
              <a:rPr lang="ru-RU" sz="2900" dirty="0"/>
              <a:t> </a:t>
            </a:r>
            <a:r>
              <a:rPr lang="ru-RU" sz="2900" dirty="0" err="1"/>
              <a:t>найкращими</a:t>
            </a:r>
            <a:r>
              <a:rPr lang="ru-RU" sz="2900" dirty="0"/>
              <a:t> </a:t>
            </a:r>
            <a:r>
              <a:rPr lang="ru-RU" sz="2900" dirty="0" err="1"/>
              <a:t>друзями</a:t>
            </a:r>
            <a:r>
              <a:rPr lang="ru-RU" sz="2900" dirty="0"/>
              <a:t>, </a:t>
            </a:r>
            <a:r>
              <a:rPr lang="ru-RU" sz="2900" dirty="0" err="1"/>
              <a:t>ходять</a:t>
            </a:r>
            <a:r>
              <a:rPr lang="ru-RU" sz="2900" dirty="0"/>
              <a:t> на </a:t>
            </a:r>
            <a:r>
              <a:rPr lang="ru-RU" sz="2900" dirty="0" err="1"/>
              <a:t>літературні</a:t>
            </a:r>
            <a:r>
              <a:rPr lang="ru-RU" sz="2900" dirty="0"/>
              <a:t> </a:t>
            </a:r>
            <a:r>
              <a:rPr lang="ru-RU" sz="2900" dirty="0" err="1"/>
              <a:t>вечори</a:t>
            </a:r>
            <a:r>
              <a:rPr lang="ru-RU" sz="2900" dirty="0"/>
              <a:t>, </a:t>
            </a:r>
            <a:r>
              <a:rPr lang="ru-RU" sz="2900" dirty="0" err="1"/>
              <a:t>діляться</a:t>
            </a:r>
            <a:r>
              <a:rPr lang="ru-RU" sz="2900" dirty="0"/>
              <a:t> </a:t>
            </a:r>
            <a:r>
              <a:rPr lang="ru-RU" sz="2900" dirty="0" err="1"/>
              <a:t>враженнями</a:t>
            </a:r>
            <a:r>
              <a:rPr lang="ru-RU" sz="2900" dirty="0"/>
              <a:t> про </a:t>
            </a:r>
            <a:r>
              <a:rPr lang="ru-RU" sz="2900" dirty="0" err="1"/>
              <a:t>прочитані</a:t>
            </a:r>
            <a:r>
              <a:rPr lang="ru-RU" sz="2900" dirty="0"/>
              <a:t> твори. </a:t>
            </a:r>
            <a:r>
              <a:rPr lang="ru-RU" sz="2900" dirty="0" err="1"/>
              <a:t>Міцкевич</a:t>
            </a:r>
            <a:r>
              <a:rPr lang="ru-RU" sz="2900" dirty="0"/>
              <a:t> </a:t>
            </a:r>
            <a:r>
              <a:rPr lang="ru-RU" sz="2900" dirty="0" err="1"/>
              <a:t>перекладає</a:t>
            </a:r>
            <a:r>
              <a:rPr lang="ru-RU" sz="2900" dirty="0"/>
              <a:t> </a:t>
            </a:r>
            <a:r>
              <a:rPr lang="ru-RU" sz="2900" dirty="0" err="1"/>
              <a:t>вірші</a:t>
            </a:r>
            <a:r>
              <a:rPr lang="ru-RU" sz="2900" dirty="0"/>
              <a:t> </a:t>
            </a:r>
            <a:r>
              <a:rPr lang="ru-RU" sz="2900" dirty="0" err="1"/>
              <a:t>Пушкіна</a:t>
            </a:r>
            <a:r>
              <a:rPr lang="ru-RU" sz="2900" dirty="0"/>
              <a:t> на </a:t>
            </a:r>
            <a:r>
              <a:rPr lang="ru-RU" sz="2900" dirty="0" err="1"/>
              <a:t>польську</a:t>
            </a:r>
            <a:r>
              <a:rPr lang="ru-RU" sz="2900" dirty="0"/>
              <a:t> </a:t>
            </a:r>
            <a:r>
              <a:rPr lang="ru-RU" sz="2900" dirty="0" err="1"/>
              <a:t>мову</a:t>
            </a:r>
            <a:r>
              <a:rPr lang="ru-RU" sz="2900" dirty="0"/>
              <a:t>. </a:t>
            </a:r>
            <a:r>
              <a:rPr lang="ru-RU" sz="2900" dirty="0" err="1"/>
              <a:t>Росія</a:t>
            </a:r>
            <a:r>
              <a:rPr lang="ru-RU" sz="2900" dirty="0"/>
              <a:t> </a:t>
            </a:r>
            <a:r>
              <a:rPr lang="ru-RU" sz="2900" dirty="0" err="1"/>
              <a:t>була</a:t>
            </a:r>
            <a:r>
              <a:rPr lang="ru-RU" sz="2900" dirty="0"/>
              <a:t> </a:t>
            </a:r>
            <a:r>
              <a:rPr lang="ru-RU" sz="2900" dirty="0" err="1"/>
              <a:t>Батьківщиною</a:t>
            </a:r>
            <a:r>
              <a:rPr lang="ru-RU" sz="2900" dirty="0"/>
              <a:t> </a:t>
            </a:r>
            <a:r>
              <a:rPr lang="ru-RU" sz="2900" dirty="0" err="1"/>
              <a:t>слави</a:t>
            </a:r>
            <a:r>
              <a:rPr lang="ru-RU" sz="2900" dirty="0"/>
              <a:t> Адама </a:t>
            </a:r>
            <a:r>
              <a:rPr lang="ru-RU" sz="2900" dirty="0" err="1"/>
              <a:t>Міцкевича</a:t>
            </a:r>
            <a:r>
              <a:rPr lang="ru-RU" sz="2900" dirty="0"/>
              <a:t>. </a:t>
            </a:r>
          </a:p>
        </p:txBody>
      </p:sp>
      <p:pic>
        <p:nvPicPr>
          <p:cNvPr id="5122" name="Picture 2" descr="Файл:Adam mickiewicz 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05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0"/>
            <a:ext cx="4499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 В журналах </a:t>
            </a:r>
            <a:r>
              <a:rPr lang="ru-RU" sz="3000" dirty="0" err="1"/>
              <a:t>і</a:t>
            </a:r>
            <a:r>
              <a:rPr lang="ru-RU" sz="3000" dirty="0"/>
              <a:t> альманахах в </a:t>
            </a:r>
            <a:r>
              <a:rPr lang="ru-RU" sz="3000" dirty="0" err="1"/>
              <a:t>період</a:t>
            </a:r>
            <a:r>
              <a:rPr lang="ru-RU" sz="3000" dirty="0"/>
              <a:t> 1826-1830 роках </a:t>
            </a:r>
            <a:r>
              <a:rPr lang="ru-RU" sz="3000" dirty="0" err="1"/>
              <a:t>друкувалися</a:t>
            </a:r>
            <a:r>
              <a:rPr lang="ru-RU" sz="3000" dirty="0"/>
              <a:t> твори </a:t>
            </a:r>
            <a:r>
              <a:rPr lang="ru-RU" sz="3000" dirty="0" err="1"/>
              <a:t>Міцкевича-балади</a:t>
            </a:r>
            <a:r>
              <a:rPr lang="ru-RU" sz="3000" dirty="0"/>
              <a:t>, «</a:t>
            </a:r>
            <a:r>
              <a:rPr lang="ru-RU" sz="3000" dirty="0" err="1"/>
              <a:t>Сонети</a:t>
            </a:r>
            <a:r>
              <a:rPr lang="ru-RU" sz="3000" dirty="0"/>
              <a:t>», «</a:t>
            </a:r>
            <a:r>
              <a:rPr lang="ru-RU" sz="3000" dirty="0" err="1"/>
              <a:t>Фарис</a:t>
            </a:r>
            <a:r>
              <a:rPr lang="ru-RU" sz="3000" dirty="0"/>
              <a:t>», «Конрад </a:t>
            </a:r>
            <a:r>
              <a:rPr lang="ru-RU" sz="3000" dirty="0" err="1"/>
              <a:t>Валлендор</a:t>
            </a:r>
            <a:r>
              <a:rPr lang="ru-RU" sz="3000" dirty="0"/>
              <a:t>», «</a:t>
            </a:r>
            <a:r>
              <a:rPr lang="ru-RU" sz="3000" dirty="0" err="1"/>
              <a:t>Дзяди</a:t>
            </a:r>
            <a:r>
              <a:rPr lang="ru-RU" sz="3000" dirty="0"/>
              <a:t>». </a:t>
            </a:r>
            <a:r>
              <a:rPr lang="ru-RU" sz="3000" dirty="0" err="1"/>
              <a:t>Епіграфом</a:t>
            </a:r>
            <a:r>
              <a:rPr lang="ru-RU" sz="3000" dirty="0"/>
              <a:t> до циклу «</a:t>
            </a:r>
            <a:r>
              <a:rPr lang="ru-RU" sz="3000" dirty="0" err="1"/>
              <a:t>Кримських</a:t>
            </a:r>
            <a:r>
              <a:rPr lang="ru-RU" sz="3000" dirty="0"/>
              <a:t> </a:t>
            </a:r>
            <a:r>
              <a:rPr lang="ru-RU" sz="3000" dirty="0" err="1"/>
              <a:t>сонетів</a:t>
            </a:r>
            <a:r>
              <a:rPr lang="ru-RU" sz="3000" dirty="0"/>
              <a:t>» стали слова Гете: 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>«</a:t>
            </a:r>
            <a:r>
              <a:rPr lang="ru-RU" sz="3000" dirty="0" err="1"/>
              <a:t>Хто</a:t>
            </a:r>
            <a:r>
              <a:rPr lang="ru-RU" sz="3000" dirty="0"/>
              <a:t> </a:t>
            </a:r>
            <a:r>
              <a:rPr lang="ru-RU" sz="3000" dirty="0" err="1"/>
              <a:t>хоче</a:t>
            </a:r>
            <a:r>
              <a:rPr lang="ru-RU" sz="3000" dirty="0"/>
              <a:t> </a:t>
            </a:r>
            <a:r>
              <a:rPr lang="ru-RU" sz="3000" dirty="0" err="1"/>
              <a:t>поета</a:t>
            </a:r>
            <a:r>
              <a:rPr lang="ru-RU" sz="3000" dirty="0"/>
              <a:t> </a:t>
            </a:r>
            <a:r>
              <a:rPr lang="ru-RU" sz="3000" dirty="0" err="1"/>
              <a:t>досягнути</a:t>
            </a:r>
            <a:r>
              <a:rPr lang="ru-RU" sz="3000" dirty="0"/>
              <a:t>, повинен </a:t>
            </a:r>
            <a:r>
              <a:rPr lang="ru-RU" sz="3000" dirty="0" err="1"/>
              <a:t>відправитися</a:t>
            </a:r>
            <a:r>
              <a:rPr lang="ru-RU" sz="3000" dirty="0"/>
              <a:t> в </a:t>
            </a:r>
            <a:r>
              <a:rPr lang="ru-RU" sz="3000" dirty="0" err="1"/>
              <a:t>його</a:t>
            </a:r>
            <a:r>
              <a:rPr lang="ru-RU" sz="3000" dirty="0"/>
              <a:t> </a:t>
            </a:r>
            <a:r>
              <a:rPr lang="ru-RU" sz="3000" dirty="0" err="1"/>
              <a:t>країну</a:t>
            </a:r>
            <a:r>
              <a:rPr lang="ru-RU" sz="3000" dirty="0"/>
              <a:t>».</a:t>
            </a:r>
          </a:p>
        </p:txBody>
      </p:sp>
      <p:pic>
        <p:nvPicPr>
          <p:cNvPr id="6146" name="Picture 2" descr="http://img0.liveinternet.ru/images/attach/c/0/52/860/52860784_adam_mickiewicz_from_old_book_18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 поему «Конрад </a:t>
            </a:r>
            <a:r>
              <a:rPr lang="ru-RU" sz="3200" dirty="0" err="1" smtClean="0"/>
              <a:t>Валленрод</a:t>
            </a:r>
            <a:r>
              <a:rPr lang="ru-RU" sz="3200" dirty="0" smtClean="0"/>
              <a:t>» </a:t>
            </a:r>
            <a:r>
              <a:rPr lang="ru-RU" sz="3200" dirty="0" err="1" smtClean="0"/>
              <a:t>Міцкевича</a:t>
            </a:r>
            <a:r>
              <a:rPr lang="ru-RU" sz="3200" dirty="0" smtClean="0"/>
              <a:t> </a:t>
            </a:r>
            <a:r>
              <a:rPr lang="ru-RU" sz="3200" dirty="0" err="1" smtClean="0"/>
              <a:t>знову</a:t>
            </a:r>
            <a:r>
              <a:rPr lang="ru-RU" sz="3200" dirty="0" smtClean="0"/>
              <a:t> </a:t>
            </a:r>
            <a:r>
              <a:rPr lang="ru-RU" sz="3200" dirty="0" err="1" smtClean="0"/>
              <a:t>починають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переслідувати</a:t>
            </a:r>
            <a:r>
              <a:rPr lang="ru-RU" sz="3200" dirty="0" smtClean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врятувався</a:t>
            </a:r>
            <a:r>
              <a:rPr lang="ru-RU" sz="3200" dirty="0"/>
              <a:t> </a:t>
            </a:r>
            <a:r>
              <a:rPr lang="ru-RU" sz="3200" dirty="0" err="1"/>
              <a:t>виїздом</a:t>
            </a:r>
            <a:r>
              <a:rPr lang="ru-RU" sz="3200" dirty="0"/>
              <a:t> за кордон </a:t>
            </a:r>
            <a:r>
              <a:rPr lang="ru-RU" sz="3200" dirty="0" err="1"/>
              <a:t>втравні</a:t>
            </a:r>
            <a:r>
              <a:rPr lang="ru-RU" sz="3200" dirty="0"/>
              <a:t> 1829 року. </a:t>
            </a:r>
            <a:r>
              <a:rPr lang="ru-RU" sz="3200" dirty="0" err="1"/>
              <a:t>Ця</a:t>
            </a:r>
            <a:r>
              <a:rPr lang="ru-RU" sz="3200" dirty="0"/>
              <a:t> </a:t>
            </a:r>
            <a:r>
              <a:rPr lang="ru-RU" sz="3200" dirty="0" err="1"/>
              <a:t>подія</a:t>
            </a:r>
            <a:r>
              <a:rPr lang="ru-RU" sz="3200" dirty="0"/>
              <a:t> </a:t>
            </a:r>
            <a:r>
              <a:rPr lang="ru-RU" sz="3200" dirty="0" err="1"/>
              <a:t>була</a:t>
            </a:r>
            <a:r>
              <a:rPr lang="ru-RU" sz="3200" dirty="0"/>
              <a:t> фатальною в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житті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поет </a:t>
            </a:r>
            <a:r>
              <a:rPr lang="ru-RU" sz="3200" dirty="0" err="1"/>
              <a:t>вже</a:t>
            </a:r>
            <a:r>
              <a:rPr lang="ru-RU" sz="3200" dirty="0"/>
              <a:t> </a:t>
            </a:r>
            <a:r>
              <a:rPr lang="ru-RU" sz="3200" dirty="0" err="1"/>
              <a:t>ніколи</a:t>
            </a:r>
            <a:r>
              <a:rPr lang="ru-RU" sz="3200" dirty="0"/>
              <a:t> не </a:t>
            </a:r>
            <a:r>
              <a:rPr lang="ru-RU" sz="3200" dirty="0" err="1"/>
              <a:t>бачив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не</a:t>
            </a:r>
            <a:r>
              <a:rPr lang="ru-RU" sz="3200" dirty="0"/>
              <a:t> </a:t>
            </a:r>
            <a:r>
              <a:rPr lang="ru-RU" sz="3200" dirty="0" err="1"/>
              <a:t>міг</a:t>
            </a:r>
            <a:r>
              <a:rPr lang="ru-RU" sz="3200" dirty="0"/>
              <a:t> </a:t>
            </a:r>
            <a:r>
              <a:rPr lang="ru-RU" sz="3200" dirty="0" err="1"/>
              <a:t>вернутися</a:t>
            </a:r>
            <a:r>
              <a:rPr lang="ru-RU" sz="3200" dirty="0"/>
              <a:t> в свою Литву </a:t>
            </a:r>
            <a:r>
              <a:rPr lang="ru-RU" sz="3200" dirty="0" err="1"/>
              <a:t>і</a:t>
            </a:r>
            <a:r>
              <a:rPr lang="ru-RU" sz="3200" dirty="0"/>
              <a:t> Польщу. В 1840-1842 </a:t>
            </a:r>
            <a:r>
              <a:rPr lang="ru-RU" sz="3200" dirty="0" err="1"/>
              <a:t>читає</a:t>
            </a:r>
            <a:r>
              <a:rPr lang="ru-RU" sz="3200" dirty="0"/>
              <a:t> курс </a:t>
            </a:r>
            <a:r>
              <a:rPr lang="ru-RU" sz="3200" dirty="0" err="1"/>
              <a:t>словянської</a:t>
            </a:r>
            <a:r>
              <a:rPr lang="ru-RU" sz="3200" dirty="0"/>
              <a:t> </a:t>
            </a:r>
            <a:r>
              <a:rPr lang="ru-RU" sz="3200" dirty="0" err="1"/>
              <a:t>літератури</a:t>
            </a:r>
            <a:r>
              <a:rPr lang="ru-RU" sz="3200" dirty="0"/>
              <a:t> в Коллеж де Франс в </a:t>
            </a:r>
            <a:r>
              <a:rPr lang="ru-RU" sz="3200" dirty="0" err="1"/>
              <a:t>Парижі</a:t>
            </a:r>
            <a:r>
              <a:rPr lang="ru-RU" sz="3200" dirty="0"/>
              <a:t>. Там </a:t>
            </a:r>
            <a:r>
              <a:rPr lang="ru-RU" sz="3200" dirty="0" err="1"/>
              <a:t>була</a:t>
            </a:r>
            <a:r>
              <a:rPr lang="ru-RU" sz="3200" dirty="0"/>
              <a:t> видана поема «Пан </a:t>
            </a:r>
            <a:r>
              <a:rPr lang="ru-RU" sz="3200" dirty="0" err="1"/>
              <a:t>Тадеуш</a:t>
            </a:r>
            <a:r>
              <a:rPr lang="ru-RU" sz="3200" dirty="0"/>
              <a:t>» 1834 </a:t>
            </a:r>
            <a:r>
              <a:rPr lang="ru-RU" sz="3200" dirty="0" err="1"/>
              <a:t>рік</a:t>
            </a:r>
            <a:r>
              <a:rPr lang="ru-RU" sz="3200" dirty="0"/>
              <a:t>. </a:t>
            </a:r>
            <a:r>
              <a:rPr lang="ru-RU" sz="3200" dirty="0" err="1"/>
              <a:t>Останні</a:t>
            </a:r>
            <a:r>
              <a:rPr lang="ru-RU" sz="3200" dirty="0"/>
              <a:t> роки </a:t>
            </a:r>
            <a:r>
              <a:rPr lang="ru-RU" sz="3200" dirty="0" err="1"/>
              <a:t>життя</a:t>
            </a:r>
            <a:r>
              <a:rPr lang="ru-RU" sz="3200" dirty="0"/>
              <a:t> Адам </a:t>
            </a:r>
            <a:r>
              <a:rPr lang="ru-RU" sz="3200" dirty="0" err="1"/>
              <a:t>Міцкевич</a:t>
            </a:r>
            <a:r>
              <a:rPr lang="ru-RU" sz="3200" dirty="0"/>
              <a:t> </a:t>
            </a:r>
            <a:r>
              <a:rPr lang="ru-RU" sz="3200" dirty="0" err="1"/>
              <a:t>провів</a:t>
            </a:r>
            <a:r>
              <a:rPr lang="ru-RU" sz="3200" dirty="0"/>
              <a:t> в </a:t>
            </a:r>
            <a:r>
              <a:rPr lang="ru-RU" sz="3200" dirty="0" err="1"/>
              <a:t>великій</a:t>
            </a:r>
            <a:r>
              <a:rPr lang="ru-RU" sz="3200" dirty="0"/>
              <a:t> </a:t>
            </a:r>
            <a:r>
              <a:rPr lang="ru-RU" sz="3200" dirty="0" err="1"/>
              <a:t>бідності</a:t>
            </a:r>
            <a:r>
              <a:rPr lang="ru-RU" sz="3200" dirty="0"/>
              <a:t>.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426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Дякую за увагу !!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4</cp:revision>
  <dcterms:created xsi:type="dcterms:W3CDTF">2014-03-13T20:39:20Z</dcterms:created>
  <dcterms:modified xsi:type="dcterms:W3CDTF">2014-03-13T21:17:05Z</dcterms:modified>
</cp:coreProperties>
</file>