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5" r:id="rId9"/>
    <p:sldId id="266" r:id="rId10"/>
    <p:sldId id="263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40" autoAdjust="0"/>
    <p:restoredTop sz="94660"/>
  </p:normalViewPr>
  <p:slideViewPr>
    <p:cSldViewPr>
      <p:cViewPr varScale="1">
        <p:scale>
          <a:sx n="68" d="100"/>
          <a:sy n="68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D51F-C1FC-4604-89C3-86B1E4D85F4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A1B1886-FB60-4660-98EF-2D6493C88D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D51F-C1FC-4604-89C3-86B1E4D85F4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B1886-FB60-4660-98EF-2D6493C88D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D51F-C1FC-4604-89C3-86B1E4D85F4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B1886-FB60-4660-98EF-2D6493C88D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D51F-C1FC-4604-89C3-86B1E4D85F4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B1886-FB60-4660-98EF-2D6493C88D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D51F-C1FC-4604-89C3-86B1E4D85F4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A1B1886-FB60-4660-98EF-2D6493C88D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D51F-C1FC-4604-89C3-86B1E4D85F4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B1886-FB60-4660-98EF-2D6493C88D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D51F-C1FC-4604-89C3-86B1E4D85F4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B1886-FB60-4660-98EF-2D6493C88D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D51F-C1FC-4604-89C3-86B1E4D85F4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B1886-FB60-4660-98EF-2D6493C88D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D51F-C1FC-4604-89C3-86B1E4D85F4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B1886-FB60-4660-98EF-2D6493C88D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D51F-C1FC-4604-89C3-86B1E4D85F4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B1886-FB60-4660-98EF-2D6493C88D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D51F-C1FC-4604-89C3-86B1E4D85F4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A1B1886-FB60-4660-98EF-2D6493C88D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2BCD51F-C1FC-4604-89C3-86B1E4D85F4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A1B1886-FB60-4660-98EF-2D6493C88D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9.xml"/><Relationship Id="rId1" Type="http://schemas.openxmlformats.org/officeDocument/2006/relationships/video" Target="file:///F:\&#1055;&#1100;&#1077;&#1088;%20&#1041;&#1077;&#1079;&#1091;&#1093;&#1086;&#1074;%20&#1074;%20&#1089;&#1072;&#1083;&#1086;&#1085;&#1077;%20&#1040;&#1085;&#1085;&#1099;%20&#1055;&#1072;&#1074;&#1083;&#1086;&#1074;&#1085;&#1099;%20&#1064;&#1077;&#1088;&#1077;&#1088;.mp4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3.xml"/><Relationship Id="rId1" Type="http://schemas.openxmlformats.org/officeDocument/2006/relationships/video" Target="file:///F:\&#1055;&#1100;&#1077;&#1088;%20&#1041;&#1077;&#1079;&#1091;&#1093;&#1086;&#1074;%20&#1085;&#1072;%20&#1041;&#1086;&#1088;&#1086;&#1076;&#1080;&#1085;&#1089;&#1082;&#1086;&#1084;%20&#1089;&#1088;&#1072;&#1078;&#1077;&#1085;&#1080;&#1080;.mp4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3.xml"/><Relationship Id="rId1" Type="http://schemas.openxmlformats.org/officeDocument/2006/relationships/video" Target="file:///F:\&#1055;&#1100;&#1077;&#1088;%20&#1041;&#1077;&#1079;&#1091;&#1093;&#1086;&#1074;%20&#1085;&#1072;%20&#1082;&#1072;&#1079;&#1085;&#1080;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  <a:scene3d>
              <a:camera prst="perspectiveAbove"/>
              <a:lightRig rig="threePt" dir="t"/>
            </a:scene3d>
          </a:bodyPr>
          <a:lstStyle/>
          <a:p>
            <a:r>
              <a:rPr lang="ru-RU" sz="6600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50" endPos="85000" dist="60007" dir="5400000" sy="-100000" algn="bl" rotWithShape="0"/>
                </a:effectLst>
              </a:rPr>
              <a:t>Образ Пьера Безухова</a:t>
            </a:r>
            <a:endParaRPr lang="ru-RU" sz="6600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88640"/>
            <a:ext cx="7772400" cy="216024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плену для Безухова открывается новый мир и новый смысл существования: вначале он осознает невозможность пленения не тела, но живой, бессмертной души человека. Настоящее сближение с народом происходит у героя именно в плену, когда он меньше всего об этом думает, но оказывается поставленным судьбой в общее со всем народом положение. Под впечатлением встречи с Каратаевым Пьер Безухов, который раньше «не видел вечного и бесконечного ни в чем», научился «видеть вечное и бесконечное во всем. И это вечное и бесконечное был Бог».</a:t>
            </a:r>
          </a:p>
          <a:p>
            <a:endParaRPr lang="ru-RU" dirty="0"/>
          </a:p>
        </p:txBody>
      </p:sp>
      <p:pic>
        <p:nvPicPr>
          <p:cNvPr id="4" name="Рисунок 3" descr="vojna.i.mir.4.avi.image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564904"/>
            <a:ext cx="8532440" cy="4064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ViM_kar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88640"/>
            <a:ext cx="5256584" cy="3708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899592" y="4077072"/>
            <a:ext cx="70567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Там же </a:t>
            </a:r>
            <a:r>
              <a:rPr lang="ru-RU" dirty="0" smtClean="0"/>
              <a:t>Пьер </a:t>
            </a:r>
            <a:r>
              <a:rPr lang="ru-RU" dirty="0"/>
              <a:t>встречается с выразителем "мысли народной" Платоном Каратаевым. Благодаря этой встрече, </a:t>
            </a:r>
            <a:r>
              <a:rPr lang="ru-RU" dirty="0" smtClean="0"/>
              <a:t>Пьер научился </a:t>
            </a:r>
            <a:r>
              <a:rPr lang="ru-RU" dirty="0"/>
              <a:t>видеть "вечное и бесконечное во всем". Пьер любит Наташу Ростову, но та замужем за его другом. После смерти Андрея Болконского и возрождения Наташи к жизни, лучшие герои Толстого женятся. В эпилоге мы видим </a:t>
            </a:r>
            <a:r>
              <a:rPr lang="ru-RU" dirty="0" smtClean="0"/>
              <a:t>Безухова</a:t>
            </a:r>
            <a:r>
              <a:rPr lang="ru-RU" dirty="0" smtClean="0"/>
              <a:t> </a:t>
            </a:r>
            <a:r>
              <a:rPr lang="ru-RU" dirty="0"/>
              <a:t>счастливым мужем и отцом. В споре с Николаем Ростовым </a:t>
            </a:r>
            <a:r>
              <a:rPr lang="ru-RU" dirty="0" smtClean="0"/>
              <a:t>Пьер </a:t>
            </a:r>
            <a:r>
              <a:rPr lang="ru-RU" dirty="0"/>
              <a:t>высказывает свои убеждения, и мы понимаем, что перед нами будущий декабрист.</a:t>
            </a:r>
          </a:p>
        </p:txBody>
      </p:sp>
      <p:pic>
        <p:nvPicPr>
          <p:cNvPr id="4" name="Рисунок 3" descr="e4v5elH3n9w5zw5Ba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55776" y="260648"/>
            <a:ext cx="6120680" cy="37948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5040560" cy="576064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ПЬЕР БЕЗУХОВ — герой романа-эпопеи Л.Н.Толстого «Война и мир» (1863-1869). Прототипами образа служили вернувшиеся из Сибири декабристы, жизнь которых дала Толстому материал для первоначального замысла, преобразовавшегося постепенно в эпопею об Отечественной войне 1812 года. Подобный Пьеру Безухову персонаж есть уже в первоначальном замысле повести о вернувшемся из Сибири декабристе, Петре Ивановиче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Лабазо-ве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В ходе работы над набросками и ранней редакцией романа Толстой сменил много имен будущему Безухову (князь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Кушнев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Аркадий Безухий, Петр Иванович Медынский). Почти без изменений (по сравнению с замыслом романа) осталась основная сюжетная линия героя: от юношеской беззаботности до зрелой умудренности.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Рисунок 4" descr="0004-004-Per-Bezukhov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692696"/>
            <a:ext cx="3332232" cy="439248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610098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548680"/>
            <a:ext cx="2482716" cy="35283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a_0b591f2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1720" y="3416821"/>
            <a:ext cx="2616866" cy="34411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file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15816" y="1052736"/>
            <a:ext cx="3312368" cy="26412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Рисунок 8" descr="a7ee9ea7543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00192" y="1628800"/>
            <a:ext cx="2662190" cy="40050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914400" y="3933056"/>
            <a:ext cx="7315200" cy="266429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 </a:t>
            </a:r>
            <a:r>
              <a:rPr lang="ru-RU" sz="1800" b="1" dirty="0" smtClean="0"/>
              <a:t> Пьер Безухов — увлекающаяся натура, человек, наделенный мягким и слабым характером, добротой и доверчивостью, но в то же время подверженный бурным вспышкам гнева (эпизоды ссоры и объяснения с </a:t>
            </a:r>
            <a:r>
              <a:rPr lang="ru-RU" sz="1800" b="1" dirty="0" err="1" smtClean="0"/>
              <a:t>Элен</a:t>
            </a:r>
            <a:r>
              <a:rPr lang="ru-RU" sz="1800" b="1" dirty="0" smtClean="0"/>
              <a:t> после дуэли; объяснение с Анатолем Курагиным после его попытки увезти Наташу). Добрые и разумные намерения постоянно приходят в противоречие со страстями, одолевающими Пьера Безухова, и часто приводят к большим неприятностям, как в случае с кутежом в компании Долохова и Курагина, после которого он был выслан из Петербурга.</a:t>
            </a:r>
          </a:p>
          <a:p>
            <a:endParaRPr lang="ru-RU" dirty="0"/>
          </a:p>
        </p:txBody>
      </p:sp>
      <p:pic>
        <p:nvPicPr>
          <p:cNvPr id="5" name="Рисунок 4" descr="_d24e99e62bf2f3a3d85be479a8140182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1394" b="11394"/>
          <a:stretch>
            <a:fillRect/>
          </a:stretch>
        </p:blipFill>
        <p:spPr>
          <a:xfrm>
            <a:off x="68263" y="66675"/>
            <a:ext cx="6591300" cy="357822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/>
      </p:sp>
      <p:pic>
        <p:nvPicPr>
          <p:cNvPr id="5" name="Пьер Безухов в салоне Анны Павловны Шерер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211960" y="188640"/>
            <a:ext cx="4536504" cy="6480720"/>
          </a:xfrm>
        </p:spPr>
        <p:txBody>
          <a:bodyPr>
            <a:noAutofit/>
          </a:bodyPr>
          <a:lstStyle/>
          <a:p>
            <a:pPr algn="r"/>
            <a:r>
              <a:rPr lang="ru-RU" sz="1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Главный герой романа и один из любимых героев Толстого. Пьер - незаконный сын богатого и известного в обществе графа Безухова. Он появляется практически перед самой смертью отца и становится наследником всего состояния. Пьер очень отличается от людей, принадлежащих к высшему обществу даже внешне. Это "массивный, толстый молодой человек с стриженою головой, в очках" с "наблюдательным и естественным" взглядом. Он воспитывался за границей, получил там хорошее образование. Пьер умен, имеет склонность к философским рассуждениям, у него очень добрый и мягкий нрав, он совершенно непрактичен. Его очень любит Андрей Болконский, считает его своим другом и единственным "живым человеком" среди всего высшего света.</a:t>
            </a:r>
            <a:endParaRPr lang="ru-RU" sz="19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Рисунок 3" descr="20101130clemvoi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124744"/>
            <a:ext cx="4185932" cy="345638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404664"/>
            <a:ext cx="4139952" cy="525658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начале романа мы видим, что Пьер считает Наполеона своим кумиром. После он страшно разочаровывается в нем и даже желает убить. Пьеру свойственны поиски смысла жизни. Именно так он увлекается масонством, но, увидев их фальшь, уходит оттуда. Пьер пытается переустроить жизнь своих крестьян, но у него это не получается из-за его доверчивости и непрактичности. Пьер участвует в войне, не совсем еще понимая, что это такое. Оставшись в горящей Москве, чтобы убить Наполеона, Пьер попадает в плен. Он переживает большие нравственные муки во время казни пленных.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Рисунок 3" descr="0_5259_2d2c14ae_X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2348880"/>
            <a:ext cx="4639041" cy="37170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Пьер Безухов на Бородинском сражении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Пьер Безухов на казни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92</TotalTime>
  <Words>421</Words>
  <Application>Microsoft Office PowerPoint</Application>
  <PresentationFormat>Экран (4:3)</PresentationFormat>
  <Paragraphs>7</Paragraphs>
  <Slides>11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Справедливость</vt:lpstr>
      <vt:lpstr>Образ Пьера Безухова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 Пьера Безухова</dc:title>
  <dc:creator>Юля</dc:creator>
  <cp:lastModifiedBy>Юля</cp:lastModifiedBy>
  <cp:revision>10</cp:revision>
  <dcterms:created xsi:type="dcterms:W3CDTF">2013-09-23T16:43:49Z</dcterms:created>
  <dcterms:modified xsi:type="dcterms:W3CDTF">2013-09-24T05:44:41Z</dcterms:modified>
</cp:coreProperties>
</file>