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94" autoAdjust="0"/>
    <p:restoredTop sz="94638" autoAdjust="0"/>
  </p:normalViewPr>
  <p:slideViewPr>
    <p:cSldViewPr>
      <p:cViewPr varScale="1">
        <p:scale>
          <a:sx n="86" d="100"/>
          <a:sy n="86" d="100"/>
        </p:scale>
        <p:origin x="-1080" y="-9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23.04.2013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23.04.2013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ru.wikipedia.org/wiki/%D0%9E%D1%82%D1%80%D1%8F%D0%B4"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p:txBody>
          <a:bodyPr/>
          <a:lstStyle/>
          <a:p>
            <a:r>
              <a:rPr lang="en-US" b="0" dirty="0" smtClean="0"/>
              <a:t>Blue whale</a:t>
            </a:r>
            <a:br>
              <a:rPr lang="en-US" b="0" dirty="0" smtClean="0"/>
            </a:br>
            <a:endParaRPr lang="ru-RU" dirty="0"/>
          </a:p>
        </p:txBody>
      </p:sp>
      <p:sp>
        <p:nvSpPr>
          <p:cNvPr id="2" name="Подзаголовок 1"/>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57200" y="1935480"/>
            <a:ext cx="4829180" cy="2993718"/>
          </a:xfrm>
        </p:spPr>
        <p:txBody>
          <a:bodyPr>
            <a:normAutofit lnSpcReduction="10000"/>
          </a:bodyPr>
          <a:lstStyle/>
          <a:p>
            <a:r>
              <a:rPr lang="en-US" dirty="0" smtClean="0"/>
              <a:t>Blue </a:t>
            </a:r>
            <a:r>
              <a:rPr lang="en-US" dirty="0" smtClean="0"/>
              <a:t>whale</a:t>
            </a:r>
            <a:r>
              <a:rPr lang="ru-RU" dirty="0" smtClean="0"/>
              <a:t>-</a:t>
            </a:r>
            <a:r>
              <a:rPr lang="en-US" dirty="0" smtClean="0"/>
              <a:t>mammals of the family razorback. Blue Whale is the largest known animal that ever lived on Earth. Suffered and suffers from whaling through the population of blue whales is very mala.</a:t>
            </a:r>
          </a:p>
          <a:p>
            <a:endParaRPr lang="ru-RU" dirty="0"/>
          </a:p>
        </p:txBody>
      </p:sp>
      <p:pic>
        <p:nvPicPr>
          <p:cNvPr id="4" name="Рисунок 3" descr="220px-Bluewhale877.jpg"/>
          <p:cNvPicPr>
            <a:picLocks noChangeAspect="1"/>
          </p:cNvPicPr>
          <p:nvPr/>
        </p:nvPicPr>
        <p:blipFill>
          <a:blip r:embed="rId2"/>
          <a:stretch>
            <a:fillRect/>
          </a:stretch>
        </p:blipFill>
        <p:spPr>
          <a:xfrm>
            <a:off x="6000760" y="2071678"/>
            <a:ext cx="2011680" cy="1271016"/>
          </a:xfrm>
          <a:prstGeom prst="rect">
            <a:avLst/>
          </a:prstGeom>
          <a:ln>
            <a:noFill/>
          </a:ln>
          <a:effectLst>
            <a:softEdge rad="112500"/>
          </a:effectLst>
        </p:spPr>
      </p:pic>
      <p:pic>
        <p:nvPicPr>
          <p:cNvPr id="5" name="Рисунок 4" descr="220px-Bl-4.JPG"/>
          <p:cNvPicPr>
            <a:picLocks noChangeAspect="1"/>
          </p:cNvPicPr>
          <p:nvPr/>
        </p:nvPicPr>
        <p:blipFill>
          <a:blip r:embed="rId3"/>
          <a:stretch>
            <a:fillRect/>
          </a:stretch>
        </p:blipFill>
        <p:spPr>
          <a:xfrm>
            <a:off x="6143636" y="4429132"/>
            <a:ext cx="2011680" cy="1389888"/>
          </a:xfrm>
          <a:prstGeom prst="rect">
            <a:avLst/>
          </a:prstGeom>
          <a:ln>
            <a:noFill/>
          </a:ln>
          <a:effectLst>
            <a:softEdge rad="112500"/>
          </a:effectLst>
        </p:spPr>
      </p:pic>
      <p:pic>
        <p:nvPicPr>
          <p:cNvPr id="6" name="Рисунок 5" descr="220px-Bl-10_blue.jpg"/>
          <p:cNvPicPr>
            <a:picLocks noChangeAspect="1"/>
          </p:cNvPicPr>
          <p:nvPr/>
        </p:nvPicPr>
        <p:blipFill>
          <a:blip r:embed="rId4"/>
          <a:stretch>
            <a:fillRect/>
          </a:stretch>
        </p:blipFill>
        <p:spPr>
          <a:xfrm>
            <a:off x="2714612" y="4714884"/>
            <a:ext cx="2794000" cy="18542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ru-RU"/>
          </a:p>
        </p:txBody>
      </p:sp>
      <p:sp>
        <p:nvSpPr>
          <p:cNvPr id="5" name="Содержимое 4"/>
          <p:cNvSpPr>
            <a:spLocks noGrp="1"/>
          </p:cNvSpPr>
          <p:nvPr>
            <p:ph sz="half" idx="1"/>
          </p:nvPr>
        </p:nvSpPr>
        <p:spPr/>
        <p:txBody>
          <a:bodyPr/>
          <a:lstStyle/>
          <a:p>
            <a:r>
              <a:rPr lang="en-US" dirty="0" smtClean="0"/>
              <a:t>Body </a:t>
            </a:r>
            <a:r>
              <a:rPr lang="en-US" dirty="0" smtClean="0"/>
              <a:t>bluish-gray with gray patches of various sizes and shapes. The head and lower jaw dark back and sides lighter.</a:t>
            </a:r>
          </a:p>
          <a:p>
            <a:r>
              <a:rPr lang="en-US" dirty="0" smtClean="0"/>
              <a:t>Like all cetaceans, the blue whale produces the so-called fountain: with plenty of water breathing</a:t>
            </a:r>
            <a:endParaRPr lang="ru-RU" dirty="0"/>
          </a:p>
        </p:txBody>
      </p:sp>
      <p:pic>
        <p:nvPicPr>
          <p:cNvPr id="7" name="Содержимое 6" descr="Bluewhale_300.jpg"/>
          <p:cNvPicPr>
            <a:picLocks noGrp="1" noChangeAspect="1"/>
          </p:cNvPicPr>
          <p:nvPr>
            <p:ph sz="half" idx="2"/>
          </p:nvPr>
        </p:nvPicPr>
        <p:blipFill>
          <a:blip r:embed="rId2"/>
          <a:stretch>
            <a:fillRect/>
          </a:stretch>
        </p:blipFill>
        <p:spPr>
          <a:xfrm>
            <a:off x="4786314" y="2714620"/>
            <a:ext cx="3500462" cy="2357454"/>
          </a:xfr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a:xfrm>
            <a:off x="2571736" y="2000240"/>
            <a:ext cx="4038600" cy="4434840"/>
          </a:xfrm>
        </p:spPr>
        <p:txBody>
          <a:bodyPr>
            <a:normAutofit/>
          </a:bodyPr>
          <a:lstStyle/>
          <a:p>
            <a:r>
              <a:rPr lang="en-US" dirty="0" smtClean="0"/>
              <a:t>Currently, there are about 120 species of marine </a:t>
            </a:r>
            <a:r>
              <a:rPr lang="en-US" dirty="0" smtClean="0"/>
              <a:t>mammals.</a:t>
            </a:r>
            <a:r>
              <a:rPr lang="ru-RU" b="1" dirty="0" smtClean="0">
                <a:hlinkClick r:id="rId2" tooltip="Отряд"/>
              </a:rPr>
              <a:t> Отряд</a:t>
            </a:r>
            <a:r>
              <a:rPr lang="ru-RU" b="1" dirty="0" smtClean="0"/>
              <a:t> </a:t>
            </a:r>
            <a:r>
              <a:rPr lang="en-US" b="1" dirty="0" err="1" smtClean="0"/>
              <a:t>Sirenia</a:t>
            </a:r>
            <a:endParaRPr lang="ru-RU" dirty="0" smtClean="0"/>
          </a:p>
          <a:p>
            <a:r>
              <a:rPr lang="ru-RU" b="1" dirty="0" smtClean="0">
                <a:hlinkClick r:id="rId2" tooltip="Отряд"/>
              </a:rPr>
              <a:t>Отряд</a:t>
            </a:r>
            <a:r>
              <a:rPr lang="ru-RU" b="1" dirty="0" smtClean="0"/>
              <a:t> </a:t>
            </a:r>
            <a:r>
              <a:rPr lang="en-US" b="1" dirty="0" err="1" smtClean="0"/>
              <a:t>Cetacea</a:t>
            </a:r>
            <a:endParaRPr lang="ru-RU" dirty="0" smtClean="0"/>
          </a:p>
          <a:p>
            <a:r>
              <a:rPr lang="ru-RU" b="1" dirty="0" smtClean="0">
                <a:hlinkClick r:id="rId2" tooltip="Отряд"/>
              </a:rPr>
              <a:t>Отряд</a:t>
            </a:r>
            <a:r>
              <a:rPr lang="ru-RU" b="1" dirty="0" smtClean="0"/>
              <a:t> </a:t>
            </a:r>
            <a:r>
              <a:rPr lang="en-US" b="1" dirty="0" err="1" smtClean="0"/>
              <a:t>Carnivora</a:t>
            </a:r>
            <a:endParaRPr lang="ru-RU" dirty="0" smtClean="0"/>
          </a:p>
          <a:p>
            <a:r>
              <a:rPr lang="en-US" dirty="0" smtClean="0"/>
              <a:t>For </a:t>
            </a:r>
            <a:r>
              <a:rPr lang="en-US" dirty="0" smtClean="0"/>
              <a:t>example: Baleen whales, toothed whales, walruses, seals, sea otters</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TotalTime>
  <Words>90</Words>
  <PresentationFormat>Экран (4:3)</PresentationFormat>
  <Paragraphs>8</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Поток</vt:lpstr>
      <vt:lpstr>Blue whale </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Fauna of Ukraine</dc:title>
  <dc:creator>User</dc:creator>
  <cp:lastModifiedBy>User</cp:lastModifiedBy>
  <cp:revision>9</cp:revision>
  <dcterms:created xsi:type="dcterms:W3CDTF">2013-04-02T16:17:31Z</dcterms:created>
  <dcterms:modified xsi:type="dcterms:W3CDTF">2013-04-23T20:24:49Z</dcterms:modified>
</cp:coreProperties>
</file>