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DDEBCF"/>
            </a:gs>
            <a:gs pos="20000">
              <a:srgbClr val="9CB86E"/>
            </a:gs>
            <a:gs pos="85000">
              <a:srgbClr val="156B13"/>
            </a:gs>
            <a:gs pos="11000">
              <a:srgbClr val="156B13"/>
            </a:gs>
          </a:gsLst>
          <a:path path="rect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puterea.ro/media/article/img620/15/15143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85860"/>
            <a:ext cx="2686063" cy="321470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44" y="5072074"/>
            <a:ext cx="36375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(1882-1941)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2" y="357166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 smtClean="0">
                <a:solidFill>
                  <a:srgbClr val="FFFF00"/>
                </a:solidFill>
                <a:latin typeface="Blackadder ITC" pitchFamily="82" charset="0"/>
              </a:rPr>
              <a:t>James</a:t>
            </a:r>
            <a:r>
              <a:rPr lang="uk-UA" sz="3600" b="1" i="1" dirty="0" smtClean="0">
                <a:solidFill>
                  <a:srgbClr val="FFFF00"/>
                </a:solidFill>
              </a:rPr>
              <a:t>   </a:t>
            </a:r>
            <a:r>
              <a:rPr lang="en-US" sz="3600" b="1" i="1" dirty="0" smtClean="0">
                <a:solidFill>
                  <a:srgbClr val="FFFF00"/>
                </a:solidFill>
                <a:latin typeface="Blackadder ITC" pitchFamily="82" charset="0"/>
              </a:rPr>
              <a:t> Augustine</a:t>
            </a:r>
            <a:r>
              <a:rPr lang="uk-UA" sz="3600" b="1" i="1" dirty="0" smtClean="0">
                <a:solidFill>
                  <a:srgbClr val="FFFF00"/>
                </a:solidFill>
              </a:rPr>
              <a:t>   </a:t>
            </a:r>
            <a:r>
              <a:rPr lang="en-US" sz="3600" b="1" i="1" dirty="0" smtClean="0">
                <a:solidFill>
                  <a:srgbClr val="FFFF00"/>
                </a:solidFill>
                <a:latin typeface="Blackadder ITC" pitchFamily="82" charset="0"/>
              </a:rPr>
              <a:t> Aloysius</a:t>
            </a:r>
            <a:r>
              <a:rPr lang="uk-UA" sz="3600" b="1" i="1" dirty="0" smtClean="0">
                <a:solidFill>
                  <a:srgbClr val="FFFF00"/>
                </a:solidFill>
              </a:rPr>
              <a:t>   </a:t>
            </a:r>
            <a:r>
              <a:rPr lang="en-US" sz="3600" b="1" i="1" dirty="0" smtClean="0">
                <a:solidFill>
                  <a:srgbClr val="FFFF00"/>
                </a:solidFill>
                <a:latin typeface="Blackadder ITC" pitchFamily="82" charset="0"/>
              </a:rPr>
              <a:t> </a:t>
            </a:r>
            <a:r>
              <a:rPr lang="en-US" sz="3600" b="1" i="1" dirty="0" smtClean="0">
                <a:solidFill>
                  <a:srgbClr val="FFFF00"/>
                </a:solidFill>
                <a:latin typeface="Blackadder ITC" pitchFamily="82" charset="0"/>
              </a:rPr>
              <a:t>Joyce</a:t>
            </a:r>
            <a:endParaRPr lang="uk-UA" sz="3600" b="1" dirty="0">
              <a:solidFill>
                <a:srgbClr val="FFFF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86182" y="1142984"/>
            <a:ext cx="4857784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7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Джеймс</a:t>
            </a:r>
          </a:p>
          <a:p>
            <a:pPr algn="ctr"/>
            <a:r>
              <a:rPr lang="ru-RU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72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 Джойс</a:t>
            </a:r>
            <a:endParaRPr lang="ru-RU" sz="7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000496" y="3571876"/>
            <a:ext cx="4214842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cap="none" spc="50" dirty="0" err="1" smtClean="0">
                <a:ln w="12700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Геній</a:t>
            </a:r>
            <a:r>
              <a:rPr lang="ru-RU" sz="3600" b="1" cap="none" spc="50" dirty="0" smtClean="0">
                <a:ln w="12700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не </a:t>
            </a:r>
            <a:r>
              <a:rPr lang="ru-RU" sz="3600" b="1" cap="none" spc="50" dirty="0" err="1" smtClean="0">
                <a:ln w="12700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робить</a:t>
            </a:r>
            <a:r>
              <a:rPr lang="ru-RU" sz="3600" b="1" cap="none" spc="50" dirty="0" smtClean="0">
                <a:ln w="12700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</a:p>
          <a:p>
            <a:r>
              <a:rPr lang="ru-RU" sz="3600" b="1" cap="none" spc="50" dirty="0" err="1" smtClean="0">
                <a:ln w="12700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помилок</a:t>
            </a:r>
            <a:r>
              <a:rPr lang="ru-RU" sz="3600" b="1" cap="none" spc="50" dirty="0" smtClean="0">
                <a:ln w="12700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</a:t>
            </a:r>
          </a:p>
          <a:p>
            <a:r>
              <a:rPr lang="ru-RU" sz="3600" b="1" spc="50" dirty="0" err="1" smtClean="0">
                <a:ln w="12700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Його</a:t>
            </a:r>
            <a:r>
              <a:rPr lang="ru-RU" sz="3600" b="1" spc="50" dirty="0" smtClean="0">
                <a:ln w="12700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промахи – </a:t>
            </a:r>
          </a:p>
          <a:p>
            <a:r>
              <a:rPr lang="ru-RU" sz="3600" b="1" cap="none" spc="50" dirty="0" err="1" smtClean="0">
                <a:ln w="12700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Навмисні</a:t>
            </a:r>
            <a:r>
              <a:rPr lang="ru-RU" sz="3600" b="1" cap="none" spc="50" dirty="0" smtClean="0">
                <a:ln w="12700" cmpd="sng">
                  <a:solidFill>
                    <a:schemeClr val="bg1">
                      <a:lumMod val="9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.</a:t>
            </a:r>
            <a:endParaRPr lang="ru-RU" sz="3600" b="1" cap="none" spc="50" dirty="0">
              <a:ln w="12700" cmpd="sng">
                <a:solidFill>
                  <a:schemeClr val="bg1">
                    <a:lumMod val="95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wheel spokes="2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img1.liveinternet.ru/images/attach/c/2/83/126/83126281_large_JJ_si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57232"/>
            <a:ext cx="3111909" cy="407196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57158" y="142852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28596" y="142852"/>
            <a:ext cx="8286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Джеймс Августин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Алоїзій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Джойс </a:t>
            </a:r>
            <a:r>
              <a:rPr lang="uk-UA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народився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 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2 лютого 1882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 року у 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Дублінському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 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передмісті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Ратгар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у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uk-UA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католицькій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сім'ї</a:t>
            </a:r>
            <a:endParaRPr lang="uk-UA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7554" y="1071546"/>
            <a:ext cx="507209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Початкову освіту Джеймс Джойс отримав у </a:t>
            </a:r>
            <a:r>
              <a:rPr lang="uk-UA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Єзуїтьському</a:t>
            </a:r>
            <a:r>
              <a:rPr lang="uk-UA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 коледжі </a:t>
            </a:r>
            <a:r>
              <a:rPr lang="uk-UA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Клонгоуз</a:t>
            </a:r>
            <a:r>
              <a:rPr lang="uk-UA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uk-UA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Вуд</a:t>
            </a:r>
            <a:r>
              <a:rPr lang="uk-UA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 — школі-інтернаті, до якої він потрапив у 1888 році, проте змушений був залишити у 1892, коли його батько більше не міг оплачувати навчання. Деякий час Джойс навчався вдома, і деякий час провчився у школі </a:t>
            </a:r>
            <a:r>
              <a:rPr lang="uk-UA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О'Коннела</a:t>
            </a:r>
            <a:r>
              <a:rPr lang="uk-UA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що у Дубліні. У 1893 році його зарахували до коледжу Бельведер, що належав Єзуїтам, сподіваючись, що у нього виявиться покликання і він приєднається до ордену. Все ж Джойс відійшов від католицизму у віці 16 років, хоча філософія  католиків матиме вплив на нього протягом всього подальшого життя.</a:t>
            </a:r>
            <a:endParaRPr lang="uk-UA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ic.pics.livejournal.com/specimen_days/65052725/1083/1083_9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642918"/>
            <a:ext cx="2857500" cy="473392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14282" y="285728"/>
            <a:ext cx="57150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bg1"/>
                </a:solidFill>
              </a:rPr>
              <a:t>Звучне ім'я та загальносвітову славу йому здобув «Улісс» - неповторний текст,</a:t>
            </a:r>
            <a:r>
              <a:rPr lang="ru-RU" sz="2400" dirty="0" smtClean="0">
                <a:solidFill>
                  <a:schemeClr val="bg1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«роман № 1» </a:t>
            </a:r>
            <a:r>
              <a:rPr lang="en-US" sz="2400" dirty="0" smtClean="0">
                <a:solidFill>
                  <a:schemeClr val="bg1"/>
                </a:solidFill>
              </a:rPr>
              <a:t>XX </a:t>
            </a:r>
            <a:r>
              <a:rPr lang="ru-RU" sz="2400" dirty="0" err="1" smtClean="0">
                <a:solidFill>
                  <a:schemeClr val="bg1"/>
                </a:solidFill>
              </a:rPr>
              <a:t>століття</a:t>
            </a:r>
            <a:r>
              <a:rPr lang="ru-RU" sz="2400" dirty="0" smtClean="0">
                <a:solidFill>
                  <a:schemeClr val="bg1"/>
                </a:solidFill>
              </a:rPr>
              <a:t>. Максимально </a:t>
            </a:r>
            <a:r>
              <a:rPr lang="uk-UA" sz="2400" dirty="0" smtClean="0">
                <a:solidFill>
                  <a:schemeClr val="bg1"/>
                </a:solidFill>
              </a:rPr>
              <a:t>прості і його герой і сюжет - один день з життя дублінського обивателя, але в нехитру оболонку вміщено весь космос літератури - феєрверк усіх стилів та технік письма, віртуозну мову, переклички з міріадами великих і невідомих текстів, вторгнення старих легенд і творіння новітніх, драматичність і скандал, знущання і гра - і повстає з усього цього новітній погляд на мистецтво, жителя нашої планети і світ. З моменту виходу в світ і до цього дня «Улісс» залишається викликом Письменника Читачеві.</a:t>
            </a:r>
            <a:endParaRPr lang="uk-UA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00105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err="1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Цікавий</a:t>
            </a:r>
            <a:r>
              <a:rPr lang="ru-RU" sz="6600" b="1" cap="none" spc="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факт</a:t>
            </a:r>
            <a:endParaRPr lang="ru-RU" sz="6600" b="1" cap="none" spc="0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857364"/>
            <a:ext cx="35004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b="1" dirty="0" smtClean="0">
                <a:solidFill>
                  <a:schemeClr val="bg1">
                    <a:lumMod val="95000"/>
                  </a:schemeClr>
                </a:solidFill>
              </a:rPr>
              <a:t>16 червня в історії світової літератури — дата непроста. Саме у цей день відбувається дія роману, який став найвпливовішим твором 20 століття . Саме 16 червня 1904 року Джойс та Беккет, після неабиякої пиятики, пройшлися дублінським маршрутом </a:t>
            </a:r>
            <a:r>
              <a:rPr lang="uk-UA" b="1" dirty="0" err="1" smtClean="0">
                <a:solidFill>
                  <a:schemeClr val="bg1">
                    <a:lumMod val="95000"/>
                  </a:schemeClr>
                </a:solidFill>
              </a:rPr>
              <a:t>Блума</a:t>
            </a:r>
            <a:r>
              <a:rPr lang="uk-UA" b="1" dirty="0" smtClean="0">
                <a:solidFill>
                  <a:schemeClr val="bg1">
                    <a:lumMod val="95000"/>
                  </a:schemeClr>
                </a:solidFill>
              </a:rPr>
              <a:t> — головного героя «</a:t>
            </a:r>
            <a:r>
              <a:rPr lang="uk-UA" b="1" dirty="0" err="1" smtClean="0">
                <a:solidFill>
                  <a:schemeClr val="bg1">
                    <a:lumMod val="95000"/>
                  </a:schemeClr>
                </a:solidFill>
              </a:rPr>
              <a:t>Улісса</a:t>
            </a:r>
            <a:r>
              <a:rPr lang="uk-UA" b="1" dirty="0" smtClean="0">
                <a:solidFill>
                  <a:schemeClr val="bg1">
                    <a:lumMod val="95000"/>
                  </a:schemeClr>
                </a:solidFill>
              </a:rPr>
              <a:t>». </a:t>
            </a:r>
            <a:endParaRPr lang="ru-RU" b="1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929190" y="1785926"/>
            <a:ext cx="37147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1">
                    <a:lumMod val="95000"/>
                  </a:schemeClr>
                </a:solidFill>
              </a:rPr>
              <a:t>Книги з першого тиражу </a:t>
            </a:r>
            <a:r>
              <a:rPr lang="uk-UA" b="1" dirty="0" err="1" smtClean="0">
                <a:solidFill>
                  <a:schemeClr val="bg1">
                    <a:lumMod val="95000"/>
                  </a:schemeClr>
                </a:solidFill>
              </a:rPr>
              <a:t>романа</a:t>
            </a:r>
            <a:r>
              <a:rPr lang="uk-UA" b="1" dirty="0" smtClean="0">
                <a:solidFill>
                  <a:schemeClr val="bg1">
                    <a:lumMod val="95000"/>
                  </a:schemeClr>
                </a:solidFill>
              </a:rPr>
              <a:t> «Улісс» є найдорожчим друкарськими виданнями двадцятого століття. Ціна на них починалася від 100 тисяч </a:t>
            </a:r>
            <a:r>
              <a:rPr lang="uk-UA" b="1" dirty="0" smtClean="0">
                <a:solidFill>
                  <a:schemeClr val="bg1">
                    <a:lumMod val="95000"/>
                  </a:schemeClr>
                </a:solidFill>
              </a:rPr>
              <a:t>фунтів, </a:t>
            </a:r>
          </a:p>
          <a:p>
            <a:pPr algn="ctr"/>
            <a:r>
              <a:rPr lang="uk-UA" b="1" dirty="0" smtClean="0">
                <a:solidFill>
                  <a:schemeClr val="bg1">
                    <a:lumMod val="95000"/>
                  </a:schemeClr>
                </a:solidFill>
              </a:rPr>
              <a:t>      Перше </a:t>
            </a:r>
            <a:r>
              <a:rPr lang="uk-UA" b="1" dirty="0" smtClean="0">
                <a:solidFill>
                  <a:schemeClr val="bg1">
                    <a:lumMod val="95000"/>
                  </a:schemeClr>
                </a:solidFill>
              </a:rPr>
              <a:t>видання «</a:t>
            </a:r>
            <a:r>
              <a:rPr lang="uk-UA" b="1" dirty="0" err="1" smtClean="0">
                <a:solidFill>
                  <a:schemeClr val="bg1">
                    <a:lumMod val="95000"/>
                  </a:schemeClr>
                </a:solidFill>
              </a:rPr>
              <a:t>Улісса</a:t>
            </a:r>
            <a:r>
              <a:rPr lang="uk-UA" b="1" dirty="0" smtClean="0">
                <a:solidFill>
                  <a:schemeClr val="bg1">
                    <a:lumMod val="95000"/>
                  </a:schemeClr>
                </a:solidFill>
              </a:rPr>
              <a:t>» було віддруковане в Парижі в 1922 році. Його тираж склав всього тисячу екземплярів. Сто з них Джойс підписав власноручно. У 2004 році один з паризьких томів з автографом письменника був проданий на аукціоні  в Нью-Йорку за 288 тисяч доларів </a:t>
            </a:r>
            <a:endParaRPr lang="uk-UA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357430"/>
            <a:ext cx="457203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1"/>
                </a:solidFill>
              </a:rPr>
              <a:t>Джойс жив у Дубліні, часто випиваючи. Після однієї  такої пиятики, що супроводжувалася бійкою, </a:t>
            </a:r>
            <a:r>
              <a:rPr lang="uk-UA" b="1" dirty="0" err="1" smtClean="0">
                <a:solidFill>
                  <a:schemeClr val="bg1"/>
                </a:solidFill>
              </a:rPr>
              <a:t>Джойса</a:t>
            </a:r>
            <a:r>
              <a:rPr lang="uk-UA" b="1" dirty="0" smtClean="0">
                <a:solidFill>
                  <a:schemeClr val="bg1"/>
                </a:solidFill>
              </a:rPr>
              <a:t> підібрав на вулиці далекий знайомий його батька Альфред </a:t>
            </a:r>
            <a:r>
              <a:rPr lang="uk-UA" b="1" dirty="0" err="1" smtClean="0">
                <a:solidFill>
                  <a:schemeClr val="bg1"/>
                </a:solidFill>
              </a:rPr>
              <a:t>Гантер</a:t>
            </a:r>
            <a:r>
              <a:rPr lang="uk-UA" b="1" dirty="0" smtClean="0">
                <a:solidFill>
                  <a:schemeClr val="bg1"/>
                </a:solidFill>
              </a:rPr>
              <a:t>, який привів його до себе додому, де надав першу медичну допомогу. </a:t>
            </a:r>
            <a:r>
              <a:rPr lang="uk-UA" b="1" dirty="0" err="1" smtClean="0">
                <a:solidFill>
                  <a:schemeClr val="bg1"/>
                </a:solidFill>
              </a:rPr>
              <a:t>Гантер</a:t>
            </a:r>
            <a:r>
              <a:rPr lang="uk-UA" b="1" dirty="0" smtClean="0">
                <a:solidFill>
                  <a:schemeClr val="bg1"/>
                </a:solidFill>
              </a:rPr>
              <a:t> був чоловіком єврейського походження, і за чутками, мав зрадливу дружину. Саме він став одним з основних прототипів Леопольда </a:t>
            </a:r>
            <a:r>
              <a:rPr lang="uk-UA" b="1" dirty="0" err="1" smtClean="0">
                <a:solidFill>
                  <a:schemeClr val="bg1"/>
                </a:solidFill>
              </a:rPr>
              <a:t>Блума</a:t>
            </a:r>
            <a:r>
              <a:rPr lang="uk-UA" b="1" dirty="0" smtClean="0">
                <a:solidFill>
                  <a:schemeClr val="bg1"/>
                </a:solidFill>
              </a:rPr>
              <a:t> в «</a:t>
            </a:r>
            <a:r>
              <a:rPr lang="uk-UA" b="1" dirty="0" err="1" smtClean="0">
                <a:solidFill>
                  <a:schemeClr val="bg1"/>
                </a:solidFill>
              </a:rPr>
              <a:t>Уліссі</a:t>
            </a:r>
            <a:r>
              <a:rPr lang="uk-UA" b="1" dirty="0" smtClean="0">
                <a:solidFill>
                  <a:schemeClr val="bg1"/>
                </a:solidFill>
              </a:rPr>
              <a:t>». Джойс також товаришував із Олівером </a:t>
            </a:r>
            <a:r>
              <a:rPr lang="uk-UA" b="1" dirty="0" err="1" smtClean="0">
                <a:solidFill>
                  <a:schemeClr val="bg1"/>
                </a:solidFill>
              </a:rPr>
              <a:t>Сен-Джон</a:t>
            </a:r>
            <a:r>
              <a:rPr lang="uk-UA" b="1" dirty="0" smtClean="0">
                <a:solidFill>
                  <a:schemeClr val="bg1"/>
                </a:solidFill>
              </a:rPr>
              <a:t> </a:t>
            </a:r>
            <a:r>
              <a:rPr lang="uk-UA" b="1" dirty="0" err="1" smtClean="0">
                <a:solidFill>
                  <a:schemeClr val="bg1"/>
                </a:solidFill>
              </a:rPr>
              <a:t>Гогарті</a:t>
            </a:r>
            <a:r>
              <a:rPr lang="uk-UA" b="1" dirty="0" smtClean="0">
                <a:solidFill>
                  <a:schemeClr val="bg1"/>
                </a:solidFill>
              </a:rPr>
              <a:t>, який став моделлю для персонажа Бака </a:t>
            </a:r>
            <a:r>
              <a:rPr lang="uk-UA" b="1" dirty="0" err="1" smtClean="0">
                <a:solidFill>
                  <a:schemeClr val="bg1"/>
                </a:solidFill>
              </a:rPr>
              <a:t>Маллігана</a:t>
            </a:r>
            <a:r>
              <a:rPr lang="uk-UA" b="1" dirty="0" smtClean="0">
                <a:solidFill>
                  <a:schemeClr val="bg1"/>
                </a:solidFill>
              </a:rPr>
              <a:t> в «</a:t>
            </a:r>
            <a:r>
              <a:rPr lang="uk-UA" b="1" dirty="0" err="1" smtClean="0">
                <a:solidFill>
                  <a:schemeClr val="bg1"/>
                </a:solidFill>
              </a:rPr>
              <a:t>Уліссі</a:t>
            </a:r>
            <a:r>
              <a:rPr lang="uk-UA" b="1" dirty="0" smtClean="0">
                <a:solidFill>
                  <a:schemeClr val="bg1"/>
                </a:solidFill>
              </a:rPr>
              <a:t>»</a:t>
            </a:r>
            <a:endParaRPr lang="uk-UA" b="1" dirty="0">
              <a:solidFill>
                <a:schemeClr val="bg1"/>
              </a:solidFill>
            </a:endParaRPr>
          </a:p>
        </p:txBody>
      </p:sp>
      <p:pic>
        <p:nvPicPr>
          <p:cNvPr id="17410" name="Picture 2" descr="http://www.likebook.ru/store/pictures/210/210942/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0"/>
            <a:ext cx="3251444" cy="371477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500694" y="3857628"/>
            <a:ext cx="3357586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3600" b="1" cap="none" spc="0" dirty="0" smtClean="0">
                <a:ln/>
                <a:solidFill>
                  <a:srgbClr val="FFFF00"/>
                </a:solidFill>
                <a:effectLst/>
              </a:rPr>
              <a:t>Леопольд </a:t>
            </a:r>
            <a:r>
              <a:rPr lang="ru-RU" sz="3600" b="1" cap="none" spc="0" dirty="0" err="1" smtClean="0">
                <a:ln/>
                <a:solidFill>
                  <a:srgbClr val="FFFF00"/>
                </a:solidFill>
                <a:effectLst/>
              </a:rPr>
              <a:t>Блум</a:t>
            </a:r>
            <a:r>
              <a:rPr lang="ru-RU" sz="3600" b="1" cap="none" spc="0" dirty="0" smtClean="0">
                <a:ln/>
                <a:solidFill>
                  <a:srgbClr val="FFFF00"/>
                </a:solidFill>
                <a:effectLst/>
              </a:rPr>
              <a:t> 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7286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solidFill>
                  <a:schemeClr val="bg1"/>
                </a:solidFill>
              </a:rPr>
              <a:t>Джойс  став однією з провідних персон Європейської літератури ХХ століття. Його роботи були признані найдорощими творами того часу.</a:t>
            </a:r>
            <a:endParaRPr lang="uk-UA" b="1" dirty="0">
              <a:solidFill>
                <a:schemeClr val="bg1"/>
              </a:solidFill>
            </a:endParaRPr>
          </a:p>
        </p:txBody>
      </p:sp>
      <p:pic>
        <p:nvPicPr>
          <p:cNvPr id="18434" name="Picture 2" descr="http://school.xvatit.com/images/thumb/6/68/T7dj.jpeg/650px-T7dj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4357718" cy="3643338"/>
          </a:xfrm>
          <a:prstGeom prst="rect">
            <a:avLst/>
          </a:prstGeom>
          <a:noFill/>
        </p:spPr>
      </p:pic>
      <p:pic>
        <p:nvPicPr>
          <p:cNvPr id="18436" name="Picture 4" descr="http://g.diena.lt/03/76/342d5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071810"/>
            <a:ext cx="4209958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0"/>
            <a:ext cx="81439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Некролог        Газета </a:t>
            </a:r>
            <a:r>
              <a:rPr lang="uk-UA" sz="2400" b="1" dirty="0" err="1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Таймс</a:t>
            </a:r>
            <a:r>
              <a:rPr lang="uk-UA" sz="24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 14 січня 1941р</a:t>
            </a:r>
            <a:endParaRPr lang="uk-UA" sz="2400" b="1" dirty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428604"/>
            <a:ext cx="800105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Вчора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Цюріху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помер Джеймс Джойс,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ірландець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книга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якого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Улісс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викликала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суперечливі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відгуки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 Джеймс Августин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Алоїс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Джойс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народився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Дубліні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2 лютого 1882.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Закінчив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Ірландський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Університет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в 1902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році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 З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юності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виявляв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інтерес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до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літератури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Любов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Джойса до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Ібсена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була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настільки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велика,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що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він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вивчив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норвезьку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мову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 Уже в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студентські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роки Джойс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був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настільки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самовпевнений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що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якось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заявив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Йітса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: 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Ми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зустрілися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занадто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пізно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: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ви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надто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старі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щоб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я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зміг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вплинути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на 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вас</a:t>
            </a:r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Публікація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перших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оповідань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не принесла Джойсу достатку,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він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разом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дружиною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переїхав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у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Трієст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де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викладав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англійську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 Джойс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мав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великі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здібності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до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мов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вивчив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італійську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настільки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добре,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що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міг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писати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статті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для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італійських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газет. У 1914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році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слідом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за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збіркою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віршів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Джойса 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Камерна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музика</a:t>
            </a:r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;</a:t>
            </a:r>
            <a:r>
              <a:rPr lang="uk-UA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вийшла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збірка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його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оповідань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Дублінці</a:t>
            </a:r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-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дев'ятирічною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відстрочкою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через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вимоги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видавців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зробити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ряд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скорочень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 У 1914-1915 роках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Езра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Паунд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журналі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Егоїст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опублікував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роман Джойса «Портрет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митця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замолоду</a:t>
            </a:r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 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Над романом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Улісс</a:t>
            </a:r>
            <a:r>
              <a:rPr lang="en-US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Джойс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працював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1914 по 1920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рік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у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Трієсті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Цюріху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 Книга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вийшла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Парижі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1922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році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але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не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була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допущена до продажу в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Англії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та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Америці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за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непристойність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Проте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тисячі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екземплярів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Улісса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контрабандою 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все ж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були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доставлені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до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Англії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 У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житті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Джойс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був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м'якою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доброю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людиною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 У 20-30 роки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він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жив у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Парижі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трудився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не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покладаючи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рук. Про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нього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піклувалася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віддана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дружина,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що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володіє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великим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почуттям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гумору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 У них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було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двоє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дітей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: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син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дочка.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Улюбленим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хобі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Джойса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була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музика</a:t>
            </a:r>
            <a:r>
              <a:rPr lang="ru-RU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.</a:t>
            </a:r>
            <a:endParaRPr lang="uk-UA" b="1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0"/>
            <a:ext cx="800105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6600" b="1" cap="none" spc="0" dirty="0" err="1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Цікаві</a:t>
            </a:r>
            <a:r>
              <a:rPr lang="ru-RU" sz="6600" b="1" cap="none" spc="0" dirty="0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6600" b="1" cap="none" spc="0" dirty="0" err="1" smtClean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факти</a:t>
            </a:r>
            <a:endParaRPr lang="ru-RU" sz="6600" b="1" cap="none" spc="0" dirty="0">
              <a:ln w="11430"/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857364"/>
            <a:ext cx="314327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2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Роман «Улісс» був визнаний як № 1 в списку </a:t>
            </a:r>
            <a:r>
              <a:rPr lang="uk-UA" sz="2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100 найкращих романів 20 століття англіською мовою за версією видавництва</a:t>
            </a:r>
            <a:r>
              <a:rPr lang="en-US" sz="2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 Modern Library</a:t>
            </a:r>
            <a:endParaRPr lang="ru-RU" sz="20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uk-UA" dirty="0"/>
          </a:p>
        </p:txBody>
      </p:sp>
      <p:sp>
        <p:nvSpPr>
          <p:cNvPr id="4" name="TextBox 3"/>
          <p:cNvSpPr txBox="1"/>
          <p:nvPr/>
        </p:nvSpPr>
        <p:spPr>
          <a:xfrm>
            <a:off x="4643438" y="1857364"/>
            <a:ext cx="37147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uk-UA" sz="2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5418 Джойс</a:t>
            </a:r>
            <a:r>
              <a:rPr lang="uk-UA" sz="2000" b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 — астероїд, названий на честь письменника.</a:t>
            </a:r>
            <a:endParaRPr lang="ru-RU" sz="2000" b="1" dirty="0" smtClean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618</Words>
  <PresentationFormat>Экран (4:3)</PresentationFormat>
  <Paragraphs>23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Sergey</dc:creator>
  <cp:lastModifiedBy>Sergey</cp:lastModifiedBy>
  <cp:revision>11</cp:revision>
  <dcterms:created xsi:type="dcterms:W3CDTF">2014-02-02T14:17:13Z</dcterms:created>
  <dcterms:modified xsi:type="dcterms:W3CDTF">2014-02-02T15:46:08Z</dcterms:modified>
</cp:coreProperties>
</file>