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B68A280-8DA3-4D32-ACE1-567FC48560FB}" type="datetimeFigureOut">
              <a:rPr lang="ru-RU" smtClean="0"/>
              <a:t>27.02.2012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A734DCD-AAD9-4350-8614-1CA0C95B642F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55" TargetMode="External"/><Relationship Id="rId13" Type="http://schemas.openxmlformats.org/officeDocument/2006/relationships/hyperlink" Target="http://uk.wikipedia.org/wiki/%D0%94%D0%B6%D0%BE%D1%80%D0%B4%D0%B6_%D0%93%D0%BE%D1%80%D0%B4%D0%BE%D0%BD_%D0%91%D0%B0%D0%B9%D1%80%D0%BE%D0%BD" TargetMode="External"/><Relationship Id="rId18" Type="http://schemas.openxmlformats.org/officeDocument/2006/relationships/hyperlink" Target="http://uk.wikipedia.org/wiki/%D0%A0%D1%96%D1%87_%D0%9F%D0%BE%D1%81%D0%BF%D0%BE%D0%BB%D0%B8%D1%82%D0%B0" TargetMode="External"/><Relationship Id="rId3" Type="http://schemas.openxmlformats.org/officeDocument/2006/relationships/hyperlink" Target="http://uk.wikipedia.org/wiki/%D0%91%D1%96%D0%BB%D0%BE%D1%80%D1%83%D1%81%D1%8C%D0%BA%D0%B0_%D0%BC%D0%BE%D0%B2%D0%B0" TargetMode="External"/><Relationship Id="rId7" Type="http://schemas.openxmlformats.org/officeDocument/2006/relationships/hyperlink" Target="http://uk.wikipedia.org/wiki/26_%D0%BB%D0%B8%D1%81%D1%82%D0%BE%D0%BF%D0%B0%D0%B4%D0%B0" TargetMode="External"/><Relationship Id="rId12" Type="http://schemas.openxmlformats.org/officeDocument/2006/relationships/hyperlink" Target="http://uk.wikipedia.org/wiki/%D0%97%D0%B0%D1%85%D1%96%D0%B4%D0%BD%D0%B0_%D0%84%D0%B2%D1%80%D0%BE%D0%BF%D0%B0" TargetMode="External"/><Relationship Id="rId17" Type="http://schemas.openxmlformats.org/officeDocument/2006/relationships/hyperlink" Target="http://uk.wikipedia.org/wiki/%D0%9F%D0%B0%D0%BD_%D0%A2%D0%B0%D0%B4%D0%B5%D1%83%D1%88" TargetMode="External"/><Relationship Id="rId2" Type="http://schemas.openxmlformats.org/officeDocument/2006/relationships/hyperlink" Target="http://uk.wikipedia.org/wiki/%D0%9F%D0%BE%D0%BB%D1%8C%D1%81%D1%8C%D0%BA%D0%B0_%D0%BC%D0%BE%D0%B2%D0%B0" TargetMode="External"/><Relationship Id="rId16" Type="http://schemas.openxmlformats.org/officeDocument/2006/relationships/hyperlink" Target="http://uk.wikipedia.org/wiki/%D0%9A%D0%BE%D0%BB%D0%B5%D0%B6_%D0%B4%D0%B5_%D0%A4%D1%80%D0%B0%D0%BD%D1%8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1798" TargetMode="External"/><Relationship Id="rId11" Type="http://schemas.openxmlformats.org/officeDocument/2006/relationships/hyperlink" Target="http://uk.wikipedia.org/wiki/%D0%9D%D0%B0%D1%86%D1%96%D0%BE%D0%BD%D0%B0%D0%BB%D1%8C%D0%BD%D0%BE-%D0%B2%D0%B8%D0%B7%D0%B2%D0%BE%D0%BB%D1%8C%D0%BD%D0%B8%D0%B9_%D1%80%D1%83%D1%85" TargetMode="External"/><Relationship Id="rId5" Type="http://schemas.openxmlformats.org/officeDocument/2006/relationships/hyperlink" Target="http://uk.wikipedia.org/wiki/24_%D0%B3%D1%80%D1%83%D0%B4%D0%BD%D1%8F" TargetMode="External"/><Relationship Id="rId15" Type="http://schemas.openxmlformats.org/officeDocument/2006/relationships/hyperlink" Target="http://uk.wikipedia.org/wiki/%D0%9F%D0%B0%D1%80%D0%B8%D0%B6" TargetMode="External"/><Relationship Id="rId10" Type="http://schemas.openxmlformats.org/officeDocument/2006/relationships/hyperlink" Target="http://uk.wikipedia.org/wiki/%D0%9F%D0%BE%D0%B5%D1%82" TargetMode="External"/><Relationship Id="rId4" Type="http://schemas.openxmlformats.org/officeDocument/2006/relationships/hyperlink" Target="http://uk.wikipedia.org/wiki/%D0%9B%D0%B8%D1%82%D0%BE%D0%B2%D1%81%D1%8C%D0%BA%D0%B0_%D0%BC%D0%BE%D0%B2%D0%B0" TargetMode="External"/><Relationship Id="rId9" Type="http://schemas.openxmlformats.org/officeDocument/2006/relationships/hyperlink" Target="http://uk.wikipedia.org/wiki/%D0%9F%D0%BE%D0%BB%D1%8C%D1%89%D0%B0" TargetMode="External"/><Relationship Id="rId14" Type="http://schemas.openxmlformats.org/officeDocument/2006/relationships/hyperlink" Target="http://uk.wikipedia.org/wiki/%D0%99%D0%BE%D0%B3%D0%B0%D0%BD%D0%BD_%D0%92%D0%BE%D0%BB%D1%8C%D1%84%D0%B3%D0%B0%D0%BD%D0%B3_%D1%84%D0%BE%D0%BD_%D2%90%D0%B5%D1%82%D0%B5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1%96%D0%BB%D1%8C%D0%BD%D1%8E%D1%81%D1%8C%D0%BA%D0%B8%D0%B9_%D1%83%D0%BD%D1%96%D0%B2%D0%B5%D1%80%D1%81%D0%B8%D1%82%D0%B5%D1%82" TargetMode="External"/><Relationship Id="rId13" Type="http://schemas.openxmlformats.org/officeDocument/2006/relationships/hyperlink" Target="http://uk.wikipedia.org/wiki/%D0%9F%D0%BE%D0%BB%D1%8C%D1%89%D0%B0" TargetMode="External"/><Relationship Id="rId3" Type="http://schemas.openxmlformats.org/officeDocument/2006/relationships/hyperlink" Target="http://uk.wikipedia.org/wiki/%D0%9D%D0%BE%D0%B2%D0%BE%D0%B3%D1%80%D1%83%D0%B4%D0%BE%D0%BA" TargetMode="External"/><Relationship Id="rId7" Type="http://schemas.openxmlformats.org/officeDocument/2006/relationships/hyperlink" Target="http://uk.wikipedia.org/wiki/1815" TargetMode="External"/><Relationship Id="rId12" Type="http://schemas.openxmlformats.org/officeDocument/2006/relationships/hyperlink" Target="http://uk.wikipedia.org/wiki/1824" TargetMode="External"/><Relationship Id="rId2" Type="http://schemas.openxmlformats.org/officeDocument/2006/relationships/hyperlink" Target="http://uk.wikipedia.org/w/index.php?title=%D0%97%D0%B0%D0%BE%D1%81%D1%81%D1%94&amp;action=edit&amp;redlink=1" TargetMode="External"/><Relationship Id="rId16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0%D0%B4%D0%B0%D0%BC_%D0%9C%D1%96%D1%86%D0%BA%D0%B5%D0%B2%D0%B8%D1%87#cite_note-1" TargetMode="External"/><Relationship Id="rId11" Type="http://schemas.openxmlformats.org/officeDocument/2006/relationships/hyperlink" Target="http://uk.wikipedia.org/wiki/%D0%92%D1%96%D0%BB%D1%8C%D0%BD%D1%8E%D1%81" TargetMode="External"/><Relationship Id="rId5" Type="http://schemas.openxmlformats.org/officeDocument/2006/relationships/hyperlink" Target="http://uk.wikipedia.org/wiki/%D0%90%D0%B4%D0%B0%D0%BC_%D0%9C%D1%96%D1%86%D0%BA%D0%B5%D0%B2%D0%B8%D1%87#cite_note-0" TargetMode="External"/><Relationship Id="rId15" Type="http://schemas.openxmlformats.org/officeDocument/2006/relationships/hyperlink" Target="http://uk.wikipedia.org/wiki/%D0%9E%D0%B4%D0%B5%D1%81%D0%B0" TargetMode="External"/><Relationship Id="rId10" Type="http://schemas.openxmlformats.org/officeDocument/2006/relationships/hyperlink" Target="http://uk.wikipedia.org/wiki/1823" TargetMode="External"/><Relationship Id="rId4" Type="http://schemas.openxmlformats.org/officeDocument/2006/relationships/hyperlink" Target="http://uk.wikipedia.org/wiki/%D0%91%D1%96%D0%BB%D0%BE%D1%80%D1%83%D1%81%D1%8C" TargetMode="External"/><Relationship Id="rId9" Type="http://schemas.openxmlformats.org/officeDocument/2006/relationships/hyperlink" Target="http://uk.wikipedia.org/wiki/1822" TargetMode="External"/><Relationship Id="rId14" Type="http://schemas.openxmlformats.org/officeDocument/2006/relationships/hyperlink" Target="http://uk.wikipedia.org/wiki/%D0%9F%D0%B5%D1%82%D0%B5%D1%80%D0%B1%D1%83%D1%80%D0%B3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0%B5%D1%82%D0%B5" TargetMode="External"/><Relationship Id="rId3" Type="http://schemas.openxmlformats.org/officeDocument/2006/relationships/hyperlink" Target="http://uk.wikipedia.org/wiki/%D0%A5%D0%B0%D1%80%D0%BA%D1%96%D0%B2" TargetMode="External"/><Relationship Id="rId7" Type="http://schemas.openxmlformats.org/officeDocument/2006/relationships/hyperlink" Target="http://uk.wikipedia.org/wiki/1828" TargetMode="External"/><Relationship Id="rId2" Type="http://schemas.openxmlformats.org/officeDocument/2006/relationships/hyperlink" Target="http://uk.wikipedia.org/wiki/%D0%9C%D0%BE%D1%81%D0%BA%D0%B2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F%D1%83%D1%88%D0%BA%D1%96%D0%BD" TargetMode="External"/><Relationship Id="rId5" Type="http://schemas.openxmlformats.org/officeDocument/2006/relationships/hyperlink" Target="http://uk.wikipedia.org/wiki/%D0%91%D0%B0%D0%BB%D0%B0%D0%B4%D0%B0" TargetMode="External"/><Relationship Id="rId4" Type="http://schemas.openxmlformats.org/officeDocument/2006/relationships/hyperlink" Target="http://uk.wikipedia.org/wiki/%D0%93%D1%83%D0%BB%D0%B0%D0%BA-%D0%90%D1%80%D1%82%D0%B5%D0%BC%D0%BE%D0%B2%D1%81%D1%8C%D0%BA%D0%B8%D0%B9_%D0%9F%D0%B5%D1%82%D1%80%D0%BE_%D0%9F%D0%B5%D1%82%D1%80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852" TargetMode="External"/><Relationship Id="rId13" Type="http://schemas.openxmlformats.org/officeDocument/2006/relationships/hyperlink" Target="http://uk.wikipedia.org/wiki/%D0%9A%D1%80%D0%B0%D0%BA%D1%96%D0%B2" TargetMode="External"/><Relationship Id="rId3" Type="http://schemas.openxmlformats.org/officeDocument/2006/relationships/hyperlink" Target="http://uk.wikipedia.org/wiki/%D0%9B%D0%B8%D1%82%D0%B2%D0%B0" TargetMode="External"/><Relationship Id="rId7" Type="http://schemas.openxmlformats.org/officeDocument/2006/relationships/hyperlink" Target="http://uk.wikipedia.org/wiki/%D0%9F%D0%B0%D1%80%D0%B8%D0%B6" TargetMode="External"/><Relationship Id="rId12" Type="http://schemas.openxmlformats.org/officeDocument/2006/relationships/hyperlink" Target="http://uk.wikipedia.org/wiki/%D0%A7%D0%B0%D0%B9%D0%BA%D0%BE%D0%B2%D1%81%D1%8C%D0%BA%D0%B8%D0%B9_%D0%9C%D0%B8%D1%85%D0%B0%D0%B9%D0%BB%D0%BE_%D0%A1%D1%82%D0%B0%D0%BD%D1%96%D1%81%D0%BB%D0%B0%D0%B2%D0%BE%D0%B2%D0%B8%D1%87" TargetMode="External"/><Relationship Id="rId2" Type="http://schemas.openxmlformats.org/officeDocument/2006/relationships/hyperlink" Target="http://uk.wikipedia.org/wiki/182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1%D0%BB%D0%BE%D0%B2%27%D1%8F%D0%BD%D0%B8" TargetMode="External"/><Relationship Id="rId11" Type="http://schemas.openxmlformats.org/officeDocument/2006/relationships/hyperlink" Target="http://uk.wikipedia.org/wiki/%D0%9A%D0%BE%D0%BD%D1%81%D1%82%D0%B0%D0%BD%D1%82%D0%B8%D0%BD%D0%BE%D0%BF%D0%BE%D0%BB%D1%8C" TargetMode="External"/><Relationship Id="rId5" Type="http://schemas.openxmlformats.org/officeDocument/2006/relationships/hyperlink" Target="http://uk.wikipedia.org/wiki/1842" TargetMode="External"/><Relationship Id="rId10" Type="http://schemas.openxmlformats.org/officeDocument/2006/relationships/hyperlink" Target="http://uk.wikipedia.org/wiki/%D0%A5%D0%BE%D0%BB%D0%B5%D1%80%D0%B0" TargetMode="External"/><Relationship Id="rId4" Type="http://schemas.openxmlformats.org/officeDocument/2006/relationships/hyperlink" Target="http://uk.wikipedia.org/wiki/1840" TargetMode="External"/><Relationship Id="rId9" Type="http://schemas.openxmlformats.org/officeDocument/2006/relationships/hyperlink" Target="http://uk.wikipedia.org/wiki/185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F%D0%BD%D1%83%D1%88%D0%BA%D0%B5%D0%B2%D0%B8%D1%87_%D0%90%D0%B4%D0%BE%D0%BB%D1%8C%D1%84_%D0%9C%D0%B8%D1%85%D0%B0%D0%B9%D0%BB%D0%BE%D0%B2%D0%B8%D1%87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0%D0%BA%D1%81%D0%B8%D0%BC_%D0%A0%D0%B8%D0%BB%D1%8C%D1%81%D1%8C%D0%BA%D0%B8%D0%B9" TargetMode="External"/><Relationship Id="rId3" Type="http://schemas.openxmlformats.org/officeDocument/2006/relationships/hyperlink" Target="http://uk.wikipedia.org/wiki/%D0%91%D0%BE%D1%80%D0%BE%D0%B2%D0%B8%D0%BA%D0%BE%D0%B2%D1%81%D1%8C%D0%BA%D0%B8%D0%B9_%D0%9B%D0%B5%D0%B2%D0%BA%D0%BE_%D0%86%D0%B2%D0%B0%D0%BD%D0%BE%D0%B2%D0%B8%D1%87" TargetMode="External"/><Relationship Id="rId7" Type="http://schemas.openxmlformats.org/officeDocument/2006/relationships/hyperlink" Target="http://uk.wikipedia.org/wiki/%D0%9B%D0%B5%D1%81%D1%8F_%D0%A3%D0%BA%D1%80%D0%B0%D1%97%D0%BD%D0%BA%D0%B0" TargetMode="External"/><Relationship Id="rId12" Type="http://schemas.openxmlformats.org/officeDocument/2006/relationships/hyperlink" Target="http://uk.wikipedia.org/wiki/%D0%9F%D0%B0%D0%BD_%D0%A2%D0%B0%D0%B4%D0%B5%D1%83%D1%88" TargetMode="External"/><Relationship Id="rId2" Type="http://schemas.openxmlformats.org/officeDocument/2006/relationships/hyperlink" Target="http://uk.wikipedia.org/wiki/%D0%9F%D0%B5%D1%82%D1%80%D0%BE_%D0%93%D1%83%D0%BB%D0%B0%D0%BA-%D0%90%D1%80%D1%82%D0%B5%D0%BC%D0%BE%D0%B2%D1%81%D1%8C%D0%BA%D0%B8%D0%B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86%D0%B2%D0%B0%D0%BD_%D0%A4%D1%80%D0%B0%D0%BD%D0%BA%D0%BE" TargetMode="External"/><Relationship Id="rId11" Type="http://schemas.openxmlformats.org/officeDocument/2006/relationships/hyperlink" Target="http://uk.wikipedia.org/wiki/%D0%94%D1%80%D0%B0%D1%87_%D0%86%D0%B2%D0%B0%D0%BD_%D0%A4%D0%B5%D0%B4%D0%BE%D1%80%D0%BE%D0%B2%D0%B8%D1%87" TargetMode="External"/><Relationship Id="rId5" Type="http://schemas.openxmlformats.org/officeDocument/2006/relationships/hyperlink" Target="http://uk.wikipedia.org/wiki/%D0%A8%D0%B5%D0%B2%D1%87%D0%B5%D0%BD%D0%BA%D0%BE_%D0%A2%D0%B0%D1%80%D0%B0%D1%81_%D0%93%D1%80%D0%B8%D0%B3%D0%BE%D1%80%D0%BE%D0%B2%D0%B8%D1%87" TargetMode="External"/><Relationship Id="rId10" Type="http://schemas.openxmlformats.org/officeDocument/2006/relationships/hyperlink" Target="http://uk.wikipedia.org/wiki/%D0%9C%D0%B0%D0%BB%D0%B8%D1%88%D0%BA%D0%BE_%D0%90%D0%BD%D0%B4%D1%80%D1%96%D0%B9_%D0%A1%D0%B0%D0%BC%D1%96%D0%B9%D0%BB%D0%BE%D0%B2%D0%B8%D1%87" TargetMode="External"/><Relationship Id="rId4" Type="http://schemas.openxmlformats.org/officeDocument/2006/relationships/hyperlink" Target="http://uk.wikipedia.org/wiki/%D0%A8%D0%BF%D0%B8%D0%B3%D0%BE%D1%86%D1%8C%D0%BA%D0%B8%D0%B9_%D0%9E%D0%BF%D0%B0%D0%BD%D0%B0%D1%81_%D0%93%D1%80%D0%B8%D0%B3%D0%BE%D1%80%D0%BE%D0%B2%D0%B8%D1%87" TargetMode="External"/><Relationship Id="rId9" Type="http://schemas.openxmlformats.org/officeDocument/2006/relationships/hyperlink" Target="http://uk.wikipedia.org/wiki/%D0%91%D0%B0%D0%B6%D0%B0%D0%BD_%D0%9C%D0%B8%D0%BA%D0%BE%D0%BB%D0%B0_%D0%9F%D0%BB%D0%B0%D1%82%D0%BE%D0%BD%D0%BE%D0%B2%D0%B8%D1%87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F%D0%BE%D0%BB%D1%8C%D1%81%D1%8C%D0%BA%D0%B0_%D0%BC%D0%BE%D0%B2%D0%B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357166"/>
            <a:ext cx="85011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Ада́м Міцке́вич</a:t>
            </a:r>
            <a:r>
              <a:rPr lang="vi-VN" dirty="0"/>
              <a:t> (</a:t>
            </a:r>
            <a:r>
              <a:rPr lang="vi-VN" dirty="0">
                <a:hlinkClick r:id="rId2" tooltip="Польська мова"/>
              </a:rPr>
              <a:t>пол.</a:t>
            </a:r>
            <a:r>
              <a:rPr lang="vi-VN" dirty="0"/>
              <a:t> </a:t>
            </a:r>
            <a:r>
              <a:rPr lang="en-TT" i="1" dirty="0"/>
              <a:t>Adam Mickiewicz</a:t>
            </a:r>
            <a:r>
              <a:rPr lang="en-TT" dirty="0"/>
              <a:t>; </a:t>
            </a:r>
            <a:r>
              <a:rPr lang="vi-VN" dirty="0">
                <a:hlinkClick r:id="rId3" tooltip="Білоруська мова"/>
              </a:rPr>
              <a:t>біл.</a:t>
            </a:r>
            <a:r>
              <a:rPr lang="vi-VN" dirty="0"/>
              <a:t> </a:t>
            </a:r>
            <a:r>
              <a:rPr lang="vi-VN" i="1" dirty="0"/>
              <a:t>Адам Міцкевіч</a:t>
            </a:r>
            <a:r>
              <a:rPr lang="vi-VN" dirty="0"/>
              <a:t>; </a:t>
            </a:r>
            <a:r>
              <a:rPr lang="vi-VN" dirty="0">
                <a:hlinkClick r:id="rId4" tooltip="Литовська мова"/>
              </a:rPr>
              <a:t>лит.</a:t>
            </a:r>
            <a:r>
              <a:rPr lang="vi-VN" dirty="0"/>
              <a:t> </a:t>
            </a:r>
            <a:r>
              <a:rPr lang="en-TT" i="1" dirty="0" err="1"/>
              <a:t>Adomas</a:t>
            </a:r>
            <a:r>
              <a:rPr lang="en-TT" i="1" dirty="0"/>
              <a:t> </a:t>
            </a:r>
            <a:r>
              <a:rPr lang="en-TT" i="1" dirty="0" err="1"/>
              <a:t>Bernardas</a:t>
            </a:r>
            <a:r>
              <a:rPr lang="en-TT" i="1" dirty="0"/>
              <a:t> </a:t>
            </a:r>
            <a:r>
              <a:rPr lang="en-TT" i="1" dirty="0" err="1"/>
              <a:t>Mickevičius</a:t>
            </a:r>
            <a:r>
              <a:rPr lang="en-TT" i="1" dirty="0"/>
              <a:t>'</a:t>
            </a:r>
            <a:r>
              <a:rPr lang="en-TT" dirty="0"/>
              <a:t>; *</a:t>
            </a:r>
            <a:r>
              <a:rPr lang="en-TT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5" tooltip="24 грудня"/>
              </a:rPr>
              <a:t>24 </a:t>
            </a:r>
            <a:r>
              <a:rPr lang="vi-VN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5" tooltip="24 грудня"/>
              </a:rPr>
              <a:t>грудня</a:t>
            </a:r>
            <a:r>
              <a:rPr lang="vi-VN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vi-VN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6" tooltip="1798"/>
              </a:rPr>
              <a:t>1798</a:t>
            </a:r>
            <a:r>
              <a:rPr lang="vi-VN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lang="vi-VN" dirty="0"/>
              <a:t>— †</a:t>
            </a:r>
            <a:r>
              <a:rPr lang="vi-VN" dirty="0">
                <a:hlinkClick r:id="rId7" tooltip="26 листопада"/>
              </a:rPr>
              <a:t>26 листопада</a:t>
            </a:r>
            <a:r>
              <a:rPr lang="vi-VN" dirty="0">
                <a:hlinkClick r:id="rId8" tooltip="1855"/>
              </a:rPr>
              <a:t>1855</a:t>
            </a:r>
            <a:r>
              <a:rPr lang="vi-VN" dirty="0"/>
              <a:t>) — один із найвидатніших </a:t>
            </a:r>
            <a:r>
              <a:rPr lang="vi-VN" dirty="0">
                <a:hlinkClick r:id="rId9" tooltip="Польща"/>
              </a:rPr>
              <a:t>польських</a:t>
            </a:r>
            <a:r>
              <a:rPr lang="vi-VN" dirty="0"/>
              <a:t> </a:t>
            </a:r>
            <a:r>
              <a:rPr lang="vi-VN" dirty="0">
                <a:hlinkClick r:id="rId10" tooltip="Поет"/>
              </a:rPr>
              <a:t>поетів</a:t>
            </a:r>
            <a:r>
              <a:rPr lang="vi-VN" dirty="0"/>
              <a:t>, засновник польського романтизму, діяч </a:t>
            </a:r>
            <a:r>
              <a:rPr lang="vi-VN" dirty="0">
                <a:hlinkClick r:id="rId11" tooltip="Національно-визвольний рух"/>
              </a:rPr>
              <a:t>національно-визвольного руху</a:t>
            </a:r>
            <a:r>
              <a:rPr lang="vi-VN" dirty="0"/>
              <a:t>. Засновник польської романтичної драми і вдома, і в </a:t>
            </a:r>
            <a:r>
              <a:rPr lang="vi-VN" dirty="0">
                <a:hlinkClick r:id="rId12" tooltip="Західна Європа"/>
              </a:rPr>
              <a:t>Західній Європі</a:t>
            </a:r>
            <a:r>
              <a:rPr lang="vi-VN" dirty="0"/>
              <a:t> порівнюється з </a:t>
            </a:r>
            <a:r>
              <a:rPr lang="vi-VN" dirty="0">
                <a:hlinkClick r:id="rId13" tooltip="Джордж Гордон Байрон"/>
              </a:rPr>
              <a:t>Байроном</a:t>
            </a:r>
            <a:r>
              <a:rPr lang="vi-VN" dirty="0"/>
              <a:t> та </a:t>
            </a:r>
            <a:r>
              <a:rPr lang="vi-VN" dirty="0">
                <a:hlinkClick r:id="rId14" tooltip="Йоганн Вольфганг фон Ґете"/>
              </a:rPr>
              <a:t>Ґете</a:t>
            </a:r>
            <a:r>
              <a:rPr lang="vi-VN" dirty="0"/>
              <a:t>. Під час свого життя у</a:t>
            </a:r>
            <a:r>
              <a:rPr lang="vi-VN" dirty="0">
                <a:hlinkClick r:id="rId15" tooltip="Париж"/>
              </a:rPr>
              <a:t>Парижі</a:t>
            </a:r>
            <a:r>
              <a:rPr lang="vi-VN" dirty="0"/>
              <a:t> був професором Слов'янської літератури в </a:t>
            </a:r>
            <a:r>
              <a:rPr lang="vi-VN" dirty="0">
                <a:hlinkClick r:id="rId16" tooltip="Колеж де Франс"/>
              </a:rPr>
              <a:t>Колеж де Франс</a:t>
            </a:r>
            <a:r>
              <a:rPr lang="vi-VN" dirty="0"/>
              <a:t>. В основному відомий як автор поетичної новели «Дзяди»(</a:t>
            </a:r>
            <a:r>
              <a:rPr lang="vi-VN" dirty="0">
                <a:hlinkClick r:id="rId2" tooltip="Польська мова"/>
              </a:rPr>
              <a:t>пол.</a:t>
            </a:r>
            <a:r>
              <a:rPr lang="en-TT" i="1" dirty="0" err="1"/>
              <a:t>Dziady</a:t>
            </a:r>
            <a:r>
              <a:rPr lang="en-TT" dirty="0"/>
              <a:t>) </a:t>
            </a:r>
            <a:r>
              <a:rPr lang="vi-VN" dirty="0"/>
              <a:t>та національного епосу </a:t>
            </a:r>
            <a:r>
              <a:rPr lang="vi-VN" dirty="0">
                <a:hlinkClick r:id="rId17" tooltip="Пан Тадеуш"/>
              </a:rPr>
              <a:t>«Пан Тадеуш»</a:t>
            </a:r>
            <a:r>
              <a:rPr lang="vi-VN" dirty="0"/>
              <a:t> (</a:t>
            </a:r>
            <a:r>
              <a:rPr lang="vi-VN" dirty="0">
                <a:hlinkClick r:id="rId2" tooltip="Польська мова"/>
              </a:rPr>
              <a:t>пол.</a:t>
            </a:r>
            <a:r>
              <a:rPr lang="vi-VN" dirty="0"/>
              <a:t> </a:t>
            </a:r>
            <a:r>
              <a:rPr lang="en-TT" i="1" dirty="0"/>
              <a:t>Pan </a:t>
            </a:r>
            <a:r>
              <a:rPr lang="en-TT" i="1" dirty="0" err="1"/>
              <a:t>Tadeusz</a:t>
            </a:r>
            <a:r>
              <a:rPr lang="en-TT" dirty="0"/>
              <a:t>), </a:t>
            </a:r>
            <a:r>
              <a:rPr lang="vi-VN" dirty="0"/>
              <a:t>який вважають останнім великим епосом шляхетної культури</a:t>
            </a:r>
            <a:r>
              <a:rPr lang="vi-VN" dirty="0">
                <a:hlinkClick r:id="rId18" tooltip="Річ Посполита"/>
              </a:rPr>
              <a:t>Речі Посполитої</a:t>
            </a:r>
            <a:r>
              <a:rPr lang="vi-VN" dirty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Пам</a:t>
            </a:r>
            <a:r>
              <a:rPr lang="uk-UA" dirty="0" smtClean="0"/>
              <a:t>*</a:t>
            </a:r>
            <a:r>
              <a:rPr lang="uk-UA" dirty="0" err="1" smtClean="0"/>
              <a:t>ятник</a:t>
            </a:r>
            <a:r>
              <a:rPr lang="uk-UA" dirty="0" smtClean="0"/>
              <a:t> Адаму Міцкевичу у Львові</a:t>
            </a:r>
            <a:endParaRPr lang="ru-RU" dirty="0"/>
          </a:p>
        </p:txBody>
      </p:sp>
      <p:pic>
        <p:nvPicPr>
          <p:cNvPr id="4" name="Содержимое 3" descr="449px-Lwów_-_Kolumna_Mickiewicza_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1571612"/>
            <a:ext cx="4357718" cy="49974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Пам</a:t>
            </a:r>
            <a:r>
              <a:rPr lang="uk-UA" dirty="0" smtClean="0"/>
              <a:t>*</a:t>
            </a:r>
            <a:r>
              <a:rPr lang="uk-UA" dirty="0" err="1" smtClean="0"/>
              <a:t>ятник</a:t>
            </a:r>
            <a:r>
              <a:rPr lang="uk-UA" dirty="0" smtClean="0"/>
              <a:t> Адаму Міцкевичу у Івано-Франківську</a:t>
            </a:r>
            <a:endParaRPr lang="ru-RU" dirty="0"/>
          </a:p>
        </p:txBody>
      </p:sp>
      <p:pic>
        <p:nvPicPr>
          <p:cNvPr id="4" name="Содержимое 3" descr="404px-Пам'ятник_Адамові_Міцкевичу_в_Івано-Франківськ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1684916"/>
            <a:ext cx="4572032" cy="48873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57224" y="500042"/>
            <a:ext cx="735811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Пам</a:t>
            </a:r>
            <a:r>
              <a:rPr lang="ru-RU" sz="2800" dirty="0" smtClean="0"/>
              <a:t>*ять про Адама </a:t>
            </a:r>
            <a:r>
              <a:rPr lang="ru-RU" sz="2800" dirty="0" err="1" smtClean="0"/>
              <a:t>Міцкевича</a:t>
            </a:r>
            <a:r>
              <a:rPr lang="ru-RU" sz="2800" dirty="0" smtClean="0"/>
              <a:t>:</a:t>
            </a:r>
          </a:p>
          <a:p>
            <a:endParaRPr lang="ru-RU" dirty="0"/>
          </a:p>
          <a:p>
            <a:r>
              <a:rPr lang="ru-RU" dirty="0" smtClean="0"/>
              <a:t>На </a:t>
            </a:r>
            <a:r>
              <a:rPr lang="ru-RU" dirty="0"/>
              <a:t>честь </a:t>
            </a:r>
            <a:r>
              <a:rPr lang="ru-RU" dirty="0" err="1"/>
              <a:t>Міцкевича</a:t>
            </a:r>
            <a:r>
              <a:rPr lang="ru-RU" dirty="0"/>
              <a:t> названий кратер на </a:t>
            </a:r>
            <a:r>
              <a:rPr lang="ru-RU" dirty="0" err="1"/>
              <a:t>Меркурії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 СРСР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Білорусії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Б</a:t>
            </a:r>
            <a:r>
              <a:rPr lang="ru-RU" dirty="0" smtClean="0"/>
              <a:t>ули</a:t>
            </a:r>
            <a:r>
              <a:rPr lang="ru-RU" dirty="0"/>
              <a:t> </a:t>
            </a:r>
            <a:r>
              <a:rPr lang="ru-RU" dirty="0" err="1"/>
              <a:t>випущені</a:t>
            </a:r>
            <a:r>
              <a:rPr lang="ru-RU" dirty="0"/>
              <a:t> </a:t>
            </a:r>
            <a:r>
              <a:rPr lang="ru-RU" dirty="0" err="1"/>
              <a:t>поштові</a:t>
            </a:r>
            <a:r>
              <a:rPr lang="ru-RU" dirty="0"/>
              <a:t> марки, </a:t>
            </a:r>
            <a:r>
              <a:rPr lang="ru-RU" dirty="0" err="1"/>
              <a:t>присвячені</a:t>
            </a:r>
            <a:r>
              <a:rPr lang="ru-RU" dirty="0"/>
              <a:t> </a:t>
            </a:r>
            <a:r>
              <a:rPr lang="ru-RU" dirty="0" err="1"/>
              <a:t>Міцкевичу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 </a:t>
            </a:r>
            <a:r>
              <a:rPr lang="ru-RU" dirty="0" err="1"/>
              <a:t>Новогрудку</a:t>
            </a:r>
            <a:r>
              <a:rPr lang="ru-RU" dirty="0"/>
              <a:t> </a:t>
            </a:r>
            <a:r>
              <a:rPr lang="ru-RU" dirty="0" err="1"/>
              <a:t>відкрито</a:t>
            </a:r>
            <a:r>
              <a:rPr lang="ru-RU" dirty="0"/>
              <a:t> </a:t>
            </a:r>
            <a:r>
              <a:rPr lang="ru-RU" dirty="0" err="1"/>
              <a:t>будинок-музей</a:t>
            </a:r>
            <a:r>
              <a:rPr lang="ru-RU" dirty="0"/>
              <a:t> Адама </a:t>
            </a:r>
            <a:r>
              <a:rPr lang="ru-RU" dirty="0" err="1"/>
              <a:t>Міцкевича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Марки з зображенням Адама Міцкевича:</a:t>
            </a:r>
            <a:endParaRPr lang="ru-RU" dirty="0"/>
          </a:p>
        </p:txBody>
      </p:sp>
      <p:pic>
        <p:nvPicPr>
          <p:cNvPr id="5" name="Содержимое 4" descr="800px-Stamp_of_USSR_180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714488"/>
            <a:ext cx="4071966" cy="3714776"/>
          </a:xfrm>
        </p:spPr>
      </p:pic>
      <p:pic>
        <p:nvPicPr>
          <p:cNvPr id="6" name="Содержимое 5" descr="Adam_Mickievič_stamp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81637" y="1785926"/>
            <a:ext cx="2662263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Адам М</a:t>
            </a:r>
            <a:r>
              <a:rPr lang="uk-UA" dirty="0" err="1" smtClean="0"/>
              <a:t>іцкевич</a:t>
            </a:r>
            <a:endParaRPr lang="ru-RU" dirty="0"/>
          </a:p>
        </p:txBody>
      </p:sp>
      <p:pic>
        <p:nvPicPr>
          <p:cNvPr id="4" name="Содержимое 3" descr="42444645_1239557641_077Oleszkiewic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1785926"/>
            <a:ext cx="4429156" cy="4714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3582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Біографія</a:t>
            </a:r>
            <a:endParaRPr lang="ru-RU" sz="2800" b="1" dirty="0"/>
          </a:p>
          <a:p>
            <a:r>
              <a:rPr lang="ru-RU" dirty="0" err="1"/>
              <a:t>Литовська</a:t>
            </a:r>
            <a:r>
              <a:rPr lang="ru-RU" dirty="0"/>
              <a:t> народна </a:t>
            </a:r>
            <a:r>
              <a:rPr lang="ru-RU" dirty="0" err="1"/>
              <a:t>пісня</a:t>
            </a:r>
            <a:r>
              <a:rPr lang="ru-RU" dirty="0"/>
              <a:t> записана Адамом </a:t>
            </a:r>
            <a:r>
              <a:rPr lang="ru-RU" dirty="0" err="1"/>
              <a:t>Міцкевичем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на </a:t>
            </a:r>
            <a:r>
              <a:rPr lang="ru-RU" dirty="0" err="1"/>
              <a:t>хуторі</a:t>
            </a:r>
            <a:r>
              <a:rPr lang="ru-RU" dirty="0"/>
              <a:t> </a:t>
            </a:r>
            <a:r>
              <a:rPr lang="ru-RU" dirty="0" err="1">
                <a:hlinkClick r:id="rId2" tooltip="Заоссє (ще не написана)"/>
              </a:rPr>
              <a:t>Заоссє</a:t>
            </a:r>
            <a:r>
              <a:rPr lang="ru-RU" dirty="0"/>
              <a:t>, </a:t>
            </a:r>
            <a:r>
              <a:rPr lang="ru-RU" dirty="0" err="1"/>
              <a:t>біля</a:t>
            </a:r>
            <a:r>
              <a:rPr lang="ru-RU" dirty="0"/>
              <a:t> </a:t>
            </a:r>
            <a:r>
              <a:rPr lang="ru-RU" dirty="0" err="1">
                <a:hlinkClick r:id="rId3" tooltip="Новогрудок"/>
              </a:rPr>
              <a:t>Новогрудка</a:t>
            </a:r>
            <a:r>
              <a:rPr lang="ru-RU" dirty="0"/>
              <a:t>, </a:t>
            </a:r>
            <a:r>
              <a:rPr lang="ru-RU" dirty="0" err="1"/>
              <a:t>нині</a:t>
            </a:r>
            <a:r>
              <a:rPr lang="ru-RU" dirty="0"/>
              <a:t> </a:t>
            </a:r>
            <a:r>
              <a:rPr lang="ru-RU" dirty="0" err="1">
                <a:hlinkClick r:id="rId4" tooltip="Білорусь"/>
              </a:rPr>
              <a:t>Білорусь</a:t>
            </a:r>
            <a:r>
              <a:rPr lang="ru-RU" dirty="0"/>
              <a:t>, в </a:t>
            </a:r>
            <a:r>
              <a:rPr lang="ru-RU" dirty="0" err="1"/>
              <a:t>сім'ї</a:t>
            </a:r>
            <a:r>
              <a:rPr lang="ru-RU" dirty="0"/>
              <a:t> адвоката та </a:t>
            </a:r>
            <a:r>
              <a:rPr lang="ru-RU" dirty="0" err="1"/>
              <a:t>збіднілого</a:t>
            </a:r>
            <a:r>
              <a:rPr lang="ru-RU" dirty="0"/>
              <a:t> </a:t>
            </a:r>
            <a:r>
              <a:rPr lang="ru-RU" dirty="0" err="1"/>
              <a:t>білоруського</a:t>
            </a:r>
            <a:r>
              <a:rPr lang="ru-RU" dirty="0"/>
              <a:t> [шляхтич]а </a:t>
            </a:r>
            <a:r>
              <a:rPr lang="ru-RU" dirty="0" err="1"/>
              <a:t>Миколи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.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походила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вихрещених</a:t>
            </a:r>
            <a:r>
              <a:rPr lang="ru-RU" dirty="0"/>
              <a:t> </a:t>
            </a:r>
            <a:r>
              <a:rPr lang="ru-RU" dirty="0" err="1"/>
              <a:t>євреїв-франкістів</a:t>
            </a:r>
            <a:r>
              <a:rPr lang="ru-RU" dirty="0"/>
              <a:t> </a:t>
            </a:r>
            <a:r>
              <a:rPr lang="ru-RU" baseline="30000" dirty="0">
                <a:hlinkClick r:id="rId5"/>
              </a:rPr>
              <a:t>[1]</a:t>
            </a:r>
            <a:r>
              <a:rPr lang="ru-RU" baseline="30000" dirty="0">
                <a:hlinkClick r:id="rId6"/>
              </a:rPr>
              <a:t>[2]</a:t>
            </a:r>
            <a:r>
              <a:rPr lang="ru-RU" dirty="0"/>
              <a:t>.</a:t>
            </a:r>
          </a:p>
          <a:p>
            <a:r>
              <a:rPr lang="ru-RU" dirty="0"/>
              <a:t>Рано </a:t>
            </a:r>
            <a:r>
              <a:rPr lang="ru-RU" dirty="0" err="1"/>
              <a:t>втративши</a:t>
            </a:r>
            <a:r>
              <a:rPr lang="ru-RU" dirty="0"/>
              <a:t> батька, Адам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 </a:t>
            </a:r>
            <a:r>
              <a:rPr lang="ru-RU" dirty="0" err="1"/>
              <a:t>привчався</a:t>
            </a:r>
            <a:r>
              <a:rPr lang="ru-RU" dirty="0"/>
              <a:t> до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У </a:t>
            </a:r>
            <a:r>
              <a:rPr lang="ru-RU" dirty="0">
                <a:hlinkClick r:id="rId7" tooltip="1815"/>
              </a:rPr>
              <a:t>1815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зачислений «</a:t>
            </a:r>
            <a:r>
              <a:rPr lang="ru-RU" dirty="0" err="1"/>
              <a:t>казеннокоштним</a:t>
            </a:r>
            <a:r>
              <a:rPr lang="ru-RU" dirty="0"/>
              <a:t>» студентом </a:t>
            </a:r>
            <a:r>
              <a:rPr lang="ru-RU" dirty="0" err="1">
                <a:hlinkClick r:id="rId8" tooltip="Вільнюський університет"/>
              </a:rPr>
              <a:t>Віленського</a:t>
            </a:r>
            <a:r>
              <a:rPr lang="ru-RU" dirty="0">
                <a:hlinkClick r:id="rId8" tooltip="Вільнюський університет"/>
              </a:rPr>
              <a:t> </a:t>
            </a:r>
            <a:r>
              <a:rPr lang="ru-RU" dirty="0" err="1">
                <a:hlinkClick r:id="rId8" tooltip="Вільнюський університет"/>
              </a:rPr>
              <a:t>університету</a:t>
            </a:r>
            <a:r>
              <a:rPr lang="ru-RU" dirty="0"/>
              <a:t>. У </a:t>
            </a:r>
            <a:r>
              <a:rPr lang="ru-RU" dirty="0">
                <a:hlinkClick r:id="rId9" tooltip="1822"/>
              </a:rPr>
              <a:t>1822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>
                <a:hlinkClick r:id="rId10" tooltip="1823"/>
              </a:rPr>
              <a:t>1823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 </a:t>
            </a:r>
            <a:r>
              <a:rPr lang="ru-RU" dirty="0" err="1"/>
              <a:t>Міцкевич</a:t>
            </a:r>
            <a:r>
              <a:rPr lang="ru-RU" dirty="0"/>
              <a:t> у </a:t>
            </a:r>
            <a:r>
              <a:rPr lang="ru-RU" dirty="0" err="1">
                <a:hlinkClick r:id="rId11" tooltip="Вільнюс"/>
              </a:rPr>
              <a:t>Вільно</a:t>
            </a:r>
            <a:r>
              <a:rPr lang="ru-RU" dirty="0"/>
              <a:t> </a:t>
            </a:r>
            <a:r>
              <a:rPr lang="ru-RU" dirty="0" err="1"/>
              <a:t>видає</a:t>
            </a:r>
            <a:r>
              <a:rPr lang="ru-RU" dirty="0"/>
              <a:t> два невеликих томики «</a:t>
            </a:r>
            <a:r>
              <a:rPr lang="ru-RU" dirty="0" err="1"/>
              <a:t>Поезій</a:t>
            </a:r>
            <a:r>
              <a:rPr lang="ru-RU" dirty="0"/>
              <a:t>».</a:t>
            </a:r>
          </a:p>
          <a:p>
            <a:r>
              <a:rPr lang="ru-RU" dirty="0"/>
              <a:t>За </a:t>
            </a:r>
            <a:r>
              <a:rPr lang="ru-RU" dirty="0" err="1"/>
              <a:t>організацію</a:t>
            </a:r>
            <a:r>
              <a:rPr lang="ru-RU" dirty="0"/>
              <a:t> та участь у </a:t>
            </a:r>
            <a:r>
              <a:rPr lang="ru-RU" dirty="0" err="1"/>
              <a:t>підпільних</a:t>
            </a:r>
            <a:r>
              <a:rPr lang="ru-RU" dirty="0"/>
              <a:t> </a:t>
            </a:r>
            <a:r>
              <a:rPr lang="ru-RU" dirty="0" err="1"/>
              <a:t>товариствах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 </a:t>
            </a:r>
            <a:r>
              <a:rPr lang="ru-RU" dirty="0">
                <a:hlinkClick r:id="rId12" tooltip="1824"/>
              </a:rPr>
              <a:t>1824</a:t>
            </a:r>
            <a:r>
              <a:rPr lang="ru-RU" dirty="0"/>
              <a:t> р.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висланий</a:t>
            </a:r>
            <a:r>
              <a:rPr lang="ru-RU" dirty="0"/>
              <a:t> у </a:t>
            </a:r>
            <a:r>
              <a:rPr lang="ru-RU" dirty="0" err="1"/>
              <a:t>віддалені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 </a:t>
            </a:r>
            <a:r>
              <a:rPr lang="ru-RU" dirty="0" err="1">
                <a:hlinkClick r:id="rId13" tooltip="Польща"/>
              </a:rPr>
              <a:t>Польщі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у </a:t>
            </a:r>
            <a:r>
              <a:rPr lang="ru-RU" dirty="0" err="1"/>
              <a:t>листопаді</a:t>
            </a:r>
            <a:r>
              <a:rPr lang="ru-RU" dirty="0"/>
              <a:t> </a:t>
            </a:r>
            <a:r>
              <a:rPr lang="ru-RU" dirty="0" err="1"/>
              <a:t>прибув</a:t>
            </a:r>
            <a:r>
              <a:rPr lang="ru-RU" dirty="0"/>
              <a:t> до </a:t>
            </a:r>
            <a:r>
              <a:rPr lang="ru-RU" dirty="0">
                <a:hlinkClick r:id="rId14" tooltip="Петербург"/>
              </a:rPr>
              <a:t>Петербурга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</a:t>
            </a:r>
            <a:r>
              <a:rPr lang="ru-RU" dirty="0" err="1"/>
              <a:t>потрапив</a:t>
            </a:r>
            <a:r>
              <a:rPr lang="ru-RU" dirty="0"/>
              <a:t> у </a:t>
            </a:r>
            <a:r>
              <a:rPr lang="ru-RU" dirty="0">
                <a:hlinkClick r:id="rId15" tooltip="Одеса"/>
              </a:rPr>
              <a:t>Одесу</a:t>
            </a:r>
            <a:r>
              <a:rPr lang="ru-RU" dirty="0"/>
              <a:t>, де </a:t>
            </a:r>
            <a:r>
              <a:rPr lang="ru-RU" dirty="0" err="1"/>
              <a:t>працював</a:t>
            </a:r>
            <a:r>
              <a:rPr lang="ru-RU" dirty="0"/>
              <a:t> </a:t>
            </a:r>
            <a:r>
              <a:rPr lang="ru-RU" dirty="0" err="1"/>
              <a:t>вчителем</a:t>
            </a:r>
            <a:r>
              <a:rPr lang="ru-RU" dirty="0"/>
              <a:t> у </a:t>
            </a:r>
            <a:r>
              <a:rPr lang="ru-RU" dirty="0" err="1"/>
              <a:t>Рішельєвському</a:t>
            </a:r>
            <a:r>
              <a:rPr lang="ru-RU" dirty="0"/>
              <a:t> </a:t>
            </a:r>
            <a:r>
              <a:rPr lang="ru-RU" dirty="0" err="1"/>
              <a:t>ліцеї</a:t>
            </a:r>
            <a:r>
              <a:rPr lang="ru-RU" dirty="0"/>
              <a:t>. В </a:t>
            </a:r>
            <a:r>
              <a:rPr lang="ru-RU" dirty="0" err="1">
                <a:hlinkClick r:id="rId16" tooltip="Україна"/>
              </a:rPr>
              <a:t>Україні</a:t>
            </a:r>
            <a:r>
              <a:rPr lang="ru-RU" dirty="0"/>
              <a:t> 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перебував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дев'ять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,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цікавлячись</a:t>
            </a:r>
            <a:r>
              <a:rPr lang="ru-RU" dirty="0"/>
              <a:t> </a:t>
            </a:r>
            <a:r>
              <a:rPr lang="ru-RU" dirty="0" err="1"/>
              <a:t>суспільним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культурним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, фольклором та </a:t>
            </a:r>
            <a:r>
              <a:rPr lang="ru-RU" dirty="0" err="1"/>
              <a:t>історією</a:t>
            </a:r>
            <a:r>
              <a:rPr lang="ru-RU" dirty="0"/>
              <a:t>. Тут </a:t>
            </a:r>
            <a:r>
              <a:rPr lang="ru-RU" dirty="0" err="1"/>
              <a:t>було</a:t>
            </a:r>
            <a:r>
              <a:rPr lang="ru-RU" dirty="0"/>
              <a:t> написано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«</a:t>
            </a:r>
            <a:r>
              <a:rPr lang="ru-RU" dirty="0" err="1"/>
              <a:t>Кримських</a:t>
            </a:r>
            <a:r>
              <a:rPr lang="ru-RU" dirty="0"/>
              <a:t>», </a:t>
            </a:r>
            <a:r>
              <a:rPr lang="ru-RU" dirty="0" err="1"/>
              <a:t>балади</a:t>
            </a:r>
            <a:r>
              <a:rPr lang="ru-RU" dirty="0"/>
              <a:t> «</a:t>
            </a:r>
            <a:r>
              <a:rPr lang="ru-RU" dirty="0" err="1"/>
              <a:t>Воєвода</a:t>
            </a:r>
            <a:r>
              <a:rPr lang="ru-RU" dirty="0"/>
              <a:t>» </a:t>
            </a:r>
            <a:r>
              <a:rPr lang="ru-RU" dirty="0" err="1"/>
              <a:t>і</a:t>
            </a:r>
            <a:r>
              <a:rPr lang="ru-RU" dirty="0"/>
              <a:t> «Дозор».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5011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1825 р. при </a:t>
            </a:r>
            <a:r>
              <a:rPr lang="ru-RU" dirty="0" err="1"/>
              <a:t>переїзді</a:t>
            </a:r>
            <a:r>
              <a:rPr lang="ru-RU" dirty="0"/>
              <a:t> на роботу в </a:t>
            </a:r>
            <a:r>
              <a:rPr lang="ru-RU" dirty="0">
                <a:hlinkClick r:id="rId2" tooltip="Москва"/>
              </a:rPr>
              <a:t>Москву</a:t>
            </a:r>
            <a:r>
              <a:rPr lang="ru-RU" dirty="0"/>
              <a:t> у </a:t>
            </a:r>
            <a:r>
              <a:rPr lang="ru-RU" dirty="0" err="1">
                <a:hlinkClick r:id="rId3" tooltip="Харків"/>
              </a:rPr>
              <a:t>Харкові</a:t>
            </a:r>
            <a:r>
              <a:rPr lang="ru-RU" dirty="0"/>
              <a:t> </a:t>
            </a:r>
            <a:r>
              <a:rPr lang="ru-RU" dirty="0" err="1"/>
              <a:t>познайомився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відомим</a:t>
            </a:r>
            <a:r>
              <a:rPr lang="ru-RU" dirty="0"/>
              <a:t> </a:t>
            </a:r>
            <a:r>
              <a:rPr lang="ru-RU" dirty="0" err="1"/>
              <a:t>письменником</a:t>
            </a:r>
            <a:r>
              <a:rPr lang="ru-RU" dirty="0"/>
              <a:t> </a:t>
            </a:r>
            <a:r>
              <a:rPr lang="ru-RU" dirty="0">
                <a:hlinkClick r:id="rId4" tooltip="Гулак-Артемовський Петро Петрович"/>
              </a:rPr>
              <a:t>Петром </a:t>
            </a:r>
            <a:r>
              <a:rPr lang="ru-RU" dirty="0" err="1">
                <a:hlinkClick r:id="rId4" tooltip="Гулак-Артемовський Петро Петрович"/>
              </a:rPr>
              <a:t>Гулаком-Артемовським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вийшла</a:t>
            </a:r>
            <a:r>
              <a:rPr lang="ru-RU" dirty="0"/>
              <a:t> </a:t>
            </a:r>
            <a:r>
              <a:rPr lang="ru-RU" dirty="0" err="1">
                <a:hlinkClick r:id="rId5" tooltip="Балада"/>
              </a:rPr>
              <a:t>балада</a:t>
            </a:r>
            <a:r>
              <a:rPr lang="ru-RU" dirty="0"/>
              <a:t> «</a:t>
            </a:r>
            <a:r>
              <a:rPr lang="ru-RU" dirty="0" err="1"/>
              <a:t>Пані</a:t>
            </a:r>
            <a:r>
              <a:rPr lang="ru-RU" dirty="0"/>
              <a:t> </a:t>
            </a:r>
            <a:r>
              <a:rPr lang="ru-RU" dirty="0" err="1"/>
              <a:t>Твардовська</a:t>
            </a:r>
            <a:r>
              <a:rPr lang="ru-RU" dirty="0"/>
              <a:t>»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 У </a:t>
            </a:r>
            <a:r>
              <a:rPr lang="ru-RU" dirty="0" err="1"/>
              <a:t>Москві</a:t>
            </a:r>
            <a:r>
              <a:rPr lang="ru-RU" dirty="0"/>
              <a:t> Адам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посів</a:t>
            </a:r>
            <a:r>
              <a:rPr lang="ru-RU" dirty="0"/>
              <a:t> посаду чиновника </a:t>
            </a:r>
            <a:r>
              <a:rPr lang="ru-RU" dirty="0" err="1"/>
              <a:t>канцелярії</a:t>
            </a:r>
            <a:r>
              <a:rPr lang="ru-RU" dirty="0"/>
              <a:t> генерал-губернатора. </a:t>
            </a:r>
            <a:r>
              <a:rPr lang="ru-RU" dirty="0" err="1"/>
              <a:t>Восени</a:t>
            </a:r>
            <a:r>
              <a:rPr lang="ru-RU" dirty="0"/>
              <a:t> 1826 р. поет </a:t>
            </a:r>
            <a:r>
              <a:rPr lang="ru-RU" dirty="0" err="1"/>
              <a:t>знайомиться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членами журналу «</a:t>
            </a:r>
            <a:r>
              <a:rPr lang="ru-RU" dirty="0" err="1"/>
              <a:t>Московскій</a:t>
            </a:r>
            <a:r>
              <a:rPr lang="ru-RU" dirty="0"/>
              <a:t> </a:t>
            </a:r>
            <a:r>
              <a:rPr lang="ru-RU" dirty="0" err="1"/>
              <a:t>телеграфъ</a:t>
            </a:r>
            <a:r>
              <a:rPr lang="ru-RU" dirty="0"/>
              <a:t>», </a:t>
            </a:r>
            <a:r>
              <a:rPr lang="ru-RU" dirty="0" err="1"/>
              <a:t>поетами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письменниками</a:t>
            </a:r>
            <a:r>
              <a:rPr lang="ru-RU" dirty="0"/>
              <a:t>.</a:t>
            </a:r>
          </a:p>
          <a:p>
            <a:r>
              <a:rPr lang="ru-RU" dirty="0" err="1"/>
              <a:t>Найяскравішим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знайомство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видатним</a:t>
            </a:r>
            <a:r>
              <a:rPr lang="ru-RU" dirty="0"/>
              <a:t> </a:t>
            </a:r>
            <a:r>
              <a:rPr lang="ru-RU" dirty="0" err="1"/>
              <a:t>російським</a:t>
            </a:r>
            <a:r>
              <a:rPr lang="ru-RU" dirty="0"/>
              <a:t> </a:t>
            </a:r>
            <a:r>
              <a:rPr lang="ru-RU" dirty="0" err="1"/>
              <a:t>поетом</a:t>
            </a:r>
            <a:r>
              <a:rPr lang="ru-RU" dirty="0"/>
              <a:t> </a:t>
            </a:r>
            <a:r>
              <a:rPr lang="ru-RU" u="sng" dirty="0" err="1">
                <a:hlinkClick r:id="rId6" tooltip="Пушкін"/>
              </a:rPr>
              <a:t>Олександром</a:t>
            </a:r>
            <a:r>
              <a:rPr lang="ru-RU" u="sng" dirty="0">
                <a:hlinkClick r:id="rId6" tooltip="Пушкін"/>
              </a:rPr>
              <a:t> </a:t>
            </a:r>
            <a:r>
              <a:rPr lang="ru-RU" u="sng" dirty="0" err="1">
                <a:hlinkClick r:id="rId6" tooltip="Пушкін"/>
              </a:rPr>
              <a:t>Пушкіним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переїзду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 у </a:t>
            </a:r>
            <a:r>
              <a:rPr lang="ru-RU" dirty="0" err="1"/>
              <a:t>квітні</a:t>
            </a:r>
            <a:r>
              <a:rPr lang="ru-RU" dirty="0"/>
              <a:t> </a:t>
            </a:r>
            <a:r>
              <a:rPr lang="ru-RU" dirty="0">
                <a:hlinkClick r:id="rId7" tooltip="1828"/>
              </a:rPr>
              <a:t>1828</a:t>
            </a:r>
            <a:r>
              <a:rPr lang="ru-RU" dirty="0"/>
              <a:t> р. до Петербурга вони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Пушкіним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найкращими</a:t>
            </a:r>
            <a:r>
              <a:rPr lang="ru-RU" dirty="0"/>
              <a:t> </a:t>
            </a:r>
            <a:r>
              <a:rPr lang="ru-RU" dirty="0" err="1"/>
              <a:t>друзями</a:t>
            </a:r>
            <a:r>
              <a:rPr lang="ru-RU" dirty="0"/>
              <a:t>, </a:t>
            </a:r>
            <a:r>
              <a:rPr lang="ru-RU" dirty="0" err="1"/>
              <a:t>ходять</a:t>
            </a:r>
            <a:r>
              <a:rPr lang="ru-RU" dirty="0"/>
              <a:t> на </a:t>
            </a:r>
            <a:r>
              <a:rPr lang="ru-RU" dirty="0" err="1"/>
              <a:t>літературні</a:t>
            </a:r>
            <a:r>
              <a:rPr lang="ru-RU" dirty="0"/>
              <a:t> </a:t>
            </a:r>
            <a:r>
              <a:rPr lang="ru-RU" dirty="0" err="1"/>
              <a:t>вечори</a:t>
            </a:r>
            <a:r>
              <a:rPr lang="ru-RU" dirty="0"/>
              <a:t>, </a:t>
            </a:r>
            <a:r>
              <a:rPr lang="ru-RU" dirty="0" err="1"/>
              <a:t>діляться</a:t>
            </a:r>
            <a:r>
              <a:rPr lang="ru-RU" dirty="0"/>
              <a:t> </a:t>
            </a:r>
            <a:r>
              <a:rPr lang="ru-RU" dirty="0" err="1"/>
              <a:t>враженнями</a:t>
            </a:r>
            <a:r>
              <a:rPr lang="ru-RU" dirty="0"/>
              <a:t> про </a:t>
            </a:r>
            <a:r>
              <a:rPr lang="ru-RU" dirty="0" err="1"/>
              <a:t>прочитані</a:t>
            </a:r>
            <a:r>
              <a:rPr lang="ru-RU" dirty="0"/>
              <a:t> твори.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перекладає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Пушкіна</a:t>
            </a:r>
            <a:r>
              <a:rPr lang="ru-RU" dirty="0"/>
              <a:t> </a:t>
            </a:r>
            <a:r>
              <a:rPr lang="ru-RU" dirty="0" err="1"/>
              <a:t>польською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 У журналах </a:t>
            </a:r>
            <a:r>
              <a:rPr lang="ru-RU" dirty="0" err="1"/>
              <a:t>і</a:t>
            </a:r>
            <a:r>
              <a:rPr lang="ru-RU" dirty="0"/>
              <a:t> альманахах в </a:t>
            </a:r>
            <a:r>
              <a:rPr lang="ru-RU" dirty="0" err="1"/>
              <a:t>період</a:t>
            </a:r>
            <a:r>
              <a:rPr lang="ru-RU" dirty="0"/>
              <a:t> 1826—1830 роках </a:t>
            </a:r>
            <a:r>
              <a:rPr lang="ru-RU" dirty="0" err="1"/>
              <a:t>друкувалися</a:t>
            </a:r>
            <a:r>
              <a:rPr lang="ru-RU" dirty="0"/>
              <a:t> твори </a:t>
            </a:r>
            <a:r>
              <a:rPr lang="ru-RU" dirty="0" err="1"/>
              <a:t>Міцкевича</a:t>
            </a:r>
            <a:r>
              <a:rPr lang="ru-RU" dirty="0"/>
              <a:t>: </a:t>
            </a:r>
            <a:r>
              <a:rPr lang="ru-RU" dirty="0" err="1"/>
              <a:t>балади</a:t>
            </a:r>
            <a:r>
              <a:rPr lang="ru-RU" dirty="0"/>
              <a:t>, «</a:t>
            </a:r>
            <a:r>
              <a:rPr lang="ru-RU" dirty="0" err="1"/>
              <a:t>Сонети</a:t>
            </a:r>
            <a:r>
              <a:rPr lang="ru-RU" dirty="0"/>
              <a:t>», «</a:t>
            </a:r>
            <a:r>
              <a:rPr lang="ru-RU" dirty="0" err="1"/>
              <a:t>Фарис</a:t>
            </a:r>
            <a:r>
              <a:rPr lang="ru-RU" dirty="0"/>
              <a:t>», «Конрад </a:t>
            </a:r>
            <a:r>
              <a:rPr lang="ru-RU" dirty="0" err="1"/>
              <a:t>Валлендор</a:t>
            </a:r>
            <a:r>
              <a:rPr lang="ru-RU" dirty="0"/>
              <a:t>», «</a:t>
            </a:r>
            <a:r>
              <a:rPr lang="ru-RU" dirty="0" err="1"/>
              <a:t>Дзяди</a:t>
            </a:r>
            <a:r>
              <a:rPr lang="ru-RU" dirty="0"/>
              <a:t>». </a:t>
            </a:r>
            <a:r>
              <a:rPr lang="ru-RU" dirty="0" err="1"/>
              <a:t>Епіграфом</a:t>
            </a:r>
            <a:r>
              <a:rPr lang="ru-RU" dirty="0"/>
              <a:t> до циклу «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» стали слова </a:t>
            </a:r>
            <a:r>
              <a:rPr lang="ru-RU" dirty="0">
                <a:hlinkClick r:id="rId8" tooltip="Гете"/>
              </a:rPr>
              <a:t>Гете</a:t>
            </a:r>
            <a:r>
              <a:rPr lang="ru-RU" dirty="0"/>
              <a:t>: «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, повинен </a:t>
            </a:r>
            <a:r>
              <a:rPr lang="ru-RU" dirty="0" err="1"/>
              <a:t>поїхати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країну</a:t>
            </a:r>
            <a:r>
              <a:rPr lang="ru-RU" dirty="0"/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771530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В </a:t>
            </a:r>
            <a:r>
              <a:rPr lang="ru-RU" sz="2800" b="1" dirty="0" err="1"/>
              <a:t>еміграції</a:t>
            </a:r>
            <a:endParaRPr lang="ru-RU" sz="2800" b="1" dirty="0"/>
          </a:p>
          <a:p>
            <a:r>
              <a:rPr lang="ru-RU" dirty="0"/>
              <a:t>За поему «Конрад </a:t>
            </a:r>
            <a:r>
              <a:rPr lang="ru-RU" dirty="0" err="1"/>
              <a:t>Валленрод</a:t>
            </a:r>
            <a:r>
              <a:rPr lang="ru-RU" dirty="0"/>
              <a:t>»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переслідувати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врятувався</a:t>
            </a:r>
            <a:r>
              <a:rPr lang="ru-RU" dirty="0"/>
              <a:t> </a:t>
            </a:r>
            <a:r>
              <a:rPr lang="ru-RU" dirty="0" err="1"/>
              <a:t>виїздом</a:t>
            </a:r>
            <a:r>
              <a:rPr lang="ru-RU" dirty="0"/>
              <a:t> за кордон у </a:t>
            </a:r>
            <a:r>
              <a:rPr lang="ru-RU" dirty="0" err="1"/>
              <a:t>травні</a:t>
            </a:r>
            <a:r>
              <a:rPr lang="ru-RU" dirty="0"/>
              <a:t> </a:t>
            </a:r>
            <a:r>
              <a:rPr lang="ru-RU" dirty="0">
                <a:hlinkClick r:id="rId2" tooltip="1829"/>
              </a:rPr>
              <a:t>1829</a:t>
            </a:r>
            <a:r>
              <a:rPr lang="ru-RU" dirty="0"/>
              <a:t> року.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фатальною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: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поет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повернутися</a:t>
            </a:r>
            <a:r>
              <a:rPr lang="ru-RU" dirty="0"/>
              <a:t> до </a:t>
            </a:r>
            <a:r>
              <a:rPr lang="ru-RU" dirty="0" err="1">
                <a:hlinkClick r:id="rId3" tooltip="Литва"/>
              </a:rPr>
              <a:t>Литви</a:t>
            </a:r>
            <a:r>
              <a:rPr lang="ru-RU" dirty="0"/>
              <a:t> та </a:t>
            </a:r>
            <a:r>
              <a:rPr lang="ru-RU" dirty="0" err="1"/>
              <a:t>Польщі</a:t>
            </a:r>
            <a:r>
              <a:rPr lang="ru-RU" dirty="0"/>
              <a:t>. У </a:t>
            </a:r>
            <a:r>
              <a:rPr lang="ru-RU" dirty="0">
                <a:hlinkClick r:id="rId4" tooltip="1840"/>
              </a:rPr>
              <a:t>1840</a:t>
            </a:r>
            <a:r>
              <a:rPr lang="ru-RU" dirty="0"/>
              <a:t>—</a:t>
            </a:r>
            <a:r>
              <a:rPr lang="ru-RU" dirty="0">
                <a:hlinkClick r:id="rId5" tooltip="1842"/>
              </a:rPr>
              <a:t>1842</a:t>
            </a:r>
            <a:r>
              <a:rPr lang="ru-RU" dirty="0"/>
              <a:t> </a:t>
            </a:r>
            <a:r>
              <a:rPr lang="ru-RU" dirty="0" err="1"/>
              <a:t>читає</a:t>
            </a:r>
            <a:r>
              <a:rPr lang="ru-RU" dirty="0"/>
              <a:t> курс </a:t>
            </a:r>
            <a:r>
              <a:rPr lang="ru-RU" dirty="0" err="1">
                <a:hlinkClick r:id="rId6" tooltip="Слов'яни"/>
              </a:rPr>
              <a:t>слов'янської</a:t>
            </a:r>
            <a:r>
              <a:rPr lang="ru-RU" dirty="0"/>
              <a:t> </a:t>
            </a:r>
            <a:r>
              <a:rPr lang="ru-RU" dirty="0" err="1"/>
              <a:t>літератури</a:t>
            </a:r>
            <a:r>
              <a:rPr lang="ru-RU" dirty="0"/>
              <a:t> в </a:t>
            </a:r>
            <a:r>
              <a:rPr lang="ru-RU" i="1" dirty="0"/>
              <a:t>Коллеж де Франс</a:t>
            </a:r>
            <a:r>
              <a:rPr lang="ru-RU" dirty="0"/>
              <a:t> у </a:t>
            </a:r>
            <a:r>
              <a:rPr lang="ru-RU" dirty="0" err="1">
                <a:hlinkClick r:id="rId7" tooltip="Париж"/>
              </a:rPr>
              <a:t>Парижі</a:t>
            </a:r>
            <a:r>
              <a:rPr lang="ru-RU" dirty="0"/>
              <a:t>. Там </a:t>
            </a:r>
            <a:r>
              <a:rPr lang="ru-RU" dirty="0" err="1"/>
              <a:t>була</a:t>
            </a:r>
            <a:r>
              <a:rPr lang="ru-RU" dirty="0"/>
              <a:t> видана поема «Пан </a:t>
            </a:r>
            <a:r>
              <a:rPr lang="ru-RU" dirty="0" err="1"/>
              <a:t>Тадеуш</a:t>
            </a:r>
            <a:r>
              <a:rPr lang="ru-RU" dirty="0"/>
              <a:t>» (1834).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Адам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провів</a:t>
            </a:r>
            <a:r>
              <a:rPr lang="ru-RU" dirty="0"/>
              <a:t> у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скруті</a:t>
            </a:r>
            <a:r>
              <a:rPr lang="ru-RU" dirty="0"/>
              <a:t>. </a:t>
            </a:r>
            <a:r>
              <a:rPr lang="ru-RU" dirty="0" err="1"/>
              <a:t>Тільки</a:t>
            </a:r>
            <a:r>
              <a:rPr lang="ru-RU" dirty="0"/>
              <a:t> у </a:t>
            </a:r>
            <a:r>
              <a:rPr lang="ru-RU" dirty="0">
                <a:hlinkClick r:id="rId8" tooltip="1852"/>
              </a:rPr>
              <a:t>1852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роботу </a:t>
            </a:r>
            <a:r>
              <a:rPr lang="ru-RU" dirty="0" err="1"/>
              <a:t>бібліотекаря</a:t>
            </a:r>
            <a:r>
              <a:rPr lang="ru-RU" dirty="0"/>
              <a:t> </a:t>
            </a:r>
            <a:r>
              <a:rPr lang="ru-RU" dirty="0" err="1"/>
              <a:t>книгозбірні</a:t>
            </a:r>
            <a:r>
              <a:rPr lang="ru-RU" dirty="0"/>
              <a:t> Арсенал в </a:t>
            </a:r>
            <a:r>
              <a:rPr lang="ru-RU" dirty="0" err="1"/>
              <a:t>Парижі</a:t>
            </a:r>
            <a:r>
              <a:rPr lang="ru-RU" dirty="0"/>
              <a:t>. У квітні</a:t>
            </a:r>
            <a:r>
              <a:rPr lang="ru-RU" dirty="0">
                <a:hlinkClick r:id="rId9" tooltip="1855"/>
              </a:rPr>
              <a:t>1855</a:t>
            </a:r>
            <a:r>
              <a:rPr lang="ru-RU" dirty="0"/>
              <a:t> року померла </a:t>
            </a:r>
            <a:r>
              <a:rPr lang="ru-RU" dirty="0" err="1"/>
              <a:t>його</a:t>
            </a:r>
            <a:r>
              <a:rPr lang="ru-RU" dirty="0"/>
              <a:t> дружина, </a:t>
            </a:r>
            <a:r>
              <a:rPr lang="ru-RU" dirty="0" err="1"/>
              <a:t>залишивши</a:t>
            </a:r>
            <a:r>
              <a:rPr lang="ru-RU" dirty="0"/>
              <a:t> сиротами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а 26 листопада того ж року </a:t>
            </a:r>
            <a:r>
              <a:rPr lang="ru-RU" dirty="0" err="1"/>
              <a:t>раптово</a:t>
            </a:r>
            <a:r>
              <a:rPr lang="ru-RU" dirty="0"/>
              <a:t> </a:t>
            </a:r>
            <a:r>
              <a:rPr lang="ru-RU" dirty="0" err="1"/>
              <a:t>помирає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 err="1">
                <a:hlinkClick r:id="rId10" tooltip="Холера"/>
              </a:rPr>
              <a:t>холери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сам поет у далекому </a:t>
            </a:r>
            <a:r>
              <a:rPr lang="ru-RU" dirty="0" err="1">
                <a:hlinkClick r:id="rId11" tooltip="Константинополь"/>
              </a:rPr>
              <a:t>Константинополі</a:t>
            </a:r>
            <a:r>
              <a:rPr lang="ru-RU" dirty="0"/>
              <a:t> в </a:t>
            </a:r>
            <a:r>
              <a:rPr lang="ru-RU" dirty="0" err="1"/>
              <a:t>помешканні</a:t>
            </a:r>
            <a:r>
              <a:rPr lang="ru-RU" dirty="0"/>
              <a:t> </a:t>
            </a:r>
            <a:r>
              <a:rPr lang="ru-RU" dirty="0" err="1">
                <a:hlinkClick r:id="rId12" tooltip="Чайковський Михайло Станіславович"/>
              </a:rPr>
              <a:t>Михайла</a:t>
            </a:r>
            <a:r>
              <a:rPr lang="ru-RU" dirty="0">
                <a:hlinkClick r:id="rId12" tooltip="Чайковський Михайло Станіславович"/>
              </a:rPr>
              <a:t> </a:t>
            </a:r>
            <a:r>
              <a:rPr lang="ru-RU" dirty="0" err="1">
                <a:hlinkClick r:id="rId12" tooltip="Чайковський Михайло Станіславович"/>
              </a:rPr>
              <a:t>Чайковського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перевезли до Парижа, а через 40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перепоховали</a:t>
            </a:r>
            <a:r>
              <a:rPr lang="ru-RU" dirty="0"/>
              <a:t> у </a:t>
            </a:r>
            <a:r>
              <a:rPr lang="ru-RU" dirty="0" err="1"/>
              <a:t>Вавельських</a:t>
            </a:r>
            <a:r>
              <a:rPr lang="ru-RU" dirty="0"/>
              <a:t> </a:t>
            </a:r>
            <a:r>
              <a:rPr lang="ru-RU" dirty="0" err="1"/>
              <a:t>підземеллях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 </a:t>
            </a:r>
            <a:r>
              <a:rPr lang="ru-RU" dirty="0" err="1">
                <a:hlinkClick r:id="rId13" tooltip="Краків"/>
              </a:rPr>
              <a:t>Кракові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778674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1822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виданий</a:t>
            </a:r>
            <a:r>
              <a:rPr lang="ru-RU" dirty="0"/>
              <a:t> перший том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увійшли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балади</a:t>
            </a:r>
            <a:r>
              <a:rPr lang="ru-RU" dirty="0"/>
              <a:t> та </a:t>
            </a:r>
            <a:r>
              <a:rPr lang="ru-RU" dirty="0" err="1"/>
              <a:t>романси</a:t>
            </a:r>
            <a:r>
              <a:rPr lang="ru-RU" dirty="0"/>
              <a:t>. </a:t>
            </a:r>
            <a:r>
              <a:rPr lang="ru-RU" dirty="0" err="1"/>
              <a:t>Ідеї</a:t>
            </a:r>
            <a:r>
              <a:rPr lang="ru-RU" dirty="0"/>
              <a:t> та теми, </a:t>
            </a:r>
            <a:r>
              <a:rPr lang="ru-RU" dirty="0" err="1"/>
              <a:t>започатковані</a:t>
            </a:r>
            <a:r>
              <a:rPr lang="ru-RU" dirty="0"/>
              <a:t> в </a:t>
            </a:r>
            <a:r>
              <a:rPr lang="ru-RU" dirty="0" err="1"/>
              <a:t>баладах</a:t>
            </a:r>
            <a:r>
              <a:rPr lang="ru-RU" dirty="0"/>
              <a:t>,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розвинув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великих </a:t>
            </a:r>
            <a:r>
              <a:rPr lang="ru-RU" dirty="0" err="1"/>
              <a:t>творах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: у поемах "</a:t>
            </a:r>
            <a:r>
              <a:rPr lang="ru-RU" dirty="0" err="1"/>
              <a:t>Гражина</a:t>
            </a:r>
            <a:r>
              <a:rPr lang="ru-RU" dirty="0"/>
              <a:t>" </a:t>
            </a:r>
            <a:r>
              <a:rPr lang="ru-RU" dirty="0" err="1"/>
              <a:t>і</a:t>
            </a:r>
            <a:r>
              <a:rPr lang="ru-RU" dirty="0"/>
              <a:t> "</a:t>
            </a:r>
            <a:r>
              <a:rPr lang="ru-RU" dirty="0" err="1"/>
              <a:t>Дзяди</a:t>
            </a:r>
            <a:r>
              <a:rPr lang="ru-RU" dirty="0"/>
              <a:t>" (2 </a:t>
            </a:r>
            <a:r>
              <a:rPr lang="ru-RU" dirty="0" err="1"/>
              <a:t>і</a:t>
            </a:r>
            <a:r>
              <a:rPr lang="ru-RU" dirty="0"/>
              <a:t> 4 </a:t>
            </a:r>
            <a:r>
              <a:rPr lang="ru-RU" dirty="0" err="1"/>
              <a:t>частини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увійшли</a:t>
            </a:r>
            <a:r>
              <a:rPr lang="ru-RU" dirty="0"/>
              <a:t> до другого тому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. </a:t>
            </a:r>
            <a:r>
              <a:rPr lang="ru-RU" dirty="0" err="1"/>
              <a:t>Патріотичний</a:t>
            </a:r>
            <a:r>
              <a:rPr lang="ru-RU" dirty="0"/>
              <a:t> сюжет </a:t>
            </a:r>
            <a:r>
              <a:rPr lang="ru-RU" dirty="0" err="1"/>
              <a:t>балади</a:t>
            </a:r>
            <a:r>
              <a:rPr lang="ru-RU" dirty="0"/>
              <a:t> "</a:t>
            </a:r>
            <a:r>
              <a:rPr lang="ru-RU" dirty="0" err="1"/>
              <a:t>Світязь</a:t>
            </a:r>
            <a:r>
              <a:rPr lang="ru-RU" dirty="0"/>
              <a:t>" - про подвиг народу,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загинув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піддався</a:t>
            </a:r>
            <a:r>
              <a:rPr lang="ru-RU" dirty="0"/>
              <a:t> </a:t>
            </a:r>
            <a:r>
              <a:rPr lang="ru-RU" dirty="0" err="1"/>
              <a:t>ворогові</a:t>
            </a:r>
            <a:r>
              <a:rPr lang="ru-RU" dirty="0"/>
              <a:t>,- </a:t>
            </a:r>
            <a:r>
              <a:rPr lang="ru-RU" dirty="0" err="1"/>
              <a:t>перегукується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сюжетом </a:t>
            </a:r>
            <a:r>
              <a:rPr lang="ru-RU" dirty="0" err="1"/>
              <a:t>поеми</a:t>
            </a:r>
            <a:r>
              <a:rPr lang="ru-RU" dirty="0"/>
              <a:t> "</a:t>
            </a:r>
            <a:r>
              <a:rPr lang="ru-RU" dirty="0" err="1"/>
              <a:t>Гражина</a:t>
            </a:r>
            <a:r>
              <a:rPr lang="ru-RU" dirty="0"/>
              <a:t>", у </a:t>
            </a:r>
            <a:r>
              <a:rPr lang="ru-RU" dirty="0" err="1"/>
              <a:t>якій</a:t>
            </a:r>
            <a:r>
              <a:rPr lang="ru-RU" dirty="0"/>
              <a:t> описана </a:t>
            </a:r>
            <a:r>
              <a:rPr lang="ru-RU" dirty="0" err="1"/>
              <a:t>героїчна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литовського</a:t>
            </a:r>
            <a:r>
              <a:rPr lang="ru-RU" dirty="0"/>
              <a:t> народу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хрестоносців</a:t>
            </a:r>
            <a:r>
              <a:rPr lang="ru-RU" dirty="0"/>
              <a:t>. В основу сюжету </a:t>
            </a:r>
            <a:r>
              <a:rPr lang="ru-RU" dirty="0" err="1"/>
              <a:t>поеми</a:t>
            </a:r>
            <a:r>
              <a:rPr lang="ru-RU" dirty="0"/>
              <a:t> "</a:t>
            </a:r>
            <a:r>
              <a:rPr lang="ru-RU" dirty="0" err="1"/>
              <a:t>Гражина</a:t>
            </a:r>
            <a:r>
              <a:rPr lang="ru-RU" dirty="0"/>
              <a:t>" </a:t>
            </a:r>
            <a:r>
              <a:rPr lang="ru-RU" dirty="0" err="1"/>
              <a:t>покладений</a:t>
            </a:r>
            <a:r>
              <a:rPr lang="ru-RU" dirty="0"/>
              <a:t> </a:t>
            </a:r>
            <a:r>
              <a:rPr lang="ru-RU" dirty="0" err="1"/>
              <a:t>реальний</a:t>
            </a:r>
            <a:r>
              <a:rPr lang="ru-RU" dirty="0"/>
              <a:t> </a:t>
            </a:r>
            <a:r>
              <a:rPr lang="ru-RU" dirty="0" err="1"/>
              <a:t>епізод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Литви</a:t>
            </a:r>
            <a:r>
              <a:rPr lang="ru-RU" dirty="0"/>
              <a:t> початку XV </a:t>
            </a:r>
            <a:r>
              <a:rPr lang="ru-RU" dirty="0" err="1"/>
              <a:t>століття</a:t>
            </a:r>
            <a:r>
              <a:rPr lang="ru-RU" dirty="0"/>
              <a:t>. (Князь </a:t>
            </a:r>
            <a:r>
              <a:rPr lang="ru-RU" dirty="0" err="1"/>
              <a:t>Новогрудка</a:t>
            </a:r>
            <a:r>
              <a:rPr lang="ru-RU" dirty="0"/>
              <a:t> </a:t>
            </a:r>
            <a:r>
              <a:rPr lang="ru-RU" dirty="0" err="1"/>
              <a:t>Литавор</a:t>
            </a:r>
            <a:r>
              <a:rPr lang="ru-RU" dirty="0"/>
              <a:t> </a:t>
            </a:r>
            <a:r>
              <a:rPr lang="ru-RU" dirty="0" err="1"/>
              <a:t>замислив</a:t>
            </a:r>
            <a:r>
              <a:rPr lang="ru-RU" dirty="0"/>
              <a:t> </a:t>
            </a:r>
            <a:r>
              <a:rPr lang="ru-RU" dirty="0" err="1"/>
              <a:t>зрадити</a:t>
            </a:r>
            <a:r>
              <a:rPr lang="ru-RU" dirty="0"/>
              <a:t> </a:t>
            </a:r>
            <a:r>
              <a:rPr lang="ru-RU" dirty="0" err="1"/>
              <a:t>литовського</a:t>
            </a:r>
            <a:r>
              <a:rPr lang="ru-RU" dirty="0"/>
              <a:t> князя </a:t>
            </a:r>
            <a:r>
              <a:rPr lang="ru-RU" dirty="0" err="1"/>
              <a:t>Вітольда</a:t>
            </a:r>
            <a:r>
              <a:rPr lang="ru-RU" dirty="0"/>
              <a:t> через те, </a:t>
            </a:r>
            <a:r>
              <a:rPr lang="ru-RU" dirty="0" err="1"/>
              <a:t>що</a:t>
            </a:r>
            <a:r>
              <a:rPr lang="ru-RU" dirty="0"/>
              <a:t> той не </a:t>
            </a:r>
            <a:r>
              <a:rPr lang="ru-RU" dirty="0" err="1"/>
              <a:t>хотів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Ліду</a:t>
            </a:r>
            <a:r>
              <a:rPr lang="ru-RU" dirty="0"/>
              <a:t>, </a:t>
            </a:r>
            <a:r>
              <a:rPr lang="ru-RU" dirty="0" err="1"/>
              <a:t>посаг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</a:t>
            </a:r>
            <a:r>
              <a:rPr lang="ru-RU" dirty="0" err="1"/>
              <a:t>Гражини</a:t>
            </a:r>
            <a:r>
              <a:rPr lang="ru-RU" dirty="0"/>
              <a:t>. Вона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зброю</a:t>
            </a:r>
            <a:r>
              <a:rPr lang="ru-RU" dirty="0"/>
              <a:t> </a:t>
            </a:r>
            <a:r>
              <a:rPr lang="ru-RU" dirty="0" err="1"/>
              <a:t>Литавора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до бою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тевтонських</a:t>
            </a:r>
            <a:r>
              <a:rPr lang="ru-RU" dirty="0"/>
              <a:t> </a:t>
            </a:r>
            <a:r>
              <a:rPr lang="ru-RU" dirty="0" err="1"/>
              <a:t>лицарів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котрого</a:t>
            </a:r>
            <a:r>
              <a:rPr lang="ru-RU" dirty="0"/>
              <a:t> </a:t>
            </a:r>
            <a:r>
              <a:rPr lang="ru-RU" dirty="0" err="1"/>
              <a:t>гине</a:t>
            </a:r>
            <a:r>
              <a:rPr lang="ru-RU" dirty="0"/>
              <a:t>. </a:t>
            </a:r>
            <a:r>
              <a:rPr lang="ru-RU" dirty="0" err="1"/>
              <a:t>Литавор</a:t>
            </a:r>
            <a:r>
              <a:rPr lang="ru-RU" dirty="0"/>
              <a:t> мстить за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/>
              <a:t>убиває</a:t>
            </a:r>
            <a:r>
              <a:rPr lang="ru-RU" dirty="0"/>
              <a:t> командора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спокутує</a:t>
            </a:r>
            <a:r>
              <a:rPr lang="ru-RU" dirty="0"/>
              <a:t> свою </a:t>
            </a:r>
            <a:r>
              <a:rPr lang="ru-RU" dirty="0" err="1"/>
              <a:t>провину</a:t>
            </a:r>
            <a:r>
              <a:rPr lang="ru-RU" dirty="0"/>
              <a:t>, </a:t>
            </a:r>
            <a:r>
              <a:rPr lang="ru-RU" dirty="0" err="1"/>
              <a:t>сходячи</a:t>
            </a:r>
            <a:r>
              <a:rPr lang="ru-RU" dirty="0"/>
              <a:t> на </a:t>
            </a:r>
            <a:r>
              <a:rPr lang="ru-RU" dirty="0" err="1"/>
              <a:t>багаття</a:t>
            </a:r>
            <a:r>
              <a:rPr lang="ru-RU" dirty="0"/>
              <a:t> разом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дружиною.) </a:t>
            </a:r>
            <a:r>
              <a:rPr lang="ru-RU" dirty="0" err="1"/>
              <a:t>Історичний</a:t>
            </a:r>
            <a:r>
              <a:rPr lang="ru-RU" dirty="0"/>
              <a:t> сюжет </a:t>
            </a:r>
            <a:r>
              <a:rPr lang="ru-RU" dirty="0" err="1"/>
              <a:t>під</a:t>
            </a:r>
            <a:r>
              <a:rPr lang="ru-RU" dirty="0"/>
              <a:t> пером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романтичного </a:t>
            </a:r>
            <a:r>
              <a:rPr lang="ru-RU" dirty="0" err="1"/>
              <a:t>забарвлення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яскраво</a:t>
            </a:r>
            <a:r>
              <a:rPr lang="ru-RU" dirty="0"/>
              <a:t>, </a:t>
            </a:r>
            <a:r>
              <a:rPr lang="ru-RU" dirty="0" err="1"/>
              <a:t>пристрасно</a:t>
            </a:r>
            <a:r>
              <a:rPr lang="ru-RU" dirty="0"/>
              <a:t> </a:t>
            </a:r>
            <a:r>
              <a:rPr lang="ru-RU" dirty="0" err="1"/>
              <a:t>оспівав</a:t>
            </a:r>
            <a:r>
              <a:rPr lang="ru-RU" dirty="0"/>
              <a:t> подвиг </a:t>
            </a:r>
            <a:r>
              <a:rPr lang="ru-RU" dirty="0" err="1"/>
              <a:t>відважної</a:t>
            </a:r>
            <a:r>
              <a:rPr lang="ru-RU" dirty="0"/>
              <a:t> </a:t>
            </a:r>
            <a:r>
              <a:rPr lang="ru-RU" dirty="0" err="1"/>
              <a:t>героїні</a:t>
            </a:r>
            <a:r>
              <a:rPr lang="ru-RU" dirty="0"/>
              <a:t>. </a:t>
            </a:r>
            <a:r>
              <a:rPr lang="ru-RU" dirty="0" err="1"/>
              <a:t>Організацію</a:t>
            </a:r>
            <a:r>
              <a:rPr lang="ru-RU" dirty="0"/>
              <a:t>, до </a:t>
            </a:r>
            <a:r>
              <a:rPr lang="ru-RU" dirty="0" err="1"/>
              <a:t>котрої</a:t>
            </a:r>
            <a:r>
              <a:rPr lang="ru-RU" dirty="0"/>
              <a:t> належав </a:t>
            </a:r>
            <a:r>
              <a:rPr lang="ru-RU" dirty="0" err="1"/>
              <a:t>Міцкевич</a:t>
            </a:r>
            <a:r>
              <a:rPr lang="ru-RU" dirty="0"/>
              <a:t>, </a:t>
            </a:r>
            <a:r>
              <a:rPr lang="ru-RU" dirty="0" err="1"/>
              <a:t>викрили</a:t>
            </a:r>
            <a:r>
              <a:rPr lang="ru-RU" dirty="0"/>
              <a:t> </a:t>
            </a:r>
            <a:r>
              <a:rPr lang="ru-RU" dirty="0" err="1"/>
              <a:t>царські</a:t>
            </a:r>
            <a:r>
              <a:rPr lang="ru-RU" dirty="0"/>
              <a:t> </a:t>
            </a:r>
            <a:r>
              <a:rPr lang="ru-RU" dirty="0" err="1"/>
              <a:t>шпигуни</a:t>
            </a:r>
            <a:r>
              <a:rPr lang="ru-RU" dirty="0"/>
              <a:t> та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польські</a:t>
            </a:r>
            <a:r>
              <a:rPr lang="ru-RU" dirty="0"/>
              <a:t> </a:t>
            </a:r>
            <a:r>
              <a:rPr lang="ru-RU" dirty="0" err="1"/>
              <a:t>посіпаки</a:t>
            </a:r>
            <a:r>
              <a:rPr lang="ru-RU" dirty="0"/>
              <a:t>. "</a:t>
            </a:r>
            <a:r>
              <a:rPr lang="ru-RU" dirty="0" err="1"/>
              <a:t>Філоматів</a:t>
            </a:r>
            <a:r>
              <a:rPr lang="ru-RU" dirty="0"/>
              <a:t>"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до них "</a:t>
            </a:r>
            <a:r>
              <a:rPr lang="ru-RU" dirty="0" err="1"/>
              <a:t>філаретів</a:t>
            </a:r>
            <a:r>
              <a:rPr lang="ru-RU" dirty="0"/>
              <a:t>" у 1823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заарештували</a:t>
            </a:r>
            <a:r>
              <a:rPr lang="ru-RU" dirty="0"/>
              <a:t>, </a:t>
            </a:r>
            <a:r>
              <a:rPr lang="ru-RU" dirty="0" err="1"/>
              <a:t>запроторили</a:t>
            </a:r>
            <a:r>
              <a:rPr lang="ru-RU" dirty="0"/>
              <a:t> до </a:t>
            </a:r>
            <a:r>
              <a:rPr lang="ru-RU" dirty="0" err="1"/>
              <a:t>в'язниці</a:t>
            </a:r>
            <a:r>
              <a:rPr lang="ru-RU" dirty="0"/>
              <a:t>, а </a:t>
            </a:r>
            <a:r>
              <a:rPr lang="ru-RU" dirty="0" err="1"/>
              <a:t>восени</a:t>
            </a:r>
            <a:r>
              <a:rPr lang="ru-RU" dirty="0"/>
              <a:t> 1824 року засудили до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покарань</a:t>
            </a:r>
            <a:r>
              <a:rPr lang="ru-RU" dirty="0"/>
              <a:t>. </a:t>
            </a:r>
            <a:r>
              <a:rPr lang="ru-RU" dirty="0" err="1"/>
              <a:t>Міцкевича</a:t>
            </a:r>
            <a:r>
              <a:rPr lang="ru-RU" dirty="0"/>
              <a:t> не </a:t>
            </a:r>
            <a:r>
              <a:rPr lang="ru-RU" dirty="0" err="1"/>
              <a:t>вислали</a:t>
            </a:r>
            <a:r>
              <a:rPr lang="ru-RU" dirty="0"/>
              <a:t> до </a:t>
            </a:r>
            <a:r>
              <a:rPr lang="ru-RU" dirty="0" err="1"/>
              <a:t>Сибіру</a:t>
            </a:r>
            <a:r>
              <a:rPr lang="ru-RU" dirty="0"/>
              <a:t>, не спровадили до </a:t>
            </a:r>
            <a:r>
              <a:rPr lang="ru-RU" dirty="0" err="1"/>
              <a:t>війська</a:t>
            </a:r>
            <a:r>
              <a:rPr lang="ru-RU" dirty="0"/>
              <a:t> -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наказано </a:t>
            </a:r>
            <a:r>
              <a:rPr lang="ru-RU" dirty="0" err="1"/>
              <a:t>вирушити</a:t>
            </a:r>
            <a:r>
              <a:rPr lang="ru-RU" dirty="0"/>
              <a:t> до Петербурга.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79296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Перший </a:t>
            </a:r>
            <a:r>
              <a:rPr lang="ru-RU" dirty="0" err="1"/>
              <a:t>віршований</a:t>
            </a:r>
            <a:r>
              <a:rPr lang="ru-RU" dirty="0"/>
              <a:t> </a:t>
            </a:r>
            <a:r>
              <a:rPr lang="ru-RU" dirty="0" err="1"/>
              <a:t>збірник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 ("</a:t>
            </a:r>
            <a:r>
              <a:rPr lang="ru-RU" dirty="0" err="1"/>
              <a:t>Поезія</a:t>
            </a:r>
            <a:r>
              <a:rPr lang="ru-RU" dirty="0"/>
              <a:t>", т. 1, 1822) став </a:t>
            </a:r>
            <a:r>
              <a:rPr lang="ru-RU" dirty="0" err="1"/>
              <a:t>маніфестом</a:t>
            </a:r>
            <a:r>
              <a:rPr lang="ru-RU" dirty="0"/>
              <a:t> романтичного </a:t>
            </a:r>
            <a:r>
              <a:rPr lang="ru-RU" dirty="0" err="1"/>
              <a:t>напрямку</a:t>
            </a:r>
            <a:r>
              <a:rPr lang="ru-RU" dirty="0"/>
              <a:t> в </a:t>
            </a:r>
            <a:r>
              <a:rPr lang="ru-RU" dirty="0" err="1"/>
              <a:t>польській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. </a:t>
            </a:r>
            <a:r>
              <a:rPr lang="ru-RU" dirty="0" err="1"/>
              <a:t>Дo</a:t>
            </a:r>
            <a:r>
              <a:rPr lang="ru-RU" dirty="0"/>
              <a:t> 2-го тому "</a:t>
            </a:r>
            <a:r>
              <a:rPr lang="ru-RU" dirty="0" err="1"/>
              <a:t>Поезії</a:t>
            </a:r>
            <a:r>
              <a:rPr lang="ru-RU" dirty="0"/>
              <a:t>" (1823) </a:t>
            </a:r>
            <a:r>
              <a:rPr lang="ru-RU" dirty="0" err="1"/>
              <a:t>увійшла</a:t>
            </a:r>
            <a:r>
              <a:rPr lang="ru-RU" dirty="0"/>
              <a:t> романтична поема "</a:t>
            </a:r>
            <a:r>
              <a:rPr lang="ru-RU" dirty="0" err="1"/>
              <a:t>Гражина</a:t>
            </a:r>
            <a:r>
              <a:rPr lang="ru-RU" dirty="0"/>
              <a:t>",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поклала</a:t>
            </a:r>
            <a:r>
              <a:rPr lang="ru-RU" dirty="0"/>
              <a:t> початок жанру </a:t>
            </a:r>
            <a:r>
              <a:rPr lang="ru-RU" dirty="0" err="1"/>
              <a:t>т.зв</a:t>
            </a:r>
            <a:r>
              <a:rPr lang="ru-RU" dirty="0"/>
              <a:t>. </a:t>
            </a:r>
            <a:r>
              <a:rPr lang="ru-RU" dirty="0" err="1"/>
              <a:t>польської</a:t>
            </a:r>
            <a:r>
              <a:rPr lang="ru-RU" dirty="0"/>
              <a:t> "</a:t>
            </a:r>
            <a:r>
              <a:rPr lang="ru-RU" dirty="0" err="1"/>
              <a:t>поетичної</a:t>
            </a:r>
            <a:r>
              <a:rPr lang="ru-RU" dirty="0"/>
              <a:t> </a:t>
            </a:r>
            <a:r>
              <a:rPr lang="ru-RU" dirty="0" err="1"/>
              <a:t>повісті</a:t>
            </a:r>
            <a:r>
              <a:rPr lang="ru-RU" dirty="0"/>
              <a:t>"; написана на сюжет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Литви</a:t>
            </a:r>
            <a:r>
              <a:rPr lang="ru-RU" dirty="0"/>
              <a:t>, вона </a:t>
            </a:r>
            <a:r>
              <a:rPr lang="ru-RU" dirty="0" err="1"/>
              <a:t>утверджувала</a:t>
            </a:r>
            <a:r>
              <a:rPr lang="ru-RU" dirty="0"/>
              <a:t> подвиг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самопожертву</a:t>
            </a:r>
            <a:r>
              <a:rPr lang="ru-RU" dirty="0"/>
              <a:t> </a:t>
            </a:r>
            <a:r>
              <a:rPr lang="ru-RU" dirty="0" err="1"/>
              <a:t>героїчної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До другого тому </a:t>
            </a:r>
            <a:r>
              <a:rPr lang="ru-RU" dirty="0" err="1"/>
              <a:t>поезії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включені</a:t>
            </a:r>
            <a:r>
              <a:rPr lang="ru-RU" dirty="0"/>
              <a:t> 2 </a:t>
            </a:r>
            <a:r>
              <a:rPr lang="ru-RU" dirty="0" err="1"/>
              <a:t>і</a:t>
            </a:r>
            <a:r>
              <a:rPr lang="ru-RU" dirty="0"/>
              <a:t> 4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драматичної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 "</a:t>
            </a:r>
            <a:r>
              <a:rPr lang="ru-RU" dirty="0" err="1"/>
              <a:t>Дзяди</a:t>
            </a:r>
            <a:r>
              <a:rPr lang="ru-RU" dirty="0"/>
              <a:t>". Перша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 </a:t>
            </a:r>
            <a:r>
              <a:rPr lang="ru-RU" dirty="0" err="1"/>
              <a:t>залишилася</a:t>
            </a:r>
            <a:r>
              <a:rPr lang="ru-RU" dirty="0"/>
              <a:t> </a:t>
            </a:r>
            <a:r>
              <a:rPr lang="ru-RU" dirty="0" err="1"/>
              <a:t>незавершеною</a:t>
            </a:r>
            <a:r>
              <a:rPr lang="ru-RU" dirty="0"/>
              <a:t>, </a:t>
            </a:r>
            <a:r>
              <a:rPr lang="ru-RU" dirty="0" err="1"/>
              <a:t>третя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з'явилася</a:t>
            </a:r>
            <a:r>
              <a:rPr lang="ru-RU" dirty="0"/>
              <a:t> через десять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мала </a:t>
            </a:r>
            <a:r>
              <a:rPr lang="ru-RU" dirty="0" err="1"/>
              <a:t>самостійний</a:t>
            </a:r>
            <a:r>
              <a:rPr lang="ru-RU" dirty="0"/>
              <a:t> </a:t>
            </a:r>
            <a:r>
              <a:rPr lang="ru-RU" dirty="0" err="1"/>
              <a:t>характер.Прототипом</a:t>
            </a:r>
            <a:r>
              <a:rPr lang="ru-RU" dirty="0"/>
              <a:t> Адольфа из III части «</a:t>
            </a:r>
            <a:r>
              <a:rPr lang="ru-RU" dirty="0" err="1"/>
              <a:t>Дзядов</a:t>
            </a:r>
            <a:r>
              <a:rPr lang="ru-RU" dirty="0"/>
              <a:t>»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товариш</a:t>
            </a:r>
            <a:r>
              <a:rPr lang="ru-RU" dirty="0"/>
              <a:t> автора поет </a:t>
            </a:r>
            <a:r>
              <a:rPr lang="ru-RU" dirty="0">
                <a:hlinkClick r:id="rId2" tooltip="Янушкевич Адольф Михайлович"/>
              </a:rPr>
              <a:t>Адольф </a:t>
            </a:r>
            <a:r>
              <a:rPr lang="ru-RU" dirty="0" err="1">
                <a:hlinkClick r:id="rId2" tooltip="Янушкевич Адольф Михайлович"/>
              </a:rPr>
              <a:t>Янушкевич</a:t>
            </a:r>
            <a:r>
              <a:rPr lang="ru-RU" dirty="0"/>
              <a:t> . У </a:t>
            </a:r>
            <a:r>
              <a:rPr lang="ru-RU" dirty="0" err="1"/>
              <a:t>передмові</a:t>
            </a:r>
            <a:r>
              <a:rPr lang="ru-RU" dirty="0"/>
              <a:t> до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пояснює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: "</a:t>
            </a:r>
            <a:r>
              <a:rPr lang="ru-RU" dirty="0" err="1"/>
              <a:t>Дзяди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урочистого</a:t>
            </a:r>
            <a:r>
              <a:rPr lang="ru-RU" dirty="0"/>
              <a:t> обряду,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донині</a:t>
            </a:r>
            <a:r>
              <a:rPr lang="ru-RU" dirty="0"/>
              <a:t> </a:t>
            </a:r>
            <a:r>
              <a:rPr lang="ru-RU" dirty="0" err="1"/>
              <a:t>практикує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 люд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місцевостях</a:t>
            </a:r>
            <a:r>
              <a:rPr lang="ru-RU" dirty="0"/>
              <a:t> </a:t>
            </a:r>
            <a:r>
              <a:rPr lang="ru-RU" dirty="0" err="1"/>
              <a:t>Литви</a:t>
            </a:r>
            <a:r>
              <a:rPr lang="ru-RU" dirty="0"/>
              <a:t>, </a:t>
            </a:r>
            <a:r>
              <a:rPr lang="ru-RU" dirty="0" err="1"/>
              <a:t>Пруссії</a:t>
            </a:r>
            <a:r>
              <a:rPr lang="ru-RU" dirty="0"/>
              <a:t>, </a:t>
            </a:r>
            <a:r>
              <a:rPr lang="ru-RU" dirty="0" err="1"/>
              <a:t>Курляндії</a:t>
            </a:r>
            <a:r>
              <a:rPr lang="ru-RU" dirty="0"/>
              <a:t> в </a:t>
            </a:r>
            <a:r>
              <a:rPr lang="ru-RU" dirty="0" err="1"/>
              <a:t>пам'ять</a:t>
            </a:r>
            <a:r>
              <a:rPr lang="ru-RU" dirty="0"/>
              <a:t> "</a:t>
            </a:r>
            <a:r>
              <a:rPr lang="ru-RU" dirty="0" err="1"/>
              <a:t>дзядів</a:t>
            </a:r>
            <a:r>
              <a:rPr lang="ru-RU" dirty="0"/>
              <a:t>",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померлих</a:t>
            </a:r>
            <a:r>
              <a:rPr lang="ru-RU" dirty="0"/>
              <a:t> </a:t>
            </a:r>
            <a:r>
              <a:rPr lang="ru-RU" dirty="0" err="1"/>
              <a:t>предків</a:t>
            </a:r>
            <a:r>
              <a:rPr lang="ru-RU" dirty="0"/>
              <a:t>". </a:t>
            </a:r>
            <a:r>
              <a:rPr lang="ru-RU" dirty="0" err="1"/>
              <a:t>Міцкевича</a:t>
            </a:r>
            <a:r>
              <a:rPr lang="ru-RU" dirty="0"/>
              <a:t> полонила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старовинному</a:t>
            </a:r>
            <a:r>
              <a:rPr lang="ru-RU" dirty="0"/>
              <a:t> </a:t>
            </a:r>
            <a:r>
              <a:rPr lang="ru-RU" dirty="0" err="1"/>
              <a:t>обряді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романтична </a:t>
            </a:r>
            <a:r>
              <a:rPr lang="ru-RU" dirty="0" err="1"/>
              <a:t>таємничість</a:t>
            </a:r>
            <a:r>
              <a:rPr lang="ru-RU" dirty="0"/>
              <a:t>, </a:t>
            </a:r>
            <a:r>
              <a:rPr lang="ru-RU" dirty="0" err="1"/>
              <a:t>особлива</a:t>
            </a:r>
            <a:r>
              <a:rPr lang="ru-RU" dirty="0"/>
              <a:t> роль </a:t>
            </a:r>
            <a:r>
              <a:rPr lang="ru-RU" dirty="0" err="1"/>
              <a:t>долі</a:t>
            </a:r>
            <a:r>
              <a:rPr lang="ru-RU" dirty="0"/>
              <a:t> у </a:t>
            </a:r>
            <a:r>
              <a:rPr lang="ru-RU" dirty="0" err="1"/>
              <a:t>земних</a:t>
            </a:r>
            <a:r>
              <a:rPr lang="ru-RU" dirty="0"/>
              <a:t> справах людей. В перших </a:t>
            </a:r>
            <a:r>
              <a:rPr lang="ru-RU" dirty="0" err="1"/>
              <a:t>частинах</a:t>
            </a:r>
            <a:r>
              <a:rPr lang="ru-RU" dirty="0"/>
              <a:t> "</a:t>
            </a:r>
            <a:r>
              <a:rPr lang="ru-RU" dirty="0" err="1"/>
              <a:t>Дзядів</a:t>
            </a:r>
            <a:r>
              <a:rPr lang="ru-RU" dirty="0"/>
              <a:t>"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помітна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схема, яка </a:t>
            </a:r>
            <a:r>
              <a:rPr lang="ru-RU" dirty="0" err="1"/>
              <a:t>надалі</a:t>
            </a:r>
            <a:r>
              <a:rPr lang="ru-RU" dirty="0"/>
              <a:t> буде основною в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428604"/>
            <a:ext cx="77153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err="1"/>
              <a:t>Міцкевич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українська</a:t>
            </a:r>
            <a:r>
              <a:rPr lang="ru-RU" sz="2800" dirty="0"/>
              <a:t> культура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/>
              <a:t>Адама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20-30-х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en-TT" dirty="0"/>
              <a:t>XIX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перекладам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переспівам</a:t>
            </a:r>
            <a:r>
              <a:rPr lang="ru-RU" dirty="0"/>
              <a:t> </a:t>
            </a:r>
            <a:r>
              <a:rPr lang="ru-RU" dirty="0">
                <a:hlinkClick r:id="rId2" tooltip="Петро Гулак-Артемовський"/>
              </a:rPr>
              <a:t>П. </a:t>
            </a:r>
            <a:r>
              <a:rPr lang="ru-RU" dirty="0" err="1">
                <a:hlinkClick r:id="rId2" tooltip="Петро Гулак-Артемовський"/>
              </a:rPr>
              <a:t>Гулака-Артемовського</a:t>
            </a:r>
            <a:r>
              <a:rPr lang="ru-RU" dirty="0"/>
              <a:t>, </a:t>
            </a:r>
            <a:r>
              <a:rPr lang="ru-RU" dirty="0">
                <a:hlinkClick r:id="rId3" tooltip="Боровиковський Левко Іванович"/>
              </a:rPr>
              <a:t>Л. </a:t>
            </a:r>
            <a:r>
              <a:rPr lang="ru-RU" dirty="0" err="1">
                <a:hlinkClick r:id="rId3" tooltip="Боровиковський Левко Іванович"/>
              </a:rPr>
              <a:t>Боровиковського</a:t>
            </a:r>
            <a:r>
              <a:rPr lang="ru-RU" dirty="0"/>
              <a:t>, </a:t>
            </a:r>
            <a:r>
              <a:rPr lang="ru-RU" dirty="0">
                <a:hlinkClick r:id="rId4" tooltip="Шпигоцький Опанас Григорович"/>
              </a:rPr>
              <a:t>О. </a:t>
            </a:r>
            <a:r>
              <a:rPr lang="ru-RU" dirty="0" err="1">
                <a:hlinkClick r:id="rId4" tooltip="Шпигоцький Опанас Григорович"/>
              </a:rPr>
              <a:t>Шпигоцького</a:t>
            </a:r>
            <a:r>
              <a:rPr lang="ru-RU" dirty="0"/>
              <a:t>. </a:t>
            </a:r>
            <a:r>
              <a:rPr lang="ru-RU" dirty="0" err="1"/>
              <a:t>Поезією</a:t>
            </a:r>
            <a:r>
              <a:rPr lang="ru-RU" dirty="0"/>
              <a:t> Адама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захоплювався</a:t>
            </a:r>
            <a:r>
              <a:rPr lang="ru-RU" dirty="0"/>
              <a:t> </a:t>
            </a:r>
            <a:r>
              <a:rPr lang="ru-RU" dirty="0">
                <a:hlinkClick r:id="rId5" tooltip="Шевченко Тарас Григорович"/>
              </a:rPr>
              <a:t>Тарас Григорович Шевченко</a:t>
            </a:r>
            <a:r>
              <a:rPr lang="ru-RU" dirty="0"/>
              <a:t>.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твори </a:t>
            </a:r>
            <a:r>
              <a:rPr lang="ru-RU" dirty="0" err="1"/>
              <a:t>переклали</a:t>
            </a:r>
            <a:r>
              <a:rPr lang="ru-RU" dirty="0" err="1">
                <a:hlinkClick r:id="rId6" tooltip="Іван Франко"/>
              </a:rPr>
              <a:t>Іван</a:t>
            </a:r>
            <a:r>
              <a:rPr lang="ru-RU" dirty="0">
                <a:hlinkClick r:id="rId6" tooltip="Іван Франко"/>
              </a:rPr>
              <a:t> Франко</a:t>
            </a:r>
            <a:r>
              <a:rPr lang="ru-RU" dirty="0"/>
              <a:t>, </a:t>
            </a:r>
            <a:r>
              <a:rPr lang="ru-RU" dirty="0">
                <a:hlinkClick r:id="rId7" tooltip="Леся Українка"/>
              </a:rPr>
              <a:t>Леся </a:t>
            </a:r>
            <a:r>
              <a:rPr lang="ru-RU" dirty="0" err="1">
                <a:hlinkClick r:id="rId7" tooltip="Леся Українка"/>
              </a:rPr>
              <a:t>Українка</a:t>
            </a:r>
            <a:r>
              <a:rPr lang="ru-RU" dirty="0"/>
              <a:t>, </a:t>
            </a:r>
            <a:r>
              <a:rPr lang="ru-RU" dirty="0">
                <a:hlinkClick r:id="rId8" tooltip="Максим Рильський"/>
              </a:rPr>
              <a:t>Максим </a:t>
            </a:r>
            <a:r>
              <a:rPr lang="ru-RU" dirty="0" err="1">
                <a:hlinkClick r:id="rId8" tooltip="Максим Рильський"/>
              </a:rPr>
              <a:t>Рильський</a:t>
            </a:r>
            <a:r>
              <a:rPr lang="ru-RU" dirty="0"/>
              <a:t>, </a:t>
            </a:r>
            <a:r>
              <a:rPr lang="ru-RU" u="sng" dirty="0" err="1">
                <a:hlinkClick r:id="rId9" tooltip="Бажан Микола Платонович"/>
              </a:rPr>
              <a:t>Микола</a:t>
            </a:r>
            <a:r>
              <a:rPr lang="ru-RU" u="sng" dirty="0">
                <a:hlinkClick r:id="rId9" tooltip="Бажан Микола Платонович"/>
              </a:rPr>
              <a:t> Бажан</a:t>
            </a:r>
            <a:r>
              <a:rPr lang="ru-RU" dirty="0"/>
              <a:t>, </a:t>
            </a:r>
            <a:r>
              <a:rPr lang="ru-RU" dirty="0" err="1">
                <a:hlinkClick r:id="rId10" tooltip="Малишко Андрій Самійлович"/>
              </a:rPr>
              <a:t>Андрій</a:t>
            </a:r>
            <a:r>
              <a:rPr lang="ru-RU" dirty="0">
                <a:hlinkClick r:id="rId10" tooltip="Малишко Андрій Самійлович"/>
              </a:rPr>
              <a:t> </a:t>
            </a:r>
            <a:r>
              <a:rPr lang="ru-RU" dirty="0" err="1">
                <a:hlinkClick r:id="rId10" tooltip="Малишко Андрій Самійлович"/>
              </a:rPr>
              <a:t>Малишко</a:t>
            </a:r>
            <a:r>
              <a:rPr lang="ru-RU" dirty="0"/>
              <a:t> та </a:t>
            </a:r>
            <a:r>
              <a:rPr lang="ru-RU" dirty="0" err="1">
                <a:hlinkClick r:id="rId11" tooltip="Драч Іван Федорович"/>
              </a:rPr>
              <a:t>Іван</a:t>
            </a:r>
            <a:r>
              <a:rPr lang="ru-RU" dirty="0">
                <a:hlinkClick r:id="rId11" tooltip="Драч Іван Федорович"/>
              </a:rPr>
              <a:t> Драч</a:t>
            </a:r>
            <a:r>
              <a:rPr lang="ru-RU" dirty="0"/>
              <a:t>. Переклад </a:t>
            </a:r>
            <a:r>
              <a:rPr lang="ru-RU" dirty="0" err="1"/>
              <a:t>архітвору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,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епічної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 </a:t>
            </a:r>
            <a:r>
              <a:rPr lang="ru-RU" dirty="0">
                <a:hlinkClick r:id="rId12" tooltip="Пан Тадеуш"/>
              </a:rPr>
              <a:t>«Пан </a:t>
            </a:r>
            <a:r>
              <a:rPr lang="ru-RU" dirty="0" err="1">
                <a:hlinkClick r:id="rId12" tooltip="Пан Тадеуш"/>
              </a:rPr>
              <a:t>Тадеуш</a:t>
            </a:r>
            <a:r>
              <a:rPr lang="ru-RU" dirty="0">
                <a:hlinkClick r:id="rId12" tooltip="Пан Тадеуш"/>
              </a:rPr>
              <a:t>»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здійснював</a:t>
            </a:r>
            <a:r>
              <a:rPr lang="ru-RU" dirty="0"/>
              <a:t> М. </a:t>
            </a:r>
            <a:r>
              <a:rPr lang="ru-RU" dirty="0" err="1"/>
              <a:t>Рильський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середини</a:t>
            </a:r>
            <a:r>
              <a:rPr lang="ru-RU" dirty="0"/>
              <a:t> 1920-х до початку 1960-х </a:t>
            </a:r>
            <a:r>
              <a:rPr lang="ru-RU" dirty="0" err="1"/>
              <a:t>рр</a:t>
            </a:r>
            <a:r>
              <a:rPr lang="ru-RU" dirty="0"/>
              <a:t>., одноголосно </a:t>
            </a:r>
            <a:r>
              <a:rPr lang="ru-RU" dirty="0" err="1"/>
              <a:t>визнаний</a:t>
            </a:r>
            <a:r>
              <a:rPr lang="ru-RU" dirty="0"/>
              <a:t> </a:t>
            </a:r>
            <a:r>
              <a:rPr lang="ru-RU" dirty="0" err="1"/>
              <a:t>фахівцями</a:t>
            </a:r>
            <a:r>
              <a:rPr lang="ru-RU" dirty="0"/>
              <a:t> за </a:t>
            </a:r>
            <a:r>
              <a:rPr lang="ru-RU" dirty="0" err="1"/>
              <a:t>найкращу</a:t>
            </a:r>
            <a:r>
              <a:rPr lang="ru-RU" dirty="0"/>
              <a:t> </a:t>
            </a:r>
            <a:r>
              <a:rPr lang="ru-RU" dirty="0" err="1"/>
              <a:t>інтерпретацію</a:t>
            </a:r>
            <a:r>
              <a:rPr lang="ru-RU" dirty="0"/>
              <a:t> </a:t>
            </a:r>
            <a:r>
              <a:rPr lang="ru-RU" dirty="0" err="1"/>
              <a:t>поеми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1308" y="593866"/>
            <a:ext cx="782409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Походження</a:t>
            </a:r>
            <a:endParaRPr lang="ru-RU" sz="2800" dirty="0"/>
          </a:p>
          <a:p>
            <a:r>
              <a:rPr lang="ru-RU" dirty="0" err="1"/>
              <a:t>Хоча</a:t>
            </a:r>
            <a:r>
              <a:rPr lang="ru-RU" dirty="0"/>
              <a:t> Адам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польським</a:t>
            </a:r>
            <a:r>
              <a:rPr lang="ru-RU" dirty="0"/>
              <a:t> </a:t>
            </a:r>
            <a:r>
              <a:rPr lang="ru-RU" dirty="0" err="1"/>
              <a:t>поетом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твори </a:t>
            </a:r>
            <a:r>
              <a:rPr lang="ru-RU" dirty="0" err="1"/>
              <a:t>написані</a:t>
            </a:r>
            <a:r>
              <a:rPr lang="ru-RU" dirty="0"/>
              <a:t> </a:t>
            </a:r>
            <a:r>
              <a:rPr lang="ru-RU" dirty="0" err="1">
                <a:hlinkClick r:id="rId2" tooltip="Польська мова"/>
              </a:rPr>
              <a:t>польською</a:t>
            </a:r>
            <a:r>
              <a:rPr lang="ru-RU" dirty="0">
                <a:hlinkClick r:id="rId2" tooltip="Польська мова"/>
              </a:rPr>
              <a:t> </a:t>
            </a:r>
            <a:r>
              <a:rPr lang="ru-RU" dirty="0" err="1">
                <a:hlinkClick r:id="rId2" tooltip="Польська мова"/>
              </a:rPr>
              <a:t>мовою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досі</a:t>
            </a:r>
            <a:r>
              <a:rPr lang="ru-RU" dirty="0"/>
              <a:t> точно не </a:t>
            </a:r>
            <a:r>
              <a:rPr lang="ru-RU" dirty="0" err="1"/>
              <a:t>встановлено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автори</a:t>
            </a:r>
            <a:r>
              <a:rPr lang="ru-RU" dirty="0"/>
              <a:t> </a:t>
            </a:r>
            <a:r>
              <a:rPr lang="ru-RU" dirty="0" err="1"/>
              <a:t>описують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як «</a:t>
            </a:r>
            <a:r>
              <a:rPr lang="ru-RU" dirty="0" err="1"/>
              <a:t>польсько-литовського</a:t>
            </a:r>
            <a:r>
              <a:rPr lang="ru-RU" dirty="0"/>
              <a:t>» </a:t>
            </a:r>
            <a:r>
              <a:rPr lang="ru-RU" dirty="0" err="1"/>
              <a:t>поета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ж через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, </a:t>
            </a:r>
            <a:r>
              <a:rPr lang="ru-RU" dirty="0" err="1"/>
              <a:t>освіту</a:t>
            </a:r>
            <a:r>
              <a:rPr lang="ru-RU" dirty="0"/>
              <a:t> та </a:t>
            </a:r>
            <a:r>
              <a:rPr lang="ru-RU" dirty="0" err="1"/>
              <a:t>дитинство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білорусом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31</TotalTime>
  <Words>457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Слайд 1</vt:lpstr>
      <vt:lpstr>      Адам Міцкевич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Пам*ятник Адаму Міцкевичу у Львові</vt:lpstr>
      <vt:lpstr>Пам*ятник Адаму Міцкевичу у Івано-Франківську</vt:lpstr>
      <vt:lpstr>Слайд 12</vt:lpstr>
      <vt:lpstr>Марки з зображенням Адама Міцкевича: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4</cp:revision>
  <dcterms:created xsi:type="dcterms:W3CDTF">2012-02-27T14:54:42Z</dcterms:created>
  <dcterms:modified xsi:type="dcterms:W3CDTF">2012-02-27T15:25:53Z</dcterms:modified>
</cp:coreProperties>
</file>