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0614DE-3F14-4E9E-A23F-9BD015E0A51E}" type="datetimeFigureOut">
              <a:rPr lang="ru-RU" smtClean="0"/>
              <a:t>22.04.2013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BDCBEF-E758-48D3-8DDD-096EFE730D3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/>
              <a:t>Творчество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Антон Павлович Чехов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Художественные открытия Чехова оказали огромное влияние на литературу и </a:t>
            </a:r>
            <a:br>
              <a:rPr lang="ru-RU" dirty="0" smtClean="0"/>
            </a:br>
            <a:r>
              <a:rPr lang="ru-RU" dirty="0" smtClean="0"/>
              <a:t>театр 20 в. Его драматические произведения, переведенные на множество языков, стали неотъемлемой частью мирового театрального репертуара.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творчества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7808799_chehov_2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71480"/>
            <a:ext cx="4214842" cy="5450227"/>
          </a:xfrm>
          <a:prstGeom prst="rect">
            <a:avLst/>
          </a:prstGeom>
        </p:spPr>
      </p:pic>
      <p:pic>
        <p:nvPicPr>
          <p:cNvPr id="6" name="Рисунок 5" descr="anton_cecho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571480"/>
            <a:ext cx="4250880" cy="54721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Раннее творчество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24000"/>
            <a:ext cx="5043494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Свои первые рассказы Антон Павлович Чехов начал писать еще в школе, где он выпускал собственный рукописный журнал «Зритель». Эти рассказы остались неизвестными. А 1880 году, когда Чехову было 20 лет, в настоящих журналах появляются его первые юмористические рассказы, которые быстро стали популярными.</a:t>
            </a:r>
            <a:endParaRPr lang="ru-RU" dirty="0"/>
          </a:p>
        </p:txBody>
      </p:sp>
      <p:pic>
        <p:nvPicPr>
          <p:cNvPr id="6" name="Рисунок 5" descr="1332582326111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214422"/>
            <a:ext cx="3566329" cy="50463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572000"/>
          </a:xfrm>
        </p:spPr>
        <p:txBody>
          <a:bodyPr/>
          <a:lstStyle/>
          <a:p>
            <a:r>
              <a:rPr lang="ru-RU" dirty="0" smtClean="0"/>
              <a:t>Успех вдохновляет Чехова, он начинает много печататься в многочисленных юмористических </a:t>
            </a:r>
            <a:r>
              <a:rPr lang="ru-RU" dirty="0" smtClean="0"/>
              <a:t>изданиях. </a:t>
            </a:r>
            <a:r>
              <a:rPr lang="ru-RU" dirty="0" smtClean="0"/>
              <a:t>В ранних рассказах Чехов рассматривает много веселых и анекдотичных ситуаций. Это, наверное, потому, что веселость была в натуре самого автора. Читая некоторые произведения раннего Чехова, мы добродушно смеёмся над персонажами, которых одолевает жадность или тщеславие. Они могли бы жить в любую эпоху – с лёгкостью мы узнаем в них и себя.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857232"/>
            <a:ext cx="5214974" cy="507209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Например, рассказ «Хирургия». В этом рассказе Чехов хотел рассказать, что слова и дела часто расходятся. Фельдшер должен уметь лечить, но он не умеет лечить. А дьячок должен уметь терпеть боль и обиду, как учит вера и профессия, но вместо слов веры в адрес фельдшера </a:t>
            </a:r>
            <a:r>
              <a:rPr lang="ru-RU" dirty="0" err="1" smtClean="0"/>
              <a:t>сыпятся</a:t>
            </a:r>
            <a:r>
              <a:rPr lang="ru-RU" dirty="0" smtClean="0"/>
              <a:t> проклятья. Оба не умеют делать то, о чем они говорят</a:t>
            </a:r>
            <a:r>
              <a:rPr lang="ru-RU" dirty="0" smtClean="0"/>
              <a:t>.</a:t>
            </a:r>
            <a:r>
              <a:rPr lang="ru-RU" dirty="0" smtClean="0"/>
              <a:t> Так и в настоящей жизни многие люди не умеют лечить, а лечат, не умеют водить машину, а водят, не умеют руководить, а руководят.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313525411_srjosssrirj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214422"/>
            <a:ext cx="2798090" cy="43510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642918"/>
            <a:ext cx="4429156" cy="4572000"/>
          </a:xfrm>
        </p:spPr>
        <p:txBody>
          <a:bodyPr/>
          <a:lstStyle/>
          <a:p>
            <a:r>
              <a:rPr lang="ru-RU" dirty="0" smtClean="0"/>
              <a:t>Или рассказ «Тонкий и толстый», в котором один из героев, узнав о том, что его друг стал большим начальником, сразу же превращается из друга детства в подхалима, лакействующего человека.</a:t>
            </a:r>
            <a:endParaRPr lang="ru-RU" dirty="0"/>
          </a:p>
        </p:txBody>
      </p:sp>
      <p:pic>
        <p:nvPicPr>
          <p:cNvPr id="4" name="Рисунок 3" descr="88172689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785794"/>
            <a:ext cx="3103327" cy="49032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первые годы своей творческой деятельности Чехов старается печатать как можно больше юмористических рассказов. Ведь печатание в юмористических журналах долгое время было средством заработка. Ну а читателям было интересно увидеть уродливые стороны российской обывательской жизни, церковную жизнь, семейно-бытовые и общественные явления.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многочисленных рассказах этого времени Чехов обращается к </a:t>
            </a:r>
            <a:br>
              <a:rPr lang="ru-RU" dirty="0" smtClean="0"/>
            </a:br>
            <a:r>
              <a:rPr lang="ru-RU" dirty="0" smtClean="0"/>
              <a:t>исследованию души современного человека, испытывающего влияние разнообразных социальных, научных и философских идей: пессимизма (“Огни” , 1888) , социального дарвинизма (“Дуэль” , 1891), радикального народничества (“Рассказ неизвестного человека” , 1893) ; решает волновавшие общество вопросы семейных отношений (“Три года” , “Супруга” , “Ариадна” , все 1895) , аномальных явлений психики (“Черный монах” , 1894) и др. Основой сюжетов становится не столкновение человека с грубой социальной средой, но внутренний конфликт его духовного мира: герои Чехова — “хмурые” , скучные, живущие “в сумерках” люди, оказываются жизненно несостоятельными в силу собственной неспособности к творческой реализации, неумения преодолевать душевное отчуждение от других людей; их несчастья не имеют фатальной предопределенности и не обусловлены исторически — они страдают по причине собственных житейских ошибок, дурных поступков, нравственной и умственной апатии.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Проблематика рассказов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Одновременно Чехов продолжает работу в драматическом жанре, пишет </a:t>
            </a:r>
            <a:br>
              <a:rPr lang="ru-RU" sz="1600" dirty="0" smtClean="0"/>
            </a:br>
            <a:r>
              <a:rPr lang="ru-RU" sz="1600" dirty="0" smtClean="0"/>
              <a:t>небольшие пьесы, “шутки” , водевили (“Свадьба” , 1890) , комедию “Леший” (1890) . В середине 1890-х гг. Чехов вернулся к своим драматургическим поискам, пытаясь перенести в пьесы основные принципы “объективной” прозы: сюжетная острота сменялась внешне спокойным течением событий, а все драматические коллизии перемещались в сферу духовных переживаний героев. В фабуле ослаблялись элементы занимательности, что восполнялось психологической насыщенностью действия, напряженность которого поддерживалась “случайными” репликами, приобретавшими символическую окрашенность, а также </a:t>
            </a:r>
            <a:r>
              <a:rPr lang="ru-RU" sz="1600" dirty="0" err="1" smtClean="0"/>
              <a:t>внесловесными</a:t>
            </a:r>
            <a:r>
              <a:rPr lang="ru-RU" sz="1600" dirty="0" smtClean="0"/>
              <a:t> средствами (паузами, жестами персонажей, “посторонними” звуками, мелочами обстановки) , в совокупности создававшими чрезвычайно значимый для восприятия чеховской драматургии психологический подтекст. Однако к адекватному воспроизведению новой драмы российские театры оказались не готовы: представление пьесы “Чайка” на сцене Александринского театра (1896) закончилось провалом, и только постановка Московского Художественного театра (1898) открыла публике искусство Чехова-драматурга. Постановки последующих чеховских пьес (“Дядя Ваня” , 1899; “Три сестры” , 1901, “Вишневый сад” , 1904) осуществлялись только на сцене этого театра. 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Новаторство драматургии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конце 1890-х — начале 1900-х гг. Чехов — признанный и популярный мастер: журналы ищут его участия, появление новых произведений расценивается критикой как событие литературной жизни, споры вокруг них перерастают в общественно-политические дискуссии — о будущем русской деревни, о роли интеллигенции в обществе и т.д. В его творчестве возникают новые темы. Верный принципам “художественной объективности” , Чехов создает мрачные картины оторванного от культуры крестьянского быта (“Моя жизнь” , 1896; “Мужики” , 1897; “В овраге” , 1900) . Тема нравственной деградации и духовной опустошенности русской интеллигенции, ее неспособности к социальному и личному жизнеустройству поднимается в рассказе “Дом с мезонином” (1896) , “маленькой трилогии” “Человек в футляре” , “Крыжовник” , “О любви” (1898) . В то же время многие герои его последних произведений все сильнее испытывают “тоску по идеалу” , переживают стремление к новой, лучшей жизни (“По делам службы”, 1898; “Архиерей” , 1902; “Невеста” , 1903) . Чуждый моральному учительству, религиозной проповеди и социальному утопизму, Чехов не прописывает рецептов нравственного совершенствования, общественного переустройства или духовного преображения, но в томлениях и муках своих героев, в их неудовлетворенности бессмысленностью своего существования видит доказательства принципиальной возможности для человека устроить свою жизнь правдиво, достойно и радостно.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Последний период творчества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</TotalTime>
  <Words>584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Антон Павлович Чехов </vt:lpstr>
      <vt:lpstr>Раннее творчество</vt:lpstr>
      <vt:lpstr>Слайд 3</vt:lpstr>
      <vt:lpstr>Слайд 4</vt:lpstr>
      <vt:lpstr>Слайд 5</vt:lpstr>
      <vt:lpstr>Слайд 6</vt:lpstr>
      <vt:lpstr>Проблематика рассказов</vt:lpstr>
      <vt:lpstr>Новаторство драматургии</vt:lpstr>
      <vt:lpstr>Последний период творчества</vt:lpstr>
      <vt:lpstr>Значение творчества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 Павлович Чехов</dc:title>
  <dc:creator>карина</dc:creator>
  <cp:lastModifiedBy>карина</cp:lastModifiedBy>
  <cp:revision>4</cp:revision>
  <dcterms:created xsi:type="dcterms:W3CDTF">2013-04-22T15:54:26Z</dcterms:created>
  <dcterms:modified xsi:type="dcterms:W3CDTF">2013-04-22T16:27:27Z</dcterms:modified>
</cp:coreProperties>
</file>