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772400" cy="3286148"/>
          </a:xfrm>
        </p:spPr>
        <p:txBody>
          <a:bodyPr>
            <a:noAutofit/>
          </a:bodyPr>
          <a:lstStyle/>
          <a:p>
            <a:r>
              <a:rPr lang="uk-UA" sz="4800" dirty="0" smtClean="0"/>
              <a:t>Презентація </a:t>
            </a:r>
            <a:br>
              <a:rPr lang="uk-UA" sz="4800" dirty="0" smtClean="0"/>
            </a:br>
            <a:r>
              <a:rPr lang="uk-UA" sz="4800" dirty="0" smtClean="0"/>
              <a:t>на тему:</a:t>
            </a:r>
            <a:br>
              <a:rPr lang="uk-UA" sz="4800" dirty="0" smtClean="0"/>
            </a:br>
            <a:r>
              <a:rPr lang="uk-UA" sz="4800" dirty="0" err="1" smtClean="0"/>
              <a:t>“Життєвий</a:t>
            </a:r>
            <a:r>
              <a:rPr lang="uk-UA" sz="4800" dirty="0" smtClean="0"/>
              <a:t> і творчий шлях</a:t>
            </a:r>
            <a:br>
              <a:rPr lang="uk-UA" sz="4800" dirty="0" smtClean="0"/>
            </a:br>
            <a:r>
              <a:rPr lang="uk-UA" sz="4800" dirty="0" smtClean="0"/>
              <a:t>Бертольда </a:t>
            </a:r>
            <a:r>
              <a:rPr lang="uk-UA" sz="4800" dirty="0" err="1" smtClean="0"/>
              <a:t>Брехта”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4857760"/>
            <a:ext cx="4972040" cy="1752600"/>
          </a:xfrm>
        </p:spPr>
        <p:txBody>
          <a:bodyPr/>
          <a:lstStyle/>
          <a:p>
            <a:r>
              <a:rPr lang="uk-UA" dirty="0" smtClean="0"/>
              <a:t>Виконав:</a:t>
            </a:r>
          </a:p>
          <a:p>
            <a:r>
              <a:rPr lang="uk-UA" dirty="0" smtClean="0"/>
              <a:t>Учень 11 класу ГНТН</a:t>
            </a:r>
          </a:p>
          <a:p>
            <a:r>
              <a:rPr lang="uk-UA" dirty="0" err="1" smtClean="0"/>
              <a:t>Сіденко</a:t>
            </a:r>
            <a:r>
              <a:rPr lang="uk-UA" dirty="0" smtClean="0"/>
              <a:t> Віталій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Двічі</a:t>
            </a:r>
            <a:r>
              <a:rPr lang="ru-RU" dirty="0"/>
              <a:t> </a:t>
            </a:r>
            <a:r>
              <a:rPr lang="ru-RU" dirty="0" err="1"/>
              <a:t>упродовж</a:t>
            </a:r>
            <a:r>
              <a:rPr lang="ru-RU" dirty="0"/>
              <a:t> 30-х </a:t>
            </a:r>
            <a:r>
              <a:rPr lang="ru-RU" dirty="0" err="1"/>
              <a:t>років</a:t>
            </a:r>
            <a:r>
              <a:rPr lang="ru-RU" dirty="0"/>
              <a:t> Б. Брехт </a:t>
            </a:r>
            <a:r>
              <a:rPr lang="ru-RU" dirty="0" err="1"/>
              <a:t>відвідав</a:t>
            </a:r>
            <a:r>
              <a:rPr lang="ru-RU" dirty="0"/>
              <a:t> Москву, де як член </a:t>
            </a:r>
            <a:r>
              <a:rPr lang="ru-RU" dirty="0" err="1"/>
              <a:t>редколегії</a:t>
            </a:r>
            <a:r>
              <a:rPr lang="ru-RU" dirty="0"/>
              <a:t> </a:t>
            </a:r>
            <a:r>
              <a:rPr lang="ru-RU" dirty="0" err="1"/>
              <a:t>залучився</a:t>
            </a:r>
            <a:r>
              <a:rPr lang="ru-RU" dirty="0"/>
              <a:t> разом </a:t>
            </a:r>
            <a:r>
              <a:rPr lang="ru-RU" dirty="0" err="1"/>
              <a:t>із</a:t>
            </a:r>
            <a:r>
              <a:rPr lang="ru-RU" dirty="0"/>
              <a:t> Л. </a:t>
            </a:r>
            <a:r>
              <a:rPr lang="ru-RU" dirty="0" err="1"/>
              <a:t>Фейхтванґером</a:t>
            </a:r>
            <a:r>
              <a:rPr lang="ru-RU" dirty="0"/>
              <a:t> до </a:t>
            </a:r>
            <a:r>
              <a:rPr lang="ru-RU" dirty="0" err="1"/>
              <a:t>видання</a:t>
            </a:r>
            <a:r>
              <a:rPr lang="ru-RU" dirty="0"/>
              <a:t> </a:t>
            </a:r>
            <a:r>
              <a:rPr lang="ru-RU" dirty="0" err="1"/>
              <a:t>німецького</a:t>
            </a:r>
            <a:r>
              <a:rPr lang="ru-RU" dirty="0"/>
              <a:t> </a:t>
            </a:r>
            <a:r>
              <a:rPr lang="ru-RU" dirty="0" err="1"/>
              <a:t>часопису</a:t>
            </a:r>
            <a:r>
              <a:rPr lang="ru-RU" dirty="0"/>
              <a:t> «</a:t>
            </a:r>
            <a:r>
              <a:rPr lang="ru-RU" dirty="0" err="1"/>
              <a:t>Дас</a:t>
            </a:r>
            <a:r>
              <a:rPr lang="ru-RU" dirty="0"/>
              <a:t> </a:t>
            </a:r>
            <a:r>
              <a:rPr lang="ru-RU" dirty="0" err="1"/>
              <a:t>Ворт</a:t>
            </a:r>
            <a:r>
              <a:rPr lang="ru-RU" dirty="0"/>
              <a:t>». </a:t>
            </a:r>
            <a:r>
              <a:rPr lang="ru-RU" dirty="0" err="1"/>
              <a:t>Утім</a:t>
            </a:r>
            <a:r>
              <a:rPr lang="ru-RU" dirty="0"/>
              <a:t>, попри свою «</a:t>
            </a:r>
            <a:r>
              <a:rPr lang="ru-RU" dirty="0" err="1"/>
              <a:t>прокомуністичну</a:t>
            </a:r>
            <a:r>
              <a:rPr lang="ru-RU" dirty="0"/>
              <a:t>» </a:t>
            </a:r>
            <a:r>
              <a:rPr lang="ru-RU" dirty="0" err="1"/>
              <a:t>орієнтацію</a:t>
            </a:r>
            <a:r>
              <a:rPr lang="ru-RU" dirty="0"/>
              <a:t>, </a:t>
            </a:r>
            <a:r>
              <a:rPr lang="ru-RU" dirty="0" err="1"/>
              <a:t>місцем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обрав</a:t>
            </a:r>
            <a:r>
              <a:rPr lang="ru-RU" dirty="0"/>
              <a:t> не </a:t>
            </a:r>
            <a:r>
              <a:rPr lang="ru-RU" dirty="0" err="1"/>
              <a:t>Радянський</a:t>
            </a:r>
            <a:r>
              <a:rPr lang="ru-RU" dirty="0"/>
              <a:t> Союз, а США.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0"/>
            <a:ext cx="5229225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5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Неприємні</a:t>
            </a:r>
            <a:r>
              <a:rPr lang="ru-RU" dirty="0"/>
              <a:t> </a:t>
            </a:r>
            <a:r>
              <a:rPr lang="ru-RU" dirty="0" err="1"/>
              <a:t>враження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в </a:t>
            </a:r>
            <a:r>
              <a:rPr lang="ru-RU" dirty="0" err="1"/>
              <a:t>Америці</a:t>
            </a:r>
            <a:r>
              <a:rPr lang="ru-RU" dirty="0"/>
              <a:t> не могли </a:t>
            </a:r>
            <a:r>
              <a:rPr lang="ru-RU" dirty="0" err="1"/>
              <a:t>розвіяти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вечір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письменника</a:t>
            </a:r>
            <a:r>
              <a:rPr lang="ru-RU" dirty="0"/>
              <a:t>, </a:t>
            </a:r>
            <a:r>
              <a:rPr lang="ru-RU" dirty="0" err="1"/>
              <a:t>влаштований</a:t>
            </a:r>
            <a:r>
              <a:rPr lang="ru-RU" dirty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/>
              <a:t>друзями</a:t>
            </a:r>
            <a:r>
              <a:rPr lang="ru-RU" dirty="0"/>
              <a:t> в одному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концертних</a:t>
            </a:r>
            <a:r>
              <a:rPr lang="ru-RU" dirty="0"/>
              <a:t> </a:t>
            </a:r>
            <a:r>
              <a:rPr lang="ru-RU" dirty="0" err="1"/>
              <a:t>залів</a:t>
            </a:r>
            <a:r>
              <a:rPr lang="ru-RU" dirty="0"/>
              <a:t> Нью-Йорка,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вистави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. </a:t>
            </a:r>
            <a:r>
              <a:rPr lang="ru-RU" dirty="0" err="1"/>
              <a:t>Зрештою</a:t>
            </a:r>
            <a:r>
              <a:rPr lang="ru-RU" dirty="0"/>
              <a:t>, Брехт </a:t>
            </a:r>
            <a:r>
              <a:rPr lang="ru-RU" dirty="0" err="1"/>
              <a:t>підпав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чергову</a:t>
            </a:r>
            <a:r>
              <a:rPr lang="ru-RU" dirty="0"/>
              <a:t> </a:t>
            </a:r>
            <a:r>
              <a:rPr lang="ru-RU" dirty="0" err="1"/>
              <a:t>хвилю</a:t>
            </a:r>
            <a:r>
              <a:rPr lang="ru-RU" dirty="0"/>
              <a:t> «</a:t>
            </a:r>
            <a:r>
              <a:rPr lang="ru-RU" dirty="0" err="1"/>
              <a:t>полювання</a:t>
            </a:r>
            <a:r>
              <a:rPr lang="ru-RU" dirty="0"/>
              <a:t> на </a:t>
            </a:r>
            <a:r>
              <a:rPr lang="ru-RU" dirty="0" err="1"/>
              <a:t>відьом</a:t>
            </a:r>
            <a:r>
              <a:rPr lang="ru-RU" dirty="0"/>
              <a:t>»: в </a:t>
            </a:r>
            <a:r>
              <a:rPr lang="ru-RU" dirty="0" err="1"/>
              <a:t>Америці</a:t>
            </a:r>
            <a:r>
              <a:rPr lang="ru-RU" dirty="0"/>
              <a:t> </a:t>
            </a:r>
            <a:r>
              <a:rPr lang="ru-RU" dirty="0" err="1"/>
              <a:t>розпочалася</a:t>
            </a:r>
            <a:r>
              <a:rPr lang="ru-RU" dirty="0"/>
              <a:t> </a:t>
            </a:r>
            <a:r>
              <a:rPr lang="ru-RU" dirty="0" err="1"/>
              <a:t>кампанія</a:t>
            </a:r>
            <a:r>
              <a:rPr lang="ru-RU" dirty="0"/>
              <a:t> </a:t>
            </a:r>
            <a:r>
              <a:rPr lang="ru-RU" dirty="0" err="1"/>
              <a:t>переслідування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підозрювалися</a:t>
            </a:r>
            <a:r>
              <a:rPr lang="ru-RU" dirty="0"/>
              <a:t> у </a:t>
            </a:r>
            <a:r>
              <a:rPr lang="ru-RU" dirty="0" err="1"/>
              <a:t>зв'язках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комуністами</a:t>
            </a:r>
            <a:r>
              <a:rPr lang="ru-RU" dirty="0"/>
              <a:t>. У </a:t>
            </a:r>
            <a:r>
              <a:rPr lang="ru-RU" dirty="0" err="1"/>
              <a:t>вересні</a:t>
            </a:r>
            <a:r>
              <a:rPr lang="ru-RU" dirty="0"/>
              <a:t> 1947 р.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викликали</a:t>
            </a:r>
            <a:r>
              <a:rPr lang="ru-RU" dirty="0"/>
              <a:t> на допит у </a:t>
            </a:r>
            <a:r>
              <a:rPr lang="ru-RU" dirty="0" err="1"/>
              <a:t>комісію</a:t>
            </a:r>
            <a:r>
              <a:rPr lang="ru-RU" dirty="0"/>
              <a:t> </a:t>
            </a:r>
            <a:r>
              <a:rPr lang="ru-RU" dirty="0" err="1"/>
              <a:t>конгресу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тривожним</a:t>
            </a:r>
            <a:r>
              <a:rPr lang="ru-RU" dirty="0"/>
              <a:t> сигналом, - </a:t>
            </a:r>
            <a:r>
              <a:rPr lang="ru-RU" dirty="0" err="1"/>
              <a:t>надалі</a:t>
            </a:r>
            <a:r>
              <a:rPr lang="ru-RU" dirty="0"/>
              <a:t>' </a:t>
            </a:r>
            <a:r>
              <a:rPr lang="ru-RU" dirty="0" err="1"/>
              <a:t>залишатися</a:t>
            </a:r>
            <a:r>
              <a:rPr lang="ru-RU" dirty="0"/>
              <a:t>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небезпечно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04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За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здійснилася</a:t>
            </a:r>
            <a:r>
              <a:rPr lang="ru-RU" dirty="0"/>
              <a:t> </a:t>
            </a:r>
            <a:r>
              <a:rPr lang="ru-RU" dirty="0" err="1"/>
              <a:t>мрія</a:t>
            </a:r>
            <a:r>
              <a:rPr lang="ru-RU" dirty="0"/>
              <a:t> про </a:t>
            </a:r>
            <a:r>
              <a:rPr lang="ru-RU" dirty="0" err="1"/>
              <a:t>повернення</a:t>
            </a:r>
            <a:r>
              <a:rPr lang="ru-RU" dirty="0"/>
              <a:t> на </a:t>
            </a:r>
            <a:r>
              <a:rPr lang="ru-RU" dirty="0" err="1"/>
              <a:t>батьківщину</a:t>
            </a:r>
            <a:r>
              <a:rPr lang="ru-RU" dirty="0"/>
              <a:t>. Брехт </a:t>
            </a:r>
            <a:r>
              <a:rPr lang="ru-RU" dirty="0" err="1"/>
              <a:t>переїхав</a:t>
            </a:r>
            <a:r>
              <a:rPr lang="ru-RU" dirty="0"/>
              <a:t> до </a:t>
            </a:r>
            <a:r>
              <a:rPr lang="ru-RU" dirty="0" err="1"/>
              <a:t>Берліна</a:t>
            </a:r>
            <a:r>
              <a:rPr lang="ru-RU" dirty="0"/>
              <a:t>, </a:t>
            </a:r>
            <a:r>
              <a:rPr lang="ru-RU" dirty="0" err="1"/>
              <a:t>сподіваючись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соціалістичній</a:t>
            </a:r>
            <a:r>
              <a:rPr lang="ru-RU" dirty="0"/>
              <a:t> </a:t>
            </a:r>
            <a:r>
              <a:rPr lang="ru-RU" dirty="0" err="1"/>
              <a:t>Німеччині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матиме</a:t>
            </a:r>
            <a:r>
              <a:rPr lang="ru-RU" dirty="0"/>
              <a:t>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для </a:t>
            </a:r>
            <a:r>
              <a:rPr lang="ru-RU" dirty="0" err="1"/>
              <a:t>творчості</a:t>
            </a:r>
            <a:r>
              <a:rPr lang="ru-RU" dirty="0"/>
              <a:t>. Та й </a:t>
            </a:r>
            <a:r>
              <a:rPr lang="ru-RU" dirty="0" err="1"/>
              <a:t>справді</a:t>
            </a:r>
            <a:r>
              <a:rPr lang="ru-RU" dirty="0"/>
              <a:t>, </a:t>
            </a:r>
            <a:r>
              <a:rPr lang="ru-RU" dirty="0" err="1"/>
              <a:t>зрештою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дружина </a:t>
            </a:r>
            <a:r>
              <a:rPr lang="ru-RU" dirty="0" err="1"/>
              <a:t>вперше</a:t>
            </a:r>
            <a:r>
              <a:rPr lang="ru-RU" dirty="0"/>
              <a:t> у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театр - «</a:t>
            </a:r>
            <a:r>
              <a:rPr lang="ru-RU" dirty="0" err="1"/>
              <a:t>Берлінер</a:t>
            </a:r>
            <a:r>
              <a:rPr lang="ru-RU" dirty="0"/>
              <a:t> ансамбль»,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завоюй </a:t>
            </a:r>
            <a:r>
              <a:rPr lang="ru-RU" dirty="0" err="1"/>
              <a:t>вав</a:t>
            </a:r>
            <a:r>
              <a:rPr lang="ru-RU" dirty="0"/>
              <a:t> славу </a:t>
            </a:r>
            <a:r>
              <a:rPr lang="ru-RU" dirty="0" err="1"/>
              <a:t>новаторського</a:t>
            </a:r>
            <a:r>
              <a:rPr lang="ru-RU" dirty="0"/>
              <a:t>. </a:t>
            </a:r>
            <a:r>
              <a:rPr lang="ru-RU" dirty="0" err="1"/>
              <a:t>Втім</a:t>
            </a:r>
            <a:r>
              <a:rPr lang="ru-RU" dirty="0"/>
              <a:t>, </a:t>
            </a:r>
            <a:r>
              <a:rPr lang="ru-RU" dirty="0" err="1"/>
              <a:t>цей</a:t>
            </a:r>
            <a:r>
              <a:rPr lang="ru-RU" dirty="0"/>
              <a:t> «</a:t>
            </a:r>
            <a:r>
              <a:rPr lang="ru-RU" dirty="0" err="1"/>
              <a:t>неортодоксальний</a:t>
            </a:r>
            <a:r>
              <a:rPr lang="ru-RU" dirty="0"/>
              <a:t> </a:t>
            </a:r>
            <a:r>
              <a:rPr lang="ru-RU" dirty="0" err="1"/>
              <a:t>марісист</a:t>
            </a:r>
            <a:r>
              <a:rPr lang="ru-RU" dirty="0"/>
              <a:t>» і тут </a:t>
            </a:r>
            <a:r>
              <a:rPr lang="ru-RU" dirty="0" err="1"/>
              <a:t>прагнув</a:t>
            </a:r>
            <a:r>
              <a:rPr lang="ru-RU" dirty="0"/>
              <a:t> </a:t>
            </a:r>
            <a:r>
              <a:rPr lang="ru-RU" dirty="0" err="1"/>
              <a:t>зберегти</a:t>
            </a:r>
            <a:r>
              <a:rPr lang="ru-RU" dirty="0"/>
              <a:t> </a:t>
            </a:r>
            <a:r>
              <a:rPr lang="ru-RU" dirty="0" err="1"/>
              <a:t>незалежність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радянськ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 Тому й не </a:t>
            </a:r>
            <a:r>
              <a:rPr lang="ru-RU" dirty="0" err="1"/>
              <a:t>прийняв</a:t>
            </a:r>
            <a:r>
              <a:rPr lang="ru-RU" dirty="0"/>
              <a:t> </a:t>
            </a:r>
            <a:r>
              <a:rPr lang="ru-RU" dirty="0" err="1"/>
              <a:t>німецького</a:t>
            </a:r>
            <a:r>
              <a:rPr lang="ru-RU" dirty="0"/>
              <a:t> </a:t>
            </a:r>
            <a:r>
              <a:rPr lang="ru-RU" dirty="0" err="1"/>
              <a:t>громадянства</a:t>
            </a:r>
            <a:r>
              <a:rPr lang="ru-RU" dirty="0"/>
              <a:t>, а </a:t>
            </a:r>
            <a:r>
              <a:rPr lang="ru-RU" dirty="0" err="1"/>
              <a:t>продо</a:t>
            </a:r>
            <a:r>
              <a:rPr lang="ru-RU" dirty="0"/>
              <a:t> </a:t>
            </a:r>
            <a:r>
              <a:rPr lang="ru-RU" dirty="0" err="1"/>
              <a:t>жував</a:t>
            </a:r>
            <a:r>
              <a:rPr lang="ru-RU" dirty="0"/>
              <a:t> </a:t>
            </a:r>
            <a:r>
              <a:rPr lang="ru-RU" dirty="0" err="1"/>
              <a:t>жити</a:t>
            </a:r>
            <a:r>
              <a:rPr lang="ru-RU" dirty="0"/>
              <a:t> на </a:t>
            </a:r>
            <a:r>
              <a:rPr lang="ru-RU" dirty="0" err="1"/>
              <a:t>батьківщині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закордонним</a:t>
            </a:r>
            <a:r>
              <a:rPr lang="ru-RU" dirty="0"/>
              <a:t> (</a:t>
            </a:r>
            <a:r>
              <a:rPr lang="ru-RU" dirty="0" err="1"/>
              <a:t>австрійським</a:t>
            </a:r>
            <a:r>
              <a:rPr lang="ru-RU" dirty="0"/>
              <a:t> паспортом, </a:t>
            </a:r>
            <a:r>
              <a:rPr lang="ru-RU" dirty="0" err="1"/>
              <a:t>готовий</a:t>
            </a:r>
            <a:r>
              <a:rPr lang="ru-RU" dirty="0"/>
              <a:t>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миті</a:t>
            </a:r>
            <a:r>
              <a:rPr lang="ru-RU" dirty="0"/>
              <a:t> </a:t>
            </a:r>
            <a:r>
              <a:rPr lang="ru-RU" dirty="0" err="1"/>
              <a:t>опинитися</a:t>
            </a:r>
            <a:r>
              <a:rPr lang="ru-RU" dirty="0"/>
              <a:t> по той </a:t>
            </a:r>
            <a:r>
              <a:rPr lang="ru-RU" dirty="0" err="1"/>
              <a:t>бік</a:t>
            </a:r>
            <a:r>
              <a:rPr lang="ru-RU" dirty="0"/>
              <a:t> «</a:t>
            </a:r>
            <a:r>
              <a:rPr lang="ru-RU" dirty="0" err="1"/>
              <a:t>залізної</a:t>
            </a:r>
            <a:r>
              <a:rPr lang="ru-RU" dirty="0"/>
              <a:t> </a:t>
            </a:r>
            <a:r>
              <a:rPr lang="ru-RU" dirty="0" err="1"/>
              <a:t>завіси</a:t>
            </a:r>
            <a:r>
              <a:rPr lang="ru-RU" dirty="0"/>
              <a:t>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120680" cy="74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5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останній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визнання</a:t>
            </a:r>
            <a:r>
              <a:rPr lang="ru-RU" dirty="0"/>
              <a:t> Брехта </a:t>
            </a:r>
            <a:r>
              <a:rPr lang="ru-RU" dirty="0" err="1"/>
              <a:t>стрімко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: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лауреатом </a:t>
            </a:r>
            <a:r>
              <a:rPr lang="ru-RU" dirty="0" err="1"/>
              <a:t>національних</a:t>
            </a:r>
            <a:r>
              <a:rPr lang="ru-RU" dirty="0"/>
              <a:t> і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премій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обирають</a:t>
            </a:r>
            <a:r>
              <a:rPr lang="ru-RU" dirty="0"/>
              <a:t> членом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</a:t>
            </a:r>
            <a:r>
              <a:rPr lang="ru-RU" dirty="0" err="1"/>
              <a:t>колишньої</a:t>
            </a:r>
            <a:r>
              <a:rPr lang="ru-RU" dirty="0"/>
              <a:t> </a:t>
            </a:r>
            <a:r>
              <a:rPr lang="ru-RU" dirty="0" err="1"/>
              <a:t>соціалістичної</a:t>
            </a:r>
            <a:r>
              <a:rPr lang="ru-RU" dirty="0"/>
              <a:t> </a:t>
            </a:r>
            <a:r>
              <a:rPr lang="ru-RU" dirty="0" err="1"/>
              <a:t>Німеччини</a:t>
            </a:r>
            <a:r>
              <a:rPr lang="ru-RU" dirty="0"/>
              <a:t>; </a:t>
            </a:r>
            <a:r>
              <a:rPr lang="ru-RU" dirty="0" err="1"/>
              <a:t>його</a:t>
            </a:r>
            <a:r>
              <a:rPr lang="ru-RU" dirty="0"/>
              <a:t> книжки </a:t>
            </a:r>
            <a:r>
              <a:rPr lang="ru-RU" dirty="0" err="1"/>
              <a:t>виходять</a:t>
            </a:r>
            <a:r>
              <a:rPr lang="ru-RU" dirty="0"/>
              <a:t> великими накладами;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драми</a:t>
            </a:r>
            <a:r>
              <a:rPr lang="ru-RU" dirty="0"/>
              <a:t> </a:t>
            </a:r>
            <a:r>
              <a:rPr lang="ru-RU" dirty="0" err="1"/>
              <a:t>набувають</a:t>
            </a:r>
            <a:r>
              <a:rPr lang="ru-RU" dirty="0"/>
              <a:t> </a:t>
            </a:r>
            <a:r>
              <a:rPr lang="ru-RU" dirty="0" err="1"/>
              <a:t>дедалі</a:t>
            </a:r>
            <a:r>
              <a:rPr lang="ru-RU" dirty="0"/>
              <a:t> </a:t>
            </a:r>
            <a:r>
              <a:rPr lang="ru-RU" dirty="0" err="1"/>
              <a:t>більшої</a:t>
            </a:r>
            <a:r>
              <a:rPr lang="ru-RU" dirty="0"/>
              <a:t> </a:t>
            </a:r>
            <a:r>
              <a:rPr lang="ru-RU" dirty="0" err="1"/>
              <a:t>популярності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на </a:t>
            </a:r>
            <a:r>
              <a:rPr lang="ru-RU" dirty="0" err="1"/>
              <a:t>тлі</a:t>
            </a:r>
            <a:r>
              <a:rPr lang="ru-RU" dirty="0"/>
              <a:t> 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режисерської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погіршується</a:t>
            </a:r>
            <a:r>
              <a:rPr lang="ru-RU" dirty="0"/>
              <a:t> </a:t>
            </a:r>
            <a:r>
              <a:rPr lang="ru-RU" dirty="0" err="1"/>
              <a:t>здоров'я</a:t>
            </a:r>
            <a:r>
              <a:rPr lang="ru-RU" dirty="0"/>
              <a:t> І </a:t>
            </a:r>
            <a:r>
              <a:rPr lang="ru-RU" dirty="0" err="1"/>
              <a:t>письменника</a:t>
            </a:r>
            <a:r>
              <a:rPr lang="ru-RU" dirty="0"/>
              <a:t>. </a:t>
            </a:r>
            <a:r>
              <a:rPr lang="ru-RU" dirty="0" err="1"/>
              <a:t>Лікарі</a:t>
            </a:r>
            <a:r>
              <a:rPr lang="ru-RU" dirty="0"/>
              <a:t> </a:t>
            </a:r>
            <a:r>
              <a:rPr lang="ru-RU" dirty="0" err="1"/>
              <a:t>засвідчують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хворе</a:t>
            </a:r>
            <a:r>
              <a:rPr lang="ru-RU" dirty="0"/>
              <a:t> 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 </a:t>
            </a:r>
            <a:r>
              <a:rPr lang="ru-RU" dirty="0" err="1"/>
              <a:t>зупинитися</a:t>
            </a:r>
            <a:r>
              <a:rPr lang="ru-RU" dirty="0"/>
              <a:t>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хвилини</a:t>
            </a:r>
            <a:r>
              <a:rPr lang="ru-RU" dirty="0"/>
              <a:t>. Попри </a:t>
            </a:r>
            <a:r>
              <a:rPr lang="ru-RU" dirty="0" err="1"/>
              <a:t>патологічну</a:t>
            </a:r>
            <a:r>
              <a:rPr lang="ru-RU" dirty="0"/>
              <a:t> </a:t>
            </a:r>
            <a:r>
              <a:rPr lang="ru-RU" dirty="0" err="1"/>
              <a:t>слабкість</a:t>
            </a:r>
            <a:r>
              <a:rPr lang="ru-RU" dirty="0"/>
              <a:t> і 1 думки про </a:t>
            </a:r>
            <a:r>
              <a:rPr lang="ru-RU" dirty="0" err="1"/>
              <a:t>близьку</a:t>
            </a:r>
            <a:r>
              <a:rPr lang="ru-RU" dirty="0"/>
              <a:t> смерть, Брехт до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. 10 </a:t>
            </a:r>
            <a:r>
              <a:rPr lang="ru-RU" dirty="0" err="1"/>
              <a:t>серпня</a:t>
            </a:r>
            <a:r>
              <a:rPr lang="ru-RU" dirty="0"/>
              <a:t> 1956 р.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відвідує</a:t>
            </a:r>
            <a:r>
              <a:rPr lang="ru-RU" dirty="0"/>
              <a:t> </a:t>
            </a:r>
            <a:r>
              <a:rPr lang="ru-RU" dirty="0" err="1"/>
              <a:t>репетицію</a:t>
            </a:r>
            <a:r>
              <a:rPr lang="ru-RU" dirty="0"/>
              <a:t> у </a:t>
            </a:r>
            <a:r>
              <a:rPr lang="ru-RU" dirty="0" err="1"/>
              <a:t>Берлінському</a:t>
            </a:r>
            <a:r>
              <a:rPr lang="ru-RU" dirty="0"/>
              <a:t> </a:t>
            </a:r>
            <a:r>
              <a:rPr lang="ru-RU" dirty="0" err="1"/>
              <a:t>ансамблі</a:t>
            </a:r>
            <a:r>
              <a:rPr lang="ru-RU" dirty="0"/>
              <a:t>. </a:t>
            </a:r>
            <a:r>
              <a:rPr lang="ru-RU" dirty="0" err="1"/>
              <a:t>Втім</a:t>
            </a:r>
            <a:r>
              <a:rPr lang="ru-RU" dirty="0"/>
              <a:t>, </a:t>
            </a:r>
            <a:r>
              <a:rPr lang="ru-RU" dirty="0" err="1"/>
              <a:t>погане</a:t>
            </a:r>
            <a:r>
              <a:rPr lang="ru-RU" dirty="0"/>
              <a:t> </a:t>
            </a:r>
            <a:r>
              <a:rPr lang="ru-RU" dirty="0" err="1"/>
              <a:t>самопочуття</a:t>
            </a:r>
            <a:r>
              <a:rPr lang="ru-RU" dirty="0"/>
              <a:t> </a:t>
            </a:r>
            <a:r>
              <a:rPr lang="ru-RU" dirty="0" err="1"/>
              <a:t>змушує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залишити</a:t>
            </a:r>
            <a:r>
              <a:rPr lang="ru-RU" dirty="0"/>
              <a:t> залу.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проводить </a:t>
            </a:r>
            <a:r>
              <a:rPr lang="ru-RU" dirty="0" err="1"/>
              <a:t>удома</a:t>
            </a:r>
            <a:r>
              <a:rPr lang="ru-RU" dirty="0"/>
              <a:t>, </a:t>
            </a:r>
            <a:r>
              <a:rPr lang="ru-RU" dirty="0" err="1"/>
              <a:t>переглядаючи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 рукописи. 14 </a:t>
            </a:r>
            <a:r>
              <a:rPr lang="ru-RU" dirty="0" err="1"/>
              <a:t>серпня</a:t>
            </a:r>
            <a:r>
              <a:rPr lang="ru-RU" dirty="0"/>
              <a:t> Брехт </a:t>
            </a:r>
            <a:r>
              <a:rPr lang="ru-RU" dirty="0" err="1"/>
              <a:t>пішов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14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Епічний</a:t>
            </a:r>
            <a:r>
              <a:rPr lang="ru-RU" dirty="0" smtClean="0">
                <a:solidFill>
                  <a:srgbClr val="FF0000"/>
                </a:solidFill>
              </a:rPr>
              <a:t>» театр Бертольда Брехта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За </a:t>
            </a:r>
            <a:r>
              <a:rPr lang="ru-RU" dirty="0" err="1"/>
              <a:t>задумом</a:t>
            </a:r>
            <a:r>
              <a:rPr lang="ru-RU" dirty="0"/>
              <a:t> Брехта, «</a:t>
            </a:r>
            <a:r>
              <a:rPr lang="ru-RU" dirty="0" err="1"/>
              <a:t>епічний</a:t>
            </a:r>
            <a:r>
              <a:rPr lang="ru-RU" dirty="0"/>
              <a:t> театр»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тип </a:t>
            </a:r>
            <a:r>
              <a:rPr lang="ru-RU" dirty="0" err="1"/>
              <a:t>глядача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класична</a:t>
            </a:r>
            <a:r>
              <a:rPr lang="ru-RU" dirty="0"/>
              <a:t> драма, теоретично </a:t>
            </a:r>
            <a:r>
              <a:rPr lang="ru-RU" dirty="0" err="1"/>
              <a:t>обґрунтоване</a:t>
            </a:r>
            <a:r>
              <a:rPr lang="ru-RU" dirty="0"/>
              <a:t> </a:t>
            </a:r>
            <a:r>
              <a:rPr lang="ru-RU" dirty="0" err="1"/>
              <a:t>Арістотелем</a:t>
            </a:r>
            <a:r>
              <a:rPr lang="ru-RU" dirty="0"/>
              <a:t>, </a:t>
            </a:r>
            <a:r>
              <a:rPr lang="ru-RU" dirty="0" err="1"/>
              <a:t>навіювала</a:t>
            </a:r>
            <a:r>
              <a:rPr lang="ru-RU" dirty="0"/>
              <a:t> </a:t>
            </a:r>
            <a:r>
              <a:rPr lang="ru-RU" dirty="0" err="1"/>
              <a:t>глядачеві</a:t>
            </a:r>
            <a:r>
              <a:rPr lang="ru-RU" dirty="0"/>
              <a:t>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емоційні</a:t>
            </a:r>
            <a:r>
              <a:rPr lang="ru-RU" dirty="0"/>
              <a:t> </a:t>
            </a:r>
            <a:r>
              <a:rPr lang="ru-RU" dirty="0" err="1"/>
              <a:t>стани</a:t>
            </a:r>
            <a:r>
              <a:rPr lang="ru-RU" dirty="0"/>
              <a:t> й, </a:t>
            </a:r>
            <a:r>
              <a:rPr lang="ru-RU" dirty="0" err="1"/>
              <a:t>зокрема</a:t>
            </a:r>
            <a:r>
              <a:rPr lang="ru-RU" dirty="0"/>
              <a:t>, проводила </a:t>
            </a:r>
            <a:r>
              <a:rPr lang="ru-RU" dirty="0" err="1"/>
              <a:t>його</a:t>
            </a:r>
            <a:r>
              <a:rPr lang="ru-RU" dirty="0"/>
              <a:t> через «катарсис», то </a:t>
            </a:r>
            <a:r>
              <a:rPr lang="ru-RU" dirty="0" err="1"/>
              <a:t>брехтівська</a:t>
            </a:r>
            <a:r>
              <a:rPr lang="ru-RU" dirty="0"/>
              <a:t> </a:t>
            </a:r>
            <a:r>
              <a:rPr lang="ru-RU" dirty="0" err="1"/>
              <a:t>п'єсв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спрямована</a:t>
            </a:r>
            <a:r>
              <a:rPr lang="ru-RU" dirty="0"/>
              <a:t> не на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публіки</a:t>
            </a:r>
            <a:r>
              <a:rPr lang="ru-RU" dirty="0"/>
              <a:t>, а на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інтелект</a:t>
            </a:r>
            <a:r>
              <a:rPr lang="ru-RU" dirty="0"/>
              <a:t>. </a:t>
            </a:r>
            <a:r>
              <a:rPr lang="ru-RU" dirty="0" err="1"/>
              <a:t>Глядач</a:t>
            </a:r>
            <a:r>
              <a:rPr lang="ru-RU" dirty="0"/>
              <a:t> «</a:t>
            </a:r>
            <a:r>
              <a:rPr lang="ru-RU" dirty="0" err="1"/>
              <a:t>епічного</a:t>
            </a:r>
            <a:r>
              <a:rPr lang="ru-RU" dirty="0"/>
              <a:t> театру» повинен тверезо, без </a:t>
            </a:r>
            <a:r>
              <a:rPr lang="ru-RU" dirty="0" err="1"/>
              <a:t>емоційних</a:t>
            </a:r>
            <a:r>
              <a:rPr lang="ru-RU" dirty="0"/>
              <a:t> </a:t>
            </a:r>
            <a:r>
              <a:rPr lang="ru-RU" dirty="0" err="1"/>
              <a:t>спалахіи</a:t>
            </a:r>
            <a:r>
              <a:rPr lang="ru-RU" dirty="0"/>
              <a:t> </a:t>
            </a:r>
            <a:r>
              <a:rPr lang="ru-RU" dirty="0" err="1"/>
              <a:t>аналізувати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. </a:t>
            </a:r>
            <a:r>
              <a:rPr lang="ru-RU" dirty="0" err="1"/>
              <a:t>Переживати</a:t>
            </a:r>
            <a:r>
              <a:rPr lang="ru-RU" dirty="0"/>
              <a:t> катарсис, за Брехтом, -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марно</a:t>
            </a:r>
            <a:r>
              <a:rPr lang="ru-RU" dirty="0"/>
              <a:t> </a:t>
            </a:r>
            <a:r>
              <a:rPr lang="ru-RU" dirty="0" err="1"/>
              <a:t>витрачати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на «</a:t>
            </a:r>
            <a:r>
              <a:rPr lang="ru-RU" dirty="0" err="1"/>
              <a:t>театн</a:t>
            </a:r>
            <a:r>
              <a:rPr lang="ru-RU" dirty="0"/>
              <a:t> </a:t>
            </a:r>
            <a:r>
              <a:rPr lang="ru-RU" dirty="0" err="1"/>
              <a:t>ральну</a:t>
            </a:r>
            <a:r>
              <a:rPr lang="ru-RU" dirty="0"/>
              <a:t> </a:t>
            </a:r>
            <a:r>
              <a:rPr lang="ru-RU" dirty="0" err="1"/>
              <a:t>ілюзію</a:t>
            </a:r>
            <a:r>
              <a:rPr lang="ru-RU" dirty="0"/>
              <a:t>» і прямо в </a:t>
            </a:r>
            <a:r>
              <a:rPr lang="ru-RU" dirty="0" err="1"/>
              <a:t>залі</a:t>
            </a:r>
            <a:r>
              <a:rPr lang="ru-RU" dirty="0"/>
              <a:t> «</a:t>
            </a:r>
            <a:r>
              <a:rPr lang="ru-RU" dirty="0" err="1"/>
              <a:t>очищуватися</a:t>
            </a:r>
            <a:r>
              <a:rPr lang="ru-RU" dirty="0"/>
              <a:t>»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страждань</a:t>
            </a:r>
            <a:r>
              <a:rPr lang="ru-RU" dirty="0"/>
              <a:t>, </a:t>
            </a:r>
            <a:r>
              <a:rPr lang="ru-RU" dirty="0" err="1"/>
              <a:t>спричинених</a:t>
            </a:r>
            <a:r>
              <a:rPr lang="ru-RU" dirty="0"/>
              <a:t> </a:t>
            </a:r>
            <a:r>
              <a:rPr lang="ru-RU" dirty="0" err="1"/>
              <a:t>спогляданням</a:t>
            </a:r>
            <a:r>
              <a:rPr lang="ru-RU" dirty="0"/>
              <a:t> драм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15149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34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Тим часом, </a:t>
            </a:r>
            <a:r>
              <a:rPr lang="ru-RU" dirty="0"/>
              <a:t>мета театру </a:t>
            </a:r>
            <a:r>
              <a:rPr lang="en-US" dirty="0"/>
              <a:t>XX </a:t>
            </a:r>
            <a:r>
              <a:rPr lang="ru-RU" dirty="0"/>
              <a:t>ст., у </a:t>
            </a:r>
            <a:r>
              <a:rPr lang="ru-RU" dirty="0" err="1"/>
              <a:t>розумінні</a:t>
            </a:r>
            <a:r>
              <a:rPr lang="ru-RU" dirty="0"/>
              <a:t> драматурга, </a:t>
            </a:r>
            <a:r>
              <a:rPr lang="ru-RU" dirty="0" err="1"/>
              <a:t>полягала</a:t>
            </a:r>
            <a:r>
              <a:rPr lang="ru-RU" dirty="0"/>
              <a:t> в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допомогти</a:t>
            </a:r>
            <a:r>
              <a:rPr lang="ru-RU" dirty="0"/>
              <a:t> </a:t>
            </a:r>
            <a:r>
              <a:rPr lang="ru-RU" dirty="0" err="1"/>
              <a:t>глядачеві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соціальне</a:t>
            </a:r>
            <a:r>
              <a:rPr lang="ru-RU" dirty="0"/>
              <a:t> </a:t>
            </a:r>
            <a:r>
              <a:rPr lang="ru-RU" dirty="0" err="1"/>
              <a:t>коріння</a:t>
            </a:r>
            <a:r>
              <a:rPr lang="ru-RU" dirty="0"/>
              <a:t> </a:t>
            </a:r>
            <a:r>
              <a:rPr lang="ru-RU" dirty="0" err="1"/>
              <a:t>відтвореного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конфлікту</a:t>
            </a:r>
            <a:r>
              <a:rPr lang="ru-RU" dirty="0"/>
              <a:t>, </a:t>
            </a:r>
            <a:r>
              <a:rPr lang="ru-RU" dirty="0" err="1"/>
              <a:t>спонукати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шукати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удосконалення</a:t>
            </a:r>
            <a:r>
              <a:rPr lang="ru-RU" dirty="0"/>
              <a:t> </a:t>
            </a:r>
            <a:r>
              <a:rPr lang="ru-RU" dirty="0" err="1"/>
              <a:t>законів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збуджувати</a:t>
            </a:r>
            <a:r>
              <a:rPr lang="ru-RU" dirty="0"/>
              <a:t>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втручатися</a:t>
            </a:r>
            <a:r>
              <a:rPr lang="ru-RU" dirty="0"/>
              <a:t> у </a:t>
            </a:r>
            <a:r>
              <a:rPr lang="ru-RU" dirty="0" err="1"/>
              <a:t>дійсність</a:t>
            </a:r>
            <a:r>
              <a:rPr lang="ru-RU" dirty="0"/>
              <a:t>. У </a:t>
            </a:r>
            <a:r>
              <a:rPr lang="ru-RU" dirty="0" err="1"/>
              <a:t>низці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 Брехт </a:t>
            </a:r>
            <a:r>
              <a:rPr lang="ru-RU" dirty="0" err="1"/>
              <a:t>справді</a:t>
            </a:r>
            <a:r>
              <a:rPr lang="ru-RU" dirty="0"/>
              <a:t> </a:t>
            </a:r>
            <a:r>
              <a:rPr lang="ru-RU" dirty="0" err="1"/>
              <a:t>уникнув</a:t>
            </a:r>
            <a:r>
              <a:rPr lang="ru-RU" dirty="0"/>
              <a:t> </a:t>
            </a:r>
            <a:r>
              <a:rPr lang="ru-RU" dirty="0" err="1" smtClean="0"/>
              <a:t>ефекту</a:t>
            </a:r>
            <a:r>
              <a:rPr lang="ru-RU" dirty="0" smtClean="0"/>
              <a:t> </a:t>
            </a:r>
            <a:r>
              <a:rPr lang="ru-RU" dirty="0"/>
              <a:t>катарсису.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з </a:t>
            </a:r>
            <a:r>
              <a:rPr lang="ru-RU" dirty="0" err="1"/>
              <a:t>неперевершеною</a:t>
            </a:r>
            <a:r>
              <a:rPr lang="ru-RU" dirty="0"/>
              <a:t> </a:t>
            </a:r>
            <a:r>
              <a:rPr lang="ru-RU" dirty="0" err="1"/>
              <a:t>майстерністю</a:t>
            </a:r>
            <a:r>
              <a:rPr lang="ru-RU" dirty="0"/>
              <a:t> </a:t>
            </a:r>
            <a:r>
              <a:rPr lang="ru-RU" dirty="0" err="1"/>
              <a:t>створював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напруженість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поступалася</a:t>
            </a:r>
            <a:r>
              <a:rPr lang="ru-RU" dirty="0"/>
              <a:t> силою «</a:t>
            </a:r>
            <a:r>
              <a:rPr lang="ru-RU" dirty="0" err="1"/>
              <a:t>драмі</a:t>
            </a:r>
            <a:r>
              <a:rPr lang="ru-RU" dirty="0"/>
              <a:t> </a:t>
            </a:r>
            <a:r>
              <a:rPr lang="ru-RU" dirty="0" err="1"/>
              <a:t>пристрастей</a:t>
            </a:r>
            <a:r>
              <a:rPr lang="ru-RU" dirty="0"/>
              <a:t>» </a:t>
            </a:r>
            <a:r>
              <a:rPr lang="ru-RU" dirty="0" err="1" smtClean="0"/>
              <a:t>Шекспіра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/>
              <a:t>Шиллера. </a:t>
            </a:r>
          </a:p>
        </p:txBody>
      </p:sp>
    </p:spTree>
    <p:extLst>
      <p:ext uri="{BB962C8B-B14F-4D97-AF65-F5344CB8AC3E}">
        <p14:creationId xmlns:p14="http://schemas.microsoft.com/office/powerpoint/2010/main" val="210544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найяскравіших</a:t>
            </a:r>
            <a:r>
              <a:rPr lang="ru-RU" dirty="0"/>
              <a:t> </a:t>
            </a:r>
            <a:r>
              <a:rPr lang="ru-RU" dirty="0" err="1"/>
              <a:t>художніх</a:t>
            </a:r>
            <a:r>
              <a:rPr lang="ru-RU" dirty="0"/>
              <a:t> </a:t>
            </a:r>
            <a:r>
              <a:rPr lang="ru-RU" dirty="0" err="1"/>
              <a:t>відкриттів</a:t>
            </a:r>
            <a:r>
              <a:rPr lang="ru-RU" dirty="0"/>
              <a:t> «</a:t>
            </a:r>
            <a:r>
              <a:rPr lang="ru-RU" dirty="0" err="1"/>
              <a:t>епічного</a:t>
            </a:r>
            <a:r>
              <a:rPr lang="ru-RU" dirty="0"/>
              <a:t> театру» </a:t>
            </a:r>
            <a:r>
              <a:rPr lang="ru-RU" dirty="0" err="1"/>
              <a:t>був</a:t>
            </a:r>
            <a:r>
              <a:rPr lang="ru-RU" dirty="0"/>
              <a:t> «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очуження</a:t>
            </a:r>
            <a:r>
              <a:rPr lang="ru-RU" dirty="0"/>
              <a:t>».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сутність</a:t>
            </a:r>
            <a:r>
              <a:rPr lang="ru-RU" dirty="0"/>
              <a:t> </a:t>
            </a:r>
            <a:r>
              <a:rPr lang="ru-RU" dirty="0" err="1"/>
              <a:t>полягала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буденне</a:t>
            </a:r>
            <a:r>
              <a:rPr lang="ru-RU" dirty="0"/>
              <a:t> 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подавалося</a:t>
            </a:r>
            <a:r>
              <a:rPr lang="ru-RU" dirty="0"/>
              <a:t> у новому </a:t>
            </a:r>
            <a:r>
              <a:rPr lang="ru-RU" dirty="0" err="1"/>
              <a:t>світлі</a:t>
            </a:r>
            <a:r>
              <a:rPr lang="ru-RU" dirty="0"/>
              <a:t> й </a:t>
            </a:r>
            <a:r>
              <a:rPr lang="ru-RU" dirty="0" err="1"/>
              <a:t>поставало</a:t>
            </a:r>
            <a:r>
              <a:rPr lang="ru-RU" dirty="0"/>
              <a:t> як </a:t>
            </a:r>
            <a:r>
              <a:rPr lang="ru-RU" dirty="0" err="1"/>
              <a:t>дивне</a:t>
            </a:r>
            <a:r>
              <a:rPr lang="ru-RU" dirty="0"/>
              <a:t>, </a:t>
            </a:r>
            <a:r>
              <a:rPr lang="ru-RU" dirty="0" err="1"/>
              <a:t>вирване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звичного</a:t>
            </a:r>
            <a:r>
              <a:rPr lang="ru-RU" dirty="0"/>
              <a:t> </a:t>
            </a:r>
            <a:r>
              <a:rPr lang="ru-RU" dirty="0" err="1"/>
              <a:t>плину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«</a:t>
            </a:r>
            <a:r>
              <a:rPr lang="ru-RU" dirty="0" err="1"/>
              <a:t>чуже</a:t>
            </a:r>
            <a:r>
              <a:rPr lang="ru-RU" dirty="0"/>
              <a:t>».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підштовхувало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 до </a:t>
            </a:r>
            <a:r>
              <a:rPr lang="ru-RU" dirty="0" err="1"/>
              <a:t>аналізу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показувалося</a:t>
            </a:r>
            <a:r>
              <a:rPr lang="ru-RU" dirty="0"/>
              <a:t> на кону. «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очуження</a:t>
            </a:r>
            <a:r>
              <a:rPr lang="ru-RU" dirty="0"/>
              <a:t>»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стрижнем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пронизував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епічної</a:t>
            </a:r>
            <a:r>
              <a:rPr lang="ru-RU" dirty="0"/>
              <a:t> </a:t>
            </a:r>
            <a:r>
              <a:rPr lang="ru-RU" dirty="0" err="1"/>
              <a:t>драми</a:t>
            </a:r>
            <a:r>
              <a:rPr lang="ru-RU" dirty="0"/>
              <a:t>: сюжет, систему </a:t>
            </a:r>
            <a:r>
              <a:rPr lang="ru-RU" dirty="0" err="1"/>
              <a:t>образів</a:t>
            </a:r>
            <a:r>
              <a:rPr lang="ru-RU" dirty="0"/>
              <a:t>, </a:t>
            </a:r>
            <a:r>
              <a:rPr lang="ru-RU" dirty="0" err="1"/>
              <a:t>художні</a:t>
            </a:r>
            <a:r>
              <a:rPr lang="ru-RU" dirty="0"/>
              <a:t> </a:t>
            </a:r>
            <a:r>
              <a:rPr lang="ru-RU" dirty="0" err="1"/>
              <a:t>деталі</a:t>
            </a:r>
            <a:r>
              <a:rPr lang="ru-RU" dirty="0"/>
              <a:t>, </a:t>
            </a:r>
            <a:r>
              <a:rPr lang="ru-RU" dirty="0" err="1"/>
              <a:t>Кву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аж до </a:t>
            </a:r>
            <a:r>
              <a:rPr lang="ru-RU" dirty="0" err="1"/>
              <a:t>декорацій</a:t>
            </a:r>
            <a:r>
              <a:rPr lang="ru-RU" dirty="0"/>
              <a:t>,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акторської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</a:t>
            </a:r>
            <a:r>
              <a:rPr lang="ru-RU" dirty="0" err="1"/>
              <a:t>сценічного</a:t>
            </a:r>
            <a:r>
              <a:rPr lang="ru-RU" dirty="0"/>
              <a:t> </a:t>
            </a:r>
            <a:r>
              <a:rPr lang="ru-RU" dirty="0" err="1"/>
              <a:t>освітлення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49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/>
                </a:solidFill>
              </a:rPr>
              <a:t>«Життя Галілея»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Задум</a:t>
            </a:r>
            <a:r>
              <a:rPr lang="ru-RU" dirty="0"/>
              <a:t> </a:t>
            </a:r>
            <a:r>
              <a:rPr lang="ru-RU" dirty="0" err="1"/>
              <a:t>п'єси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зазнавав</a:t>
            </a:r>
            <a:r>
              <a:rPr lang="ru-RU" dirty="0"/>
              <a:t> </a:t>
            </a:r>
            <a:r>
              <a:rPr lang="ru-RU" dirty="0" err="1"/>
              <a:t>суттєвої</a:t>
            </a:r>
            <a:r>
              <a:rPr lang="ru-RU" dirty="0"/>
              <a:t> </a:t>
            </a:r>
            <a:r>
              <a:rPr lang="ru-RU" dirty="0" err="1"/>
              <a:t>корекції</a:t>
            </a:r>
            <a:r>
              <a:rPr lang="ru-RU" dirty="0"/>
              <a:t>. </a:t>
            </a:r>
            <a:r>
              <a:rPr lang="ru-RU" dirty="0" err="1"/>
              <a:t>Остання</a:t>
            </a:r>
            <a:r>
              <a:rPr lang="ru-RU" dirty="0"/>
              <a:t> </a:t>
            </a:r>
            <a:r>
              <a:rPr lang="ru-RU" dirty="0" err="1"/>
              <a:t>редакція</a:t>
            </a:r>
            <a:r>
              <a:rPr lang="ru-RU" dirty="0"/>
              <a:t> </a:t>
            </a:r>
            <a:r>
              <a:rPr lang="ru-RU" dirty="0" err="1"/>
              <a:t>твору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зроблена</a:t>
            </a:r>
            <a:r>
              <a:rPr lang="ru-RU" dirty="0"/>
              <a:t> автором з </a:t>
            </a:r>
            <a:r>
              <a:rPr lang="ru-RU" dirty="0" err="1"/>
              <a:t>огляду</a:t>
            </a:r>
            <a:r>
              <a:rPr lang="ru-RU" dirty="0"/>
              <a:t> на </a:t>
            </a:r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ядерної</a:t>
            </a:r>
            <a:r>
              <a:rPr lang="ru-RU" dirty="0"/>
              <a:t> </a:t>
            </a:r>
            <a:r>
              <a:rPr lang="ru-RU" dirty="0" err="1"/>
              <a:t>зброї</a:t>
            </a:r>
            <a:r>
              <a:rPr lang="ru-RU" dirty="0"/>
              <a:t>, яке </a:t>
            </a:r>
            <a:r>
              <a:rPr lang="ru-RU" dirty="0" err="1"/>
              <a:t>спричинило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</a:t>
            </a:r>
            <a:r>
              <a:rPr lang="ru-RU" dirty="0" err="1"/>
              <a:t>самознищення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(образ </a:t>
            </a:r>
            <a:r>
              <a:rPr lang="ru-RU" dirty="0" err="1"/>
              <a:t>Ґалілея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, за </a:t>
            </a:r>
            <a:r>
              <a:rPr lang="ru-RU" dirty="0" err="1"/>
              <a:t>задумом</a:t>
            </a:r>
            <a:r>
              <a:rPr lang="ru-RU" dirty="0"/>
              <a:t> Брехта, </a:t>
            </a:r>
            <a:r>
              <a:rPr lang="ru-RU" dirty="0" err="1"/>
              <a:t>алегорією</a:t>
            </a:r>
            <a:r>
              <a:rPr lang="ru-RU" dirty="0"/>
              <a:t> </a:t>
            </a:r>
            <a:r>
              <a:rPr lang="ru-RU" dirty="0" err="1"/>
              <a:t>фізиків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створили </a:t>
            </a:r>
            <a:r>
              <a:rPr lang="ru-RU" dirty="0" err="1"/>
              <a:t>атомну</a:t>
            </a:r>
            <a:r>
              <a:rPr lang="ru-RU" dirty="0"/>
              <a:t> бомбу). </a:t>
            </a:r>
            <a:r>
              <a:rPr lang="ru-RU" dirty="0" err="1"/>
              <a:t>Отже</a:t>
            </a:r>
            <a:r>
              <a:rPr lang="ru-RU" dirty="0"/>
              <a:t>, у </a:t>
            </a:r>
            <a:r>
              <a:rPr lang="ru-RU" dirty="0" err="1"/>
              <a:t>драмі</a:t>
            </a:r>
            <a:r>
              <a:rPr lang="ru-RU" dirty="0"/>
              <a:t> про великого </a:t>
            </a:r>
            <a:r>
              <a:rPr lang="ru-RU" dirty="0" err="1"/>
              <a:t>вченого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жив і </a:t>
            </a:r>
            <a:r>
              <a:rPr lang="ru-RU" dirty="0" err="1"/>
              <a:t>працював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століть</a:t>
            </a:r>
            <a:r>
              <a:rPr lang="ru-RU" dirty="0"/>
              <a:t> тому, драматург </a:t>
            </a:r>
            <a:r>
              <a:rPr lang="ru-RU" dirty="0" smtClean="0"/>
              <a:t> в </a:t>
            </a:r>
            <a:r>
              <a:rPr lang="ru-RU" dirty="0" err="1"/>
              <a:t>інакомовній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smtClean="0"/>
              <a:t>порушив </a:t>
            </a:r>
            <a:r>
              <a:rPr lang="ru-RU" dirty="0" err="1"/>
              <a:t>нагальну</a:t>
            </a:r>
            <a:r>
              <a:rPr lang="ru-RU" dirty="0"/>
              <a:t> проблему </a:t>
            </a:r>
            <a:r>
              <a:rPr lang="ru-RU" dirty="0" err="1"/>
              <a:t>відповідальності</a:t>
            </a:r>
            <a:r>
              <a:rPr lang="ru-RU" dirty="0"/>
              <a:t> науки за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відкриття</a:t>
            </a:r>
            <a:r>
              <a:rPr lang="ru-RU" dirty="0"/>
              <a:t> та долю </a:t>
            </a:r>
            <a:r>
              <a:rPr lang="ru-RU" dirty="0" err="1"/>
              <a:t>людства</a:t>
            </a:r>
            <a:r>
              <a:rPr lang="ru-RU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4067894" cy="498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02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Постать</a:t>
            </a:r>
            <a:r>
              <a:rPr lang="ru-RU" dirty="0"/>
              <a:t> </a:t>
            </a:r>
            <a:r>
              <a:rPr lang="ru-RU" dirty="0" err="1"/>
              <a:t>Ґалілея</a:t>
            </a:r>
            <a:r>
              <a:rPr lang="ru-RU" dirty="0"/>
              <a:t> </a:t>
            </a:r>
            <a:r>
              <a:rPr lang="ru-RU" dirty="0" err="1"/>
              <a:t>приваблювала</a:t>
            </a:r>
            <a:r>
              <a:rPr lang="ru-RU" dirty="0"/>
              <a:t> Брехта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боків</a:t>
            </a:r>
            <a:r>
              <a:rPr lang="ru-RU" dirty="0"/>
              <a:t>: і як образ </a:t>
            </a:r>
            <a:r>
              <a:rPr lang="ru-RU" dirty="0" err="1"/>
              <a:t>революціонера</a:t>
            </a:r>
            <a:r>
              <a:rPr lang="ru-RU" dirty="0"/>
              <a:t> у </a:t>
            </a:r>
            <a:r>
              <a:rPr lang="ru-RU" dirty="0" err="1"/>
              <a:t>науці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перевернув </a:t>
            </a:r>
            <a:r>
              <a:rPr lang="ru-RU" dirty="0" err="1"/>
              <a:t>віковічні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світобудову</a:t>
            </a:r>
            <a:r>
              <a:rPr lang="ru-RU" dirty="0"/>
              <a:t>, і як образ </a:t>
            </a:r>
            <a:r>
              <a:rPr lang="ru-RU" dirty="0" err="1"/>
              <a:t>інтелектуала-матеріаліста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звик</a:t>
            </a:r>
            <a:r>
              <a:rPr lang="ru-RU" dirty="0"/>
              <a:t> </a:t>
            </a:r>
            <a:r>
              <a:rPr lang="ru-RU" dirty="0" err="1"/>
              <a:t>покладатися</a:t>
            </a:r>
            <a:r>
              <a:rPr lang="ru-RU" dirty="0"/>
              <a:t> на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/>
              <a:t>розуму</a:t>
            </a:r>
            <a:r>
              <a:rPr lang="ru-RU" dirty="0"/>
              <a:t> й </a:t>
            </a:r>
            <a:r>
              <a:rPr lang="ru-RU" dirty="0" err="1"/>
              <a:t>прагнув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науковими</a:t>
            </a:r>
            <a:r>
              <a:rPr lang="ru-RU" dirty="0"/>
              <a:t> </a:t>
            </a:r>
            <a:r>
              <a:rPr lang="ru-RU" dirty="0" err="1"/>
              <a:t>відкриттями</a:t>
            </a:r>
            <a:r>
              <a:rPr lang="ru-RU" dirty="0"/>
              <a:t> </a:t>
            </a:r>
            <a:r>
              <a:rPr lang="ru-RU" dirty="0" err="1"/>
              <a:t>просвіщати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. Не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помітити</a:t>
            </a:r>
            <a:r>
              <a:rPr lang="ru-RU" dirty="0"/>
              <a:t> «</a:t>
            </a:r>
            <a:r>
              <a:rPr lang="ru-RU" dirty="0" err="1"/>
              <a:t>тематичну</a:t>
            </a:r>
            <a:r>
              <a:rPr lang="ru-RU" dirty="0"/>
              <a:t>» </a:t>
            </a:r>
            <a:r>
              <a:rPr lang="ru-RU" dirty="0" err="1"/>
              <a:t>паралель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брехтівським</a:t>
            </a:r>
            <a:r>
              <a:rPr lang="ru-RU" dirty="0"/>
              <a:t> </a:t>
            </a:r>
            <a:r>
              <a:rPr lang="ru-RU" dirty="0" err="1"/>
              <a:t>Ґалілеєм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r>
              <a:rPr lang="ru-RU" dirty="0"/>
              <a:t> </a:t>
            </a:r>
            <a:r>
              <a:rPr lang="ru-RU" dirty="0" err="1"/>
              <a:t>інквізиції</a:t>
            </a:r>
            <a:r>
              <a:rPr lang="ru-RU" dirty="0"/>
              <a:t> </a:t>
            </a:r>
            <a:r>
              <a:rPr lang="ru-RU" dirty="0" err="1"/>
              <a:t>зрікся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ідей</a:t>
            </a:r>
            <a:r>
              <a:rPr lang="ru-RU" dirty="0"/>
              <a:t>, та </a:t>
            </a:r>
            <a:r>
              <a:rPr lang="ru-RU" dirty="0" err="1"/>
              <a:t>булгаковським</a:t>
            </a:r>
            <a:r>
              <a:rPr lang="ru-RU" dirty="0"/>
              <a:t> </a:t>
            </a:r>
            <a:r>
              <a:rPr lang="ru-RU" dirty="0" err="1"/>
              <a:t>майстром</a:t>
            </a:r>
            <a:r>
              <a:rPr lang="ru-RU" dirty="0"/>
              <a:t>, </a:t>
            </a:r>
            <a:r>
              <a:rPr lang="ru-RU" dirty="0" err="1"/>
              <a:t>котрого</a:t>
            </a:r>
            <a:r>
              <a:rPr lang="ru-RU" dirty="0"/>
              <a:t> </a:t>
            </a:r>
            <a:r>
              <a:rPr lang="ru-RU" dirty="0" err="1"/>
              <a:t>газетне</a:t>
            </a:r>
            <a:r>
              <a:rPr lang="ru-RU" dirty="0"/>
              <a:t> </a:t>
            </a:r>
            <a:r>
              <a:rPr lang="ru-RU" dirty="0" err="1"/>
              <a:t>цькування</a:t>
            </a:r>
            <a:r>
              <a:rPr lang="ru-RU" dirty="0"/>
              <a:t> </a:t>
            </a:r>
            <a:r>
              <a:rPr lang="ru-RU" dirty="0" err="1"/>
              <a:t>підштовхнуло</a:t>
            </a:r>
            <a:r>
              <a:rPr lang="ru-RU" dirty="0"/>
              <a:t> до </a:t>
            </a:r>
            <a:r>
              <a:rPr lang="ru-RU" dirty="0" err="1"/>
              <a:t>спалення</a:t>
            </a:r>
            <a:r>
              <a:rPr lang="ru-RU" dirty="0"/>
              <a:t> роману про </a:t>
            </a:r>
            <a:r>
              <a:rPr lang="ru-RU" dirty="0" err="1"/>
              <a:t>Єшуа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3338"/>
            <a:ext cx="57150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Текст </a:t>
            </a:r>
            <a:r>
              <a:rPr lang="ru-RU" dirty="0" err="1"/>
              <a:t>драми</a:t>
            </a:r>
            <a:r>
              <a:rPr lang="ru-RU" dirty="0"/>
              <a:t> </a:t>
            </a:r>
            <a:r>
              <a:rPr lang="ru-RU" dirty="0" err="1"/>
              <a:t>насичений</a:t>
            </a:r>
            <a:r>
              <a:rPr lang="ru-RU" dirty="0"/>
              <a:t> </a:t>
            </a:r>
            <a:r>
              <a:rPr lang="ru-RU" dirty="0" err="1"/>
              <a:t>дотепними</a:t>
            </a:r>
            <a:r>
              <a:rPr lang="ru-RU" dirty="0"/>
              <a:t> </a:t>
            </a:r>
            <a:r>
              <a:rPr lang="ru-RU" dirty="0" err="1"/>
              <a:t>виблискуваннями</a:t>
            </a:r>
            <a:r>
              <a:rPr lang="ru-RU" dirty="0"/>
              <a:t> «</a:t>
            </a:r>
            <a:r>
              <a:rPr lang="ru-RU" dirty="0" err="1"/>
              <a:t>ефекту</a:t>
            </a:r>
            <a:r>
              <a:rPr lang="ru-RU" dirty="0"/>
              <a:t> </a:t>
            </a:r>
            <a:r>
              <a:rPr lang="ru-RU" dirty="0" err="1"/>
              <a:t>очуження</a:t>
            </a:r>
            <a:r>
              <a:rPr lang="ru-RU" dirty="0"/>
              <a:t>»: </a:t>
            </a:r>
            <a:r>
              <a:rPr lang="ru-RU" dirty="0" err="1"/>
              <a:t>це</a:t>
            </a:r>
            <a:r>
              <a:rPr lang="ru-RU" dirty="0"/>
              <a:t> і </a:t>
            </a:r>
            <a:r>
              <a:rPr lang="ru-RU" dirty="0" err="1"/>
              <a:t>яблуко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встромленою</a:t>
            </a:r>
            <a:r>
              <a:rPr lang="ru-RU" dirty="0"/>
              <a:t> в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тріскою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символізує</a:t>
            </a:r>
            <a:r>
              <a:rPr lang="ru-RU" dirty="0"/>
              <a:t> землю ; </a:t>
            </a:r>
            <a:r>
              <a:rPr lang="ru-RU" dirty="0" err="1"/>
              <a:t>людиною</a:t>
            </a:r>
            <a:r>
              <a:rPr lang="ru-RU" dirty="0"/>
              <a:t> на п </a:t>
            </a:r>
            <a:r>
              <a:rPr lang="ru-RU" dirty="0" err="1"/>
              <a:t>поверхні</a:t>
            </a:r>
            <a:r>
              <a:rPr lang="ru-RU" dirty="0"/>
              <a:t>, і маски </a:t>
            </a:r>
            <a:r>
              <a:rPr lang="ru-RU" dirty="0" err="1"/>
              <a:t>німці</a:t>
            </a:r>
            <a:r>
              <a:rPr lang="ru-RU" dirty="0"/>
              <a:t> та голуба на </a:t>
            </a:r>
            <a:r>
              <a:rPr lang="ru-RU" dirty="0" err="1"/>
              <a:t>обличчях</a:t>
            </a:r>
            <a:r>
              <a:rPr lang="ru-RU" dirty="0"/>
              <a:t> </a:t>
            </a:r>
            <a:r>
              <a:rPr lang="ru-RU" dirty="0" err="1" smtClean="0"/>
              <a:t>отців-інквізиторів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. </a:t>
            </a:r>
            <a:r>
              <a:rPr lang="ru-RU" dirty="0" err="1"/>
              <a:t>Вражає</a:t>
            </a:r>
            <a:r>
              <a:rPr lang="ru-RU" dirty="0"/>
              <a:t> </a:t>
            </a:r>
            <a:r>
              <a:rPr lang="ru-RU" dirty="0" err="1"/>
              <a:t>багата</a:t>
            </a:r>
            <a:r>
              <a:rPr lang="ru-RU" dirty="0"/>
              <a:t> афоризмами 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драми</a:t>
            </a:r>
            <a:r>
              <a:rPr lang="ru-RU" dirty="0"/>
              <a:t>. </a:t>
            </a:r>
            <a:r>
              <a:rPr lang="ru-RU" dirty="0" err="1"/>
              <a:t>Деякі</a:t>
            </a:r>
            <a:r>
              <a:rPr lang="ru-RU" dirty="0"/>
              <a:t> з </a:t>
            </a:r>
            <a:r>
              <a:rPr lang="ru-RU" dirty="0" err="1"/>
              <a:t>влучних</a:t>
            </a:r>
            <a:r>
              <a:rPr lang="ru-RU" dirty="0"/>
              <a:t> </a:t>
            </a:r>
            <a:r>
              <a:rPr lang="ru-RU" dirty="0" err="1"/>
              <a:t>брехтівських</a:t>
            </a:r>
            <a:r>
              <a:rPr lang="ru-RU" dirty="0"/>
              <a:t> </a:t>
            </a:r>
            <a:r>
              <a:rPr lang="ru-RU" dirty="0" err="1"/>
              <a:t>висловів</a:t>
            </a:r>
            <a:r>
              <a:rPr lang="ru-RU" dirty="0"/>
              <a:t> давно </a:t>
            </a:r>
            <a:r>
              <a:rPr lang="ru-RU" dirty="0" err="1"/>
              <a:t>увійшли</a:t>
            </a:r>
            <a:r>
              <a:rPr lang="ru-RU" dirty="0"/>
              <a:t> до словника </a:t>
            </a:r>
            <a:r>
              <a:rPr lang="ru-RU" dirty="0" err="1"/>
              <a:t>інтелігенції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: «</a:t>
            </a:r>
            <a:r>
              <a:rPr lang="ru-RU" dirty="0" err="1"/>
              <a:t>Нещасна</a:t>
            </a:r>
            <a:r>
              <a:rPr lang="ru-RU" dirty="0"/>
              <a:t> та </a:t>
            </a:r>
            <a:r>
              <a:rPr lang="ru-RU" dirty="0" err="1"/>
              <a:t>країна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».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888432" cy="57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51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БЕРТОЛЬТ </a:t>
            </a:r>
            <a:r>
              <a:rPr lang="ru-RU" dirty="0" smtClean="0"/>
              <a:t>БРЕХТ(1898-1956) - </a:t>
            </a:r>
            <a:r>
              <a:rPr lang="ru-RU" dirty="0" err="1" smtClean="0"/>
              <a:t>німецький</a:t>
            </a:r>
            <a:r>
              <a:rPr lang="ru-RU" dirty="0" smtClean="0"/>
              <a:t> </a:t>
            </a:r>
            <a:r>
              <a:rPr lang="ru-RU" dirty="0"/>
              <a:t>драматург, поет і </a:t>
            </a:r>
            <a:r>
              <a:rPr lang="ru-RU" dirty="0" err="1"/>
              <a:t>прозаїк</a:t>
            </a:r>
            <a:r>
              <a:rPr lang="ru-RU" dirty="0"/>
              <a:t>, </a:t>
            </a:r>
            <a:r>
              <a:rPr lang="ru-RU" dirty="0" err="1"/>
              <a:t>кіносценарист</a:t>
            </a:r>
            <a:r>
              <a:rPr lang="ru-RU" dirty="0"/>
              <a:t>, автор </a:t>
            </a:r>
            <a:r>
              <a:rPr lang="ru-RU" dirty="0" err="1"/>
              <a:t>теоретичних</a:t>
            </a:r>
            <a:r>
              <a:rPr lang="ru-RU" dirty="0"/>
              <a:t> </a:t>
            </a:r>
            <a:r>
              <a:rPr lang="ru-RU" dirty="0" err="1"/>
              <a:t>праць</a:t>
            </a:r>
            <a:r>
              <a:rPr lang="ru-RU" dirty="0"/>
              <a:t>, </a:t>
            </a:r>
            <a:r>
              <a:rPr lang="ru-RU" dirty="0" err="1"/>
              <a:t>присвячених</a:t>
            </a:r>
            <a:r>
              <a:rPr lang="ru-RU" dirty="0"/>
              <a:t> проблемам театру, </a:t>
            </a:r>
            <a:r>
              <a:rPr lang="ru-RU" dirty="0" err="1"/>
              <a:t>режисер</a:t>
            </a:r>
            <a:r>
              <a:rPr lang="ru-RU" dirty="0"/>
              <a:t>. До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 Брехт </a:t>
            </a:r>
            <a:r>
              <a:rPr lang="ru-RU" dirty="0" err="1"/>
              <a:t>увійшов</a:t>
            </a:r>
            <a:r>
              <a:rPr lang="ru-RU" dirty="0"/>
              <a:t> як </a:t>
            </a:r>
            <a:r>
              <a:rPr lang="ru-RU" dirty="0" err="1"/>
              <a:t>митець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відкрив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епоху</a:t>
            </a:r>
            <a:r>
              <a:rPr lang="ru-RU" dirty="0"/>
              <a:t> в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драматургії</a:t>
            </a:r>
            <a:r>
              <a:rPr lang="ru-RU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14256" cy="843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62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Бертольт</a:t>
            </a:r>
            <a:r>
              <a:rPr lang="ru-RU" dirty="0"/>
              <a:t> Брехт (</a:t>
            </a:r>
            <a:r>
              <a:rPr lang="ru-RU" dirty="0" err="1"/>
              <a:t>повне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</a:t>
            </a:r>
            <a:r>
              <a:rPr lang="ru-RU" dirty="0" err="1"/>
              <a:t>Ойґен</a:t>
            </a:r>
            <a:r>
              <a:rPr lang="ru-RU" dirty="0"/>
              <a:t> Бертольд </a:t>
            </a:r>
            <a:r>
              <a:rPr lang="ru-RU" dirty="0" err="1"/>
              <a:t>Фрідріх</a:t>
            </a:r>
            <a:r>
              <a:rPr lang="ru-RU" dirty="0"/>
              <a:t> Брехт) </a:t>
            </a:r>
            <a:r>
              <a:rPr lang="ru-RU" dirty="0" err="1"/>
              <a:t>народився</a:t>
            </a:r>
            <a:r>
              <a:rPr lang="ru-RU" dirty="0"/>
              <a:t> 10 лютого 1898 р.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Ауґсбурґ</a:t>
            </a:r>
            <a:r>
              <a:rPr lang="ru-RU" dirty="0"/>
              <a:t> у </a:t>
            </a:r>
            <a:r>
              <a:rPr lang="ru-RU" dirty="0" err="1"/>
              <a:t>родині</a:t>
            </a:r>
            <a:r>
              <a:rPr lang="ru-RU" dirty="0"/>
              <a:t> </a:t>
            </a:r>
            <a:r>
              <a:rPr lang="ru-RU" dirty="0" err="1"/>
              <a:t>заможного</a:t>
            </a:r>
            <a:r>
              <a:rPr lang="ru-RU" dirty="0"/>
              <a:t> торгового </a:t>
            </a:r>
            <a:r>
              <a:rPr lang="ru-RU" dirty="0" err="1"/>
              <a:t>службовця</a:t>
            </a:r>
            <a:r>
              <a:rPr lang="ru-RU" dirty="0"/>
              <a:t>. </a:t>
            </a:r>
            <a:r>
              <a:rPr lang="ru-RU" dirty="0" err="1"/>
              <a:t>Чотири</a:t>
            </a:r>
            <a:r>
              <a:rPr lang="ru-RU" dirty="0"/>
              <a:t> роки </a:t>
            </a:r>
            <a:r>
              <a:rPr lang="ru-RU" dirty="0" err="1"/>
              <a:t>навчався</a:t>
            </a:r>
            <a:r>
              <a:rPr lang="ru-RU" dirty="0"/>
              <a:t> у </a:t>
            </a:r>
            <a:r>
              <a:rPr lang="ru-RU" dirty="0" err="1"/>
              <a:t>народній</a:t>
            </a:r>
            <a:r>
              <a:rPr lang="ru-RU" dirty="0"/>
              <a:t> </a:t>
            </a:r>
            <a:r>
              <a:rPr lang="ru-RU" dirty="0" err="1"/>
              <a:t>школі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вступив до </a:t>
            </a:r>
            <a:r>
              <a:rPr lang="ru-RU" dirty="0" err="1"/>
              <a:t>гімназії</a:t>
            </a:r>
            <a:r>
              <a:rPr lang="ru-RU" dirty="0"/>
              <a:t>. </a:t>
            </a:r>
            <a:r>
              <a:rPr lang="ru-RU" dirty="0" err="1"/>
              <a:t>Вже</a:t>
            </a:r>
            <a:r>
              <a:rPr lang="ru-RU" dirty="0"/>
              <a:t> у </a:t>
            </a:r>
            <a:r>
              <a:rPr lang="ru-RU" dirty="0" err="1"/>
              <a:t>гімназійні</a:t>
            </a:r>
            <a:r>
              <a:rPr lang="ru-RU" dirty="0"/>
              <a:t> роки </a:t>
            </a:r>
            <a:r>
              <a:rPr lang="ru-RU" dirty="0" err="1" smtClean="0"/>
              <a:t>відбулась</a:t>
            </a:r>
            <a:r>
              <a:rPr lang="ru-RU" dirty="0" smtClean="0"/>
              <a:t> </a:t>
            </a:r>
            <a:r>
              <a:rPr lang="ru-RU" dirty="0"/>
              <a:t>перша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публікація</a:t>
            </a:r>
            <a:r>
              <a:rPr lang="ru-RU" dirty="0" smtClean="0"/>
              <a:t>: </a:t>
            </a:r>
            <a:r>
              <a:rPr lang="ru-RU" dirty="0"/>
              <a:t>у </a:t>
            </a:r>
            <a:r>
              <a:rPr lang="ru-RU" dirty="0" err="1"/>
              <a:t>місцевій</a:t>
            </a:r>
            <a:r>
              <a:rPr lang="ru-RU" dirty="0"/>
              <a:t> </a:t>
            </a:r>
            <a:r>
              <a:rPr lang="ru-RU" dirty="0" err="1"/>
              <a:t>газеті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 smtClean="0"/>
              <a:t>надрукований</a:t>
            </a:r>
            <a:r>
              <a:rPr lang="ru-RU" dirty="0" smtClean="0"/>
              <a:t> </a:t>
            </a:r>
            <a:r>
              <a:rPr lang="ru-RU" dirty="0" err="1"/>
              <a:t>вірш</a:t>
            </a:r>
            <a:r>
              <a:rPr lang="ru-RU" dirty="0"/>
              <a:t>, </a:t>
            </a:r>
            <a:r>
              <a:rPr lang="ru-RU" dirty="0" err="1"/>
              <a:t>підписаний</a:t>
            </a:r>
            <a:r>
              <a:rPr lang="ru-RU" dirty="0"/>
              <a:t> «</a:t>
            </a:r>
            <a:r>
              <a:rPr lang="ru-RU" dirty="0" err="1"/>
              <a:t>Бертхольд</a:t>
            </a:r>
            <a:r>
              <a:rPr lang="ru-RU" dirty="0"/>
              <a:t> </a:t>
            </a:r>
            <a:r>
              <a:rPr lang="ru-RU" dirty="0" err="1"/>
              <a:t>Ойґен</a:t>
            </a:r>
            <a:r>
              <a:rPr lang="ru-RU" dirty="0"/>
              <a:t>». З-</a:t>
            </a:r>
            <a:r>
              <a:rPr lang="ru-RU" dirty="0" err="1"/>
              <a:t>поміж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ровесників</a:t>
            </a:r>
            <a:r>
              <a:rPr lang="ru-RU" dirty="0"/>
              <a:t> Брехт </a:t>
            </a:r>
            <a:r>
              <a:rPr lang="ru-RU" dirty="0" err="1"/>
              <a:t>вирізнявся</a:t>
            </a:r>
            <a:r>
              <a:rPr lang="ru-RU" dirty="0"/>
              <a:t> </a:t>
            </a:r>
            <a:r>
              <a:rPr lang="ru-RU" dirty="0" err="1"/>
              <a:t>бунтівною</a:t>
            </a:r>
            <a:r>
              <a:rPr lang="ru-RU" dirty="0"/>
              <a:t> </a:t>
            </a:r>
            <a:r>
              <a:rPr lang="ru-RU" dirty="0" err="1"/>
              <a:t>вдачею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14599"/>
            <a:ext cx="9139064" cy="68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94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Батьки могли б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синові</a:t>
            </a:r>
            <a:r>
              <a:rPr lang="ru-RU" dirty="0"/>
              <a:t> </a:t>
            </a:r>
            <a:r>
              <a:rPr lang="ru-RU" dirty="0" err="1"/>
              <a:t>матеріальний</a:t>
            </a:r>
            <a:r>
              <a:rPr lang="ru-RU" dirty="0"/>
              <a:t> </a:t>
            </a:r>
            <a:r>
              <a:rPr lang="ru-RU" dirty="0" err="1"/>
              <a:t>добробут</a:t>
            </a:r>
            <a:r>
              <a:rPr lang="ru-RU" dirty="0"/>
              <a:t> і </a:t>
            </a:r>
            <a:r>
              <a:rPr lang="ru-RU" dirty="0" err="1"/>
              <a:t>надійне</a:t>
            </a:r>
            <a:r>
              <a:rPr lang="ru-RU" dirty="0"/>
              <a:t> </a:t>
            </a:r>
            <a:r>
              <a:rPr lang="ru-RU" dirty="0" err="1"/>
              <a:t>майбутнє</a:t>
            </a:r>
            <a:r>
              <a:rPr lang="ru-RU" dirty="0"/>
              <a:t>. </a:t>
            </a:r>
            <a:r>
              <a:rPr lang="ru-RU" dirty="0" err="1"/>
              <a:t>Проте</a:t>
            </a:r>
            <a:r>
              <a:rPr lang="ru-RU" dirty="0"/>
              <a:t> юного </a:t>
            </a:r>
            <a:r>
              <a:rPr lang="ru-RU" dirty="0" err="1"/>
              <a:t>бунтівника</a:t>
            </a:r>
            <a:r>
              <a:rPr lang="ru-RU" dirty="0"/>
              <a:t> не </a:t>
            </a:r>
            <a:r>
              <a:rPr lang="ru-RU" dirty="0" err="1"/>
              <a:t>приваблювала</a:t>
            </a:r>
            <a:r>
              <a:rPr lang="ru-RU" dirty="0"/>
              <a:t> роль </a:t>
            </a:r>
            <a:r>
              <a:rPr lang="ru-RU" dirty="0" err="1"/>
              <a:t>спадкоємця</a:t>
            </a:r>
            <a:r>
              <a:rPr lang="ru-RU" dirty="0"/>
              <a:t> </a:t>
            </a:r>
            <a:r>
              <a:rPr lang="ru-RU" dirty="0" err="1"/>
              <a:t>батьківської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 та перспектива затишного </a:t>
            </a:r>
            <a:r>
              <a:rPr lang="ru-RU" dirty="0" err="1"/>
              <a:t>бюргерського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обрав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професією</a:t>
            </a:r>
            <a:r>
              <a:rPr lang="ru-RU" dirty="0"/>
              <a:t> медицину, яку </a:t>
            </a:r>
            <a:r>
              <a:rPr lang="ru-RU" dirty="0" err="1"/>
              <a:t>студіював</a:t>
            </a:r>
            <a:r>
              <a:rPr lang="ru-RU" dirty="0"/>
              <a:t> у </a:t>
            </a:r>
            <a:r>
              <a:rPr lang="ru-RU" dirty="0" err="1"/>
              <a:t>Мюнхенському</a:t>
            </a:r>
            <a:r>
              <a:rPr lang="ru-RU" dirty="0"/>
              <a:t> </a:t>
            </a:r>
            <a:r>
              <a:rPr lang="ru-RU" dirty="0" err="1"/>
              <a:t>університеті</a:t>
            </a:r>
            <a:r>
              <a:rPr lang="ru-RU" dirty="0"/>
              <a:t>. </a:t>
            </a:r>
            <a:r>
              <a:rPr lang="ru-RU" dirty="0" err="1"/>
              <a:t>Влітку</a:t>
            </a:r>
            <a:r>
              <a:rPr lang="ru-RU" dirty="0"/>
              <a:t> 1918 р. Брехт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мобілізований</a:t>
            </a:r>
            <a:r>
              <a:rPr lang="ru-RU" dirty="0"/>
              <a:t> до </a:t>
            </a:r>
            <a:r>
              <a:rPr lang="ru-RU" dirty="0" err="1"/>
              <a:t>армії</a:t>
            </a:r>
            <a:r>
              <a:rPr lang="ru-RU" dirty="0"/>
              <a:t>. </a:t>
            </a:r>
            <a:r>
              <a:rPr lang="ru-RU" dirty="0" err="1"/>
              <a:t>Втім</a:t>
            </a:r>
            <a:r>
              <a:rPr lang="ru-RU" dirty="0"/>
              <a:t>, через </a:t>
            </a:r>
            <a:r>
              <a:rPr lang="ru-RU" dirty="0" err="1"/>
              <a:t>серйозне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нирок</a:t>
            </a:r>
            <a:r>
              <a:rPr lang="ru-RU" dirty="0"/>
              <a:t>, </a:t>
            </a:r>
            <a:r>
              <a:rPr lang="ru-RU" dirty="0" err="1"/>
              <a:t>комісія</a:t>
            </a:r>
            <a:r>
              <a:rPr lang="ru-RU" dirty="0"/>
              <a:t> </a:t>
            </a:r>
            <a:r>
              <a:rPr lang="ru-RU" dirty="0" err="1"/>
              <a:t>лікарів</a:t>
            </a:r>
            <a:r>
              <a:rPr lang="ru-RU" dirty="0"/>
              <a:t> </a:t>
            </a:r>
            <a:r>
              <a:rPr lang="ru-RU" dirty="0" err="1"/>
              <a:t>відмовилася</a:t>
            </a:r>
            <a:r>
              <a:rPr lang="ru-RU" dirty="0"/>
              <a:t> </a:t>
            </a:r>
            <a:r>
              <a:rPr lang="ru-RU" dirty="0" err="1"/>
              <a:t>послати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на фронт. Так студент-медик Брехт став </a:t>
            </a:r>
            <a:r>
              <a:rPr lang="ru-RU" dirty="0" err="1"/>
              <a:t>санітаром</a:t>
            </a:r>
            <a:r>
              <a:rPr lang="ru-RU" dirty="0"/>
              <a:t> </a:t>
            </a:r>
            <a:r>
              <a:rPr lang="ru-RU" dirty="0" err="1"/>
              <a:t>військового</a:t>
            </a:r>
            <a:r>
              <a:rPr lang="ru-RU" dirty="0"/>
              <a:t> </a:t>
            </a:r>
            <a:r>
              <a:rPr lang="ru-RU" dirty="0" err="1"/>
              <a:t>шпиталю</a:t>
            </a:r>
            <a:r>
              <a:rPr lang="ru-RU" dirty="0"/>
              <a:t> в </a:t>
            </a:r>
            <a:r>
              <a:rPr lang="ru-RU" dirty="0" err="1"/>
              <a:t>Ауґсбурзі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136992" cy="345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94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Наприкінці</a:t>
            </a:r>
            <a:r>
              <a:rPr lang="ru-RU" dirty="0"/>
              <a:t> 10-х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з'являються</a:t>
            </a:r>
            <a:r>
              <a:rPr lang="ru-RU" dirty="0"/>
              <a:t> й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драматичні</a:t>
            </a:r>
            <a:r>
              <a:rPr lang="ru-RU" dirty="0"/>
              <a:t> </a:t>
            </a:r>
            <a:r>
              <a:rPr lang="ru-RU" dirty="0" err="1"/>
              <a:t>спроби</a:t>
            </a:r>
            <a:r>
              <a:rPr lang="ru-RU" dirty="0"/>
              <a:t> Брехта: </a:t>
            </a:r>
            <a:r>
              <a:rPr lang="ru-RU" dirty="0" err="1"/>
              <a:t>драми</a:t>
            </a:r>
            <a:r>
              <a:rPr lang="ru-RU" dirty="0"/>
              <a:t> «Ваал», «</a:t>
            </a:r>
            <a:r>
              <a:rPr lang="ru-RU" dirty="0" err="1"/>
              <a:t>Барабани</a:t>
            </a:r>
            <a:r>
              <a:rPr lang="ru-RU" dirty="0"/>
              <a:t> </a:t>
            </a:r>
            <a:r>
              <a:rPr lang="ru-RU" dirty="0" err="1"/>
              <a:t>вночі</a:t>
            </a:r>
            <a:r>
              <a:rPr lang="ru-RU" dirty="0"/>
              <a:t>». </a:t>
            </a:r>
            <a:r>
              <a:rPr lang="ru-RU" dirty="0" err="1"/>
              <a:t>Невдовзі</a:t>
            </a:r>
            <a:r>
              <a:rPr lang="ru-RU" dirty="0"/>
              <a:t> </a:t>
            </a:r>
            <a:r>
              <a:rPr lang="ru-RU" dirty="0" err="1"/>
              <a:t>молодий</a:t>
            </a:r>
            <a:r>
              <a:rPr lang="ru-RU" dirty="0"/>
              <a:t> </a:t>
            </a:r>
            <a:r>
              <a:rPr lang="ru-RU" dirty="0" err="1"/>
              <a:t>митець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нагороджений</a:t>
            </a:r>
            <a:r>
              <a:rPr lang="ru-RU" dirty="0"/>
              <a:t> престижною </a:t>
            </a:r>
            <a:r>
              <a:rPr lang="ru-RU" dirty="0" err="1"/>
              <a:t>Кляйстівською</a:t>
            </a:r>
            <a:r>
              <a:rPr lang="ru-RU" dirty="0"/>
              <a:t> </a:t>
            </a:r>
            <a:r>
              <a:rPr lang="ru-RU" dirty="0" err="1"/>
              <a:t>премією</a:t>
            </a:r>
            <a:r>
              <a:rPr lang="ru-RU" dirty="0"/>
              <a:t>. </a:t>
            </a: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перебрався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затісного</a:t>
            </a:r>
            <a:r>
              <a:rPr lang="ru-RU" dirty="0"/>
              <a:t> для </a:t>
            </a:r>
            <a:r>
              <a:rPr lang="ru-RU" dirty="0" err="1"/>
              <a:t>нього</a:t>
            </a:r>
            <a:r>
              <a:rPr lang="ru-RU" dirty="0"/>
              <a:t> Мюнхена до </a:t>
            </a:r>
            <a:r>
              <a:rPr lang="ru-RU" dirty="0" err="1"/>
              <a:t>Берліна</a:t>
            </a:r>
            <a:r>
              <a:rPr lang="ru-RU" dirty="0"/>
              <a:t>, де </a:t>
            </a:r>
            <a:r>
              <a:rPr lang="ru-RU" dirty="0" err="1"/>
              <a:t>розпочав</a:t>
            </a:r>
            <a:r>
              <a:rPr lang="ru-RU" dirty="0"/>
              <a:t> </a:t>
            </a:r>
            <a:r>
              <a:rPr lang="ru-RU" dirty="0" err="1"/>
              <a:t>плідно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як драматург, </a:t>
            </a:r>
            <a:r>
              <a:rPr lang="ru-RU" dirty="0" err="1"/>
              <a:t>режисер</a:t>
            </a:r>
            <a:r>
              <a:rPr lang="ru-RU" dirty="0"/>
              <a:t> і </a:t>
            </a:r>
            <a:r>
              <a:rPr lang="ru-RU" dirty="0" err="1"/>
              <a:t>постановник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. 1924 р. Б. Брехт </a:t>
            </a:r>
            <a:r>
              <a:rPr lang="ru-RU" dirty="0" err="1"/>
              <a:t>познайомився</a:t>
            </a:r>
            <a:r>
              <a:rPr lang="ru-RU" dirty="0"/>
              <a:t> з </a:t>
            </a:r>
            <a:r>
              <a:rPr lang="ru-RU" dirty="0" err="1"/>
              <a:t>талановитою</a:t>
            </a:r>
            <a:r>
              <a:rPr lang="ru-RU" dirty="0"/>
              <a:t> актрисою </a:t>
            </a:r>
            <a:r>
              <a:rPr lang="ru-RU" dirty="0" err="1"/>
              <a:t>Геленою</a:t>
            </a:r>
            <a:r>
              <a:rPr lang="ru-RU" dirty="0"/>
              <a:t> </a:t>
            </a:r>
            <a:r>
              <a:rPr lang="ru-RU" dirty="0" err="1"/>
              <a:t>Вайґель</a:t>
            </a:r>
            <a:r>
              <a:rPr lang="ru-RU" dirty="0"/>
              <a:t>, яка стала </a:t>
            </a:r>
            <a:r>
              <a:rPr lang="ru-RU" dirty="0" err="1"/>
              <a:t>його</a:t>
            </a:r>
            <a:r>
              <a:rPr lang="ru-RU" dirty="0"/>
              <a:t> дружиною і </a:t>
            </a:r>
            <a:r>
              <a:rPr lang="ru-RU" dirty="0" err="1"/>
              <a:t>найближчим</a:t>
            </a:r>
            <a:r>
              <a:rPr lang="ru-RU" dirty="0"/>
              <a:t> </a:t>
            </a:r>
            <a:r>
              <a:rPr lang="ru-RU" dirty="0" err="1"/>
              <a:t>помічником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877022" cy="535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67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Бунтівна</a:t>
            </a:r>
            <a:r>
              <a:rPr lang="ru-RU" dirty="0"/>
              <a:t> </a:t>
            </a:r>
            <a:r>
              <a:rPr lang="ru-RU" dirty="0" err="1"/>
              <a:t>вдача</a:t>
            </a:r>
            <a:r>
              <a:rPr lang="ru-RU" dirty="0"/>
              <a:t> молодого Брехта </a:t>
            </a:r>
            <a:r>
              <a:rPr lang="ru-RU" dirty="0" err="1"/>
              <a:t>давалася</a:t>
            </a:r>
            <a:r>
              <a:rPr lang="ru-RU" dirty="0"/>
              <a:t> </a:t>
            </a:r>
            <a:r>
              <a:rPr lang="ru-RU" dirty="0" err="1"/>
              <a:t>взнаки</a:t>
            </a:r>
            <a:r>
              <a:rPr lang="ru-RU" dirty="0"/>
              <a:t> й у </a:t>
            </a:r>
            <a:r>
              <a:rPr lang="ru-RU" dirty="0" err="1"/>
              <a:t>дрібницях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творчого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Як і </a:t>
            </a:r>
            <a:r>
              <a:rPr lang="ru-RU" dirty="0" err="1"/>
              <a:t>дехто</a:t>
            </a:r>
            <a:r>
              <a:rPr lang="ru-RU" dirty="0"/>
              <a:t> з </a:t>
            </a:r>
            <a:r>
              <a:rPr lang="ru-RU" dirty="0" err="1"/>
              <a:t>німецьких</a:t>
            </a:r>
            <a:r>
              <a:rPr lang="ru-RU" dirty="0"/>
              <a:t> </a:t>
            </a:r>
            <a:r>
              <a:rPr lang="ru-RU" dirty="0" err="1"/>
              <a:t>авангардистів</a:t>
            </a:r>
            <a:r>
              <a:rPr lang="ru-RU" dirty="0"/>
              <a:t> початку </a:t>
            </a:r>
            <a:r>
              <a:rPr lang="en-US" dirty="0"/>
              <a:t>XX </a:t>
            </a:r>
            <a:r>
              <a:rPr lang="ru-RU" dirty="0"/>
              <a:t>ст.,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відмовився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великих </a:t>
            </a:r>
            <a:r>
              <a:rPr lang="ru-RU" dirty="0" err="1"/>
              <a:t>літер</a:t>
            </a:r>
            <a:r>
              <a:rPr lang="ru-RU" dirty="0"/>
              <a:t> на </a:t>
            </a:r>
            <a:r>
              <a:rPr lang="ru-RU" dirty="0" err="1"/>
              <a:t>письмі</a:t>
            </a:r>
            <a:r>
              <a:rPr lang="ru-RU" dirty="0"/>
              <a:t> (у </a:t>
            </a:r>
            <a:r>
              <a:rPr lang="ru-RU" dirty="0" err="1"/>
              <a:t>німецькій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іменники</a:t>
            </a:r>
            <a:r>
              <a:rPr lang="ru-RU" dirty="0"/>
              <a:t> </a:t>
            </a:r>
            <a:r>
              <a:rPr lang="ru-RU" dirty="0" err="1"/>
              <a:t>пишуться</a:t>
            </a:r>
            <a:r>
              <a:rPr lang="ru-RU" dirty="0"/>
              <a:t> з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літери</a:t>
            </a:r>
            <a:r>
              <a:rPr lang="ru-RU" dirty="0"/>
              <a:t>), </a:t>
            </a:r>
            <a:r>
              <a:rPr lang="ru-RU" dirty="0" err="1"/>
              <a:t>скасував</a:t>
            </a:r>
            <a:r>
              <a:rPr lang="ru-RU" dirty="0"/>
              <a:t> знаки </a:t>
            </a:r>
            <a:r>
              <a:rPr lang="ru-RU" dirty="0" err="1"/>
              <a:t>пунктуації</a:t>
            </a:r>
            <a:r>
              <a:rPr lang="ru-RU" dirty="0"/>
              <a:t>, </a:t>
            </a:r>
            <a:r>
              <a:rPr lang="ru-RU" dirty="0" err="1"/>
              <a:t>залишивши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знак </a:t>
            </a:r>
            <a:r>
              <a:rPr lang="ru-RU" dirty="0" err="1"/>
              <a:t>питання</a:t>
            </a:r>
            <a:r>
              <a:rPr lang="ru-RU" dirty="0"/>
              <a:t> та - </a:t>
            </a:r>
            <a:r>
              <a:rPr lang="ru-RU" dirty="0" err="1"/>
              <a:t>хіба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заради</a:t>
            </a:r>
            <a:r>
              <a:rPr lang="ru-RU" dirty="0"/>
              <a:t> жарту - знак оклику.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останню</a:t>
            </a:r>
            <a:r>
              <a:rPr lang="ru-RU" dirty="0"/>
              <a:t> </a:t>
            </a:r>
            <a:r>
              <a:rPr lang="ru-RU" dirty="0" err="1"/>
              <a:t>літеру</a:t>
            </a:r>
            <a:r>
              <a:rPr lang="ru-RU" dirty="0"/>
              <a:t> «д»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змінив</a:t>
            </a:r>
            <a:r>
              <a:rPr lang="ru-RU" dirty="0"/>
              <a:t> на «т». </a:t>
            </a:r>
          </a:p>
        </p:txBody>
      </p:sp>
    </p:spTree>
    <p:extLst>
      <p:ext uri="{BB962C8B-B14F-4D97-AF65-F5344CB8AC3E}">
        <p14:creationId xmlns:p14="http://schemas.microsoft.com/office/powerpoint/2010/main" val="230267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Починаючи</a:t>
            </a:r>
            <a:r>
              <a:rPr lang="ru-RU" dirty="0"/>
              <a:t> з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половини</a:t>
            </a:r>
            <a:r>
              <a:rPr lang="ru-RU" dirty="0"/>
              <a:t> 20-х </a:t>
            </a:r>
            <a:r>
              <a:rPr lang="ru-RU" dirty="0" err="1"/>
              <a:t>років</a:t>
            </a:r>
            <a:r>
              <a:rPr lang="ru-RU" dirty="0"/>
              <a:t> у </a:t>
            </a:r>
            <a:r>
              <a:rPr lang="ru-RU" dirty="0" err="1"/>
              <a:t>творчому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Брехта </a:t>
            </a:r>
            <a:r>
              <a:rPr lang="ru-RU" dirty="0" err="1"/>
              <a:t>намічається</a:t>
            </a:r>
            <a:r>
              <a:rPr lang="ru-RU" dirty="0"/>
              <a:t> </a:t>
            </a:r>
            <a:r>
              <a:rPr lang="ru-RU" dirty="0" err="1"/>
              <a:t>злам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духовного </a:t>
            </a:r>
            <a:r>
              <a:rPr lang="ru-RU" dirty="0" err="1"/>
              <a:t>життя</a:t>
            </a:r>
            <a:r>
              <a:rPr lang="ru-RU" dirty="0"/>
              <a:t>. Брехт </a:t>
            </a:r>
            <a:r>
              <a:rPr lang="ru-RU" dirty="0" err="1"/>
              <a:t>студіює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К. Маркса, </a:t>
            </a:r>
            <a:r>
              <a:rPr lang="ru-RU" dirty="0" err="1"/>
              <a:t>знаходячи</a:t>
            </a:r>
            <a:r>
              <a:rPr lang="ru-RU" dirty="0"/>
              <a:t> в них </a:t>
            </a:r>
            <a:r>
              <a:rPr lang="ru-RU" dirty="0" err="1"/>
              <a:t>раціонально</a:t>
            </a:r>
            <a:r>
              <a:rPr lang="ru-RU" dirty="0"/>
              <a:t> (до того ж </a:t>
            </a:r>
            <a:r>
              <a:rPr lang="ru-RU" dirty="0" err="1"/>
              <a:t>економічно</a:t>
            </a:r>
            <a:r>
              <a:rPr lang="ru-RU" dirty="0"/>
              <a:t> й </a:t>
            </a:r>
            <a:r>
              <a:rPr lang="ru-RU" dirty="0" err="1"/>
              <a:t>політично</a:t>
            </a:r>
            <a:r>
              <a:rPr lang="ru-RU" dirty="0"/>
              <a:t>) </a:t>
            </a:r>
            <a:r>
              <a:rPr lang="ru-RU" dirty="0" err="1"/>
              <a:t>аргументоване</a:t>
            </a:r>
            <a:r>
              <a:rPr lang="ru-RU" dirty="0"/>
              <a:t> </a:t>
            </a:r>
            <a:r>
              <a:rPr lang="ru-RU" dirty="0" err="1"/>
              <a:t>підґрунтя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бунту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капіталізму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позитивну</a:t>
            </a:r>
            <a:r>
              <a:rPr lang="ru-RU" dirty="0"/>
              <a:t>, на </a:t>
            </a:r>
            <a:r>
              <a:rPr lang="ru-RU" dirty="0" err="1"/>
              <a:t>його</a:t>
            </a:r>
            <a:r>
              <a:rPr lang="ru-RU" dirty="0"/>
              <a:t> думку,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й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зближується</a:t>
            </a:r>
            <a:r>
              <a:rPr lang="ru-RU" dirty="0"/>
              <a:t> з </a:t>
            </a:r>
            <a:r>
              <a:rPr lang="ru-RU" dirty="0" err="1"/>
              <a:t>комуністичним</a:t>
            </a:r>
            <a:r>
              <a:rPr lang="ru-RU" dirty="0"/>
              <a:t> </a:t>
            </a:r>
            <a:r>
              <a:rPr lang="ru-RU" dirty="0" err="1"/>
              <a:t>рухом</a:t>
            </a:r>
            <a:r>
              <a:rPr lang="ru-RU" dirty="0"/>
              <a:t> і </a:t>
            </a:r>
            <a:r>
              <a:rPr lang="ru-RU" dirty="0" err="1"/>
              <a:t>залучається</a:t>
            </a:r>
            <a:r>
              <a:rPr lang="ru-RU" dirty="0"/>
              <a:t> до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пропаганди</a:t>
            </a:r>
            <a:r>
              <a:rPr lang="ru-RU" dirty="0"/>
              <a:t>, </a:t>
            </a:r>
            <a:r>
              <a:rPr lang="ru-RU" dirty="0" err="1"/>
              <a:t>тим</a:t>
            </a:r>
            <a:r>
              <a:rPr lang="ru-RU" dirty="0"/>
              <a:t> самим </a:t>
            </a:r>
            <a:r>
              <a:rPr lang="ru-RU" dirty="0" err="1"/>
              <a:t>повторюючи</a:t>
            </a:r>
            <a:r>
              <a:rPr lang="ru-RU" dirty="0"/>
              <a:t> шлях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авангардистів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починали з тотального </a:t>
            </a:r>
            <a:r>
              <a:rPr lang="ru-RU" dirty="0" err="1"/>
              <a:t>заперечення</a:t>
            </a:r>
            <a:r>
              <a:rPr lang="ru-RU" dirty="0"/>
              <a:t> старого </a:t>
            </a:r>
            <a:r>
              <a:rPr lang="ru-RU" dirty="0" err="1"/>
              <a:t>світу</a:t>
            </a:r>
            <a:r>
              <a:rPr lang="ru-RU" dirty="0"/>
              <a:t> й приходили до </a:t>
            </a:r>
            <a:r>
              <a:rPr lang="ru-RU" dirty="0" err="1"/>
              <a:t>утвердження</a:t>
            </a:r>
            <a:r>
              <a:rPr lang="ru-RU" dirty="0"/>
              <a:t> нового </a:t>
            </a:r>
            <a:r>
              <a:rPr lang="ru-RU" dirty="0" err="1"/>
              <a:t>тоталітарного</a:t>
            </a:r>
            <a:r>
              <a:rPr lang="ru-RU" dirty="0"/>
              <a:t> режиму.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34458"/>
            <a:ext cx="5760640" cy="83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9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цей</a:t>
            </a:r>
            <a:r>
              <a:rPr lang="ru-RU" dirty="0"/>
              <a:t> час </a:t>
            </a:r>
            <a:r>
              <a:rPr lang="ru-RU" dirty="0" err="1"/>
              <a:t>митець</a:t>
            </a:r>
            <a:r>
              <a:rPr lang="ru-RU" dirty="0"/>
              <a:t> </a:t>
            </a:r>
            <a:r>
              <a:rPr lang="ru-RU" dirty="0" err="1"/>
              <a:t>розробляє</a:t>
            </a:r>
            <a:r>
              <a:rPr lang="ru-RU" dirty="0"/>
              <a:t> </a:t>
            </a:r>
            <a:r>
              <a:rPr lang="ru-RU" dirty="0" err="1"/>
              <a:t>концепцію</a:t>
            </a:r>
            <a:r>
              <a:rPr lang="ru-RU" dirty="0"/>
              <a:t> </a:t>
            </a:r>
            <a:r>
              <a:rPr lang="ru-RU" dirty="0" err="1"/>
              <a:t>новаторської</a:t>
            </a:r>
            <a:r>
              <a:rPr lang="ru-RU" dirty="0"/>
              <a:t> </a:t>
            </a:r>
            <a:r>
              <a:rPr lang="ru-RU" dirty="0" err="1"/>
              <a:t>драми</a:t>
            </a:r>
            <a:r>
              <a:rPr lang="ru-RU" dirty="0"/>
              <a:t> й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 smtClean="0"/>
              <a:t>випробує</a:t>
            </a:r>
            <a:r>
              <a:rPr lang="ru-RU" dirty="0" smtClean="0"/>
              <a:t> </a:t>
            </a:r>
            <a:r>
              <a:rPr lang="ru-RU" dirty="0" err="1"/>
              <a:t>її</a:t>
            </a:r>
            <a:r>
              <a:rPr lang="ru-RU" dirty="0"/>
              <a:t> в </a:t>
            </a:r>
            <a:r>
              <a:rPr lang="ru-RU" dirty="0" err="1"/>
              <a:t>низці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. Б. Брехт і Г. </a:t>
            </a:r>
            <a:r>
              <a:rPr lang="ru-RU" dirty="0" err="1"/>
              <a:t>Вайґель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блискуче</a:t>
            </a:r>
            <a:r>
              <a:rPr lang="ru-RU" dirty="0"/>
              <a:t> </a:t>
            </a:r>
            <a:r>
              <a:rPr lang="ru-RU" dirty="0" err="1"/>
              <a:t>грала</a:t>
            </a:r>
            <a:r>
              <a:rPr lang="ru-RU" dirty="0"/>
              <a:t> </a:t>
            </a:r>
            <a:r>
              <a:rPr lang="ru-RU" dirty="0" err="1"/>
              <a:t>провідні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в </a:t>
            </a:r>
            <a:r>
              <a:rPr lang="ru-RU" dirty="0" err="1"/>
              <a:t>його</a:t>
            </a:r>
            <a:r>
              <a:rPr lang="ru-RU" dirty="0"/>
              <a:t> драмах, </a:t>
            </a:r>
            <a:r>
              <a:rPr lang="ru-RU" dirty="0" err="1"/>
              <a:t>стають</a:t>
            </a:r>
            <a:r>
              <a:rPr lang="ru-RU" dirty="0"/>
              <a:t> знаменитостями.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53271"/>
            <a:ext cx="4596408" cy="476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57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1933 р. </a:t>
            </a:r>
            <a:r>
              <a:rPr lang="ru-RU" dirty="0" err="1"/>
              <a:t>змусив</a:t>
            </a:r>
            <a:r>
              <a:rPr lang="ru-RU" dirty="0"/>
              <a:t> </a:t>
            </a:r>
            <a:r>
              <a:rPr lang="ru-RU" dirty="0" err="1"/>
              <a:t>митця</a:t>
            </a:r>
            <a:r>
              <a:rPr lang="ru-RU" dirty="0"/>
              <a:t> </a:t>
            </a:r>
            <a:r>
              <a:rPr lang="ru-RU" dirty="0" err="1"/>
              <a:t>покинути</a:t>
            </a:r>
            <a:r>
              <a:rPr lang="ru-RU" dirty="0"/>
              <a:t> «</a:t>
            </a:r>
            <a:r>
              <a:rPr lang="ru-RU" dirty="0" err="1"/>
              <a:t>коричневу</a:t>
            </a:r>
            <a:r>
              <a:rPr lang="ru-RU" dirty="0"/>
              <a:t>» </a:t>
            </a:r>
            <a:r>
              <a:rPr lang="ru-RU" dirty="0" err="1"/>
              <a:t>батьківщину</a:t>
            </a:r>
            <a:r>
              <a:rPr lang="ru-RU" dirty="0"/>
              <a:t>.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еміграції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тривав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 </a:t>
            </a:r>
            <a:r>
              <a:rPr lang="ru-RU" dirty="0" err="1"/>
              <a:t>п'ятнадцять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У </a:t>
            </a:r>
            <a:r>
              <a:rPr lang="ru-RU" dirty="0" err="1"/>
              <a:t>нацистській</a:t>
            </a:r>
            <a:r>
              <a:rPr lang="ru-RU" dirty="0"/>
              <a:t> </a:t>
            </a:r>
            <a:r>
              <a:rPr lang="ru-RU" dirty="0" err="1"/>
              <a:t>Німеччині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Брехта </a:t>
            </a:r>
            <a:r>
              <a:rPr lang="ru-RU" dirty="0" err="1"/>
              <a:t>потрапило</a:t>
            </a:r>
            <a:r>
              <a:rPr lang="ru-RU" dirty="0"/>
              <a:t> до «</a:t>
            </a:r>
            <a:r>
              <a:rPr lang="ru-RU" dirty="0" err="1"/>
              <a:t>чорного</a:t>
            </a:r>
            <a:r>
              <a:rPr lang="ru-RU" dirty="0"/>
              <a:t> списку». Постановка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заборонена, а </a:t>
            </a:r>
            <a:r>
              <a:rPr lang="ru-RU" dirty="0" err="1"/>
              <a:t>його</a:t>
            </a:r>
            <a:r>
              <a:rPr lang="ru-RU" dirty="0"/>
              <a:t> книжки </a:t>
            </a:r>
            <a:r>
              <a:rPr lang="ru-RU" dirty="0" err="1"/>
              <a:t>публічно</a:t>
            </a:r>
            <a:r>
              <a:rPr lang="ru-RU" dirty="0"/>
              <a:t> </a:t>
            </a:r>
            <a:r>
              <a:rPr lang="ru-RU" dirty="0" err="1"/>
              <a:t>спалювалися</a:t>
            </a:r>
            <a:r>
              <a:rPr lang="ru-RU" dirty="0"/>
              <a:t> на </a:t>
            </a:r>
            <a:r>
              <a:rPr lang="ru-RU" dirty="0" err="1"/>
              <a:t>центральних</a:t>
            </a:r>
            <a:r>
              <a:rPr lang="ru-RU" dirty="0"/>
              <a:t> </a:t>
            </a:r>
            <a:r>
              <a:rPr lang="ru-RU" dirty="0" err="1"/>
              <a:t>площах</a:t>
            </a:r>
            <a:r>
              <a:rPr lang="ru-RU" dirty="0"/>
              <a:t> </a:t>
            </a:r>
            <a:r>
              <a:rPr lang="ru-RU" dirty="0" err="1"/>
              <a:t>німецьких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. 1935 р. </a:t>
            </a:r>
            <a:r>
              <a:rPr lang="ru-RU" dirty="0" err="1"/>
              <a:t>рішенням</a:t>
            </a:r>
            <a:r>
              <a:rPr lang="ru-RU" dirty="0"/>
              <a:t> </a:t>
            </a:r>
            <a:r>
              <a:rPr lang="ru-RU" dirty="0" err="1"/>
              <a:t>гітлерівського</a:t>
            </a:r>
            <a:r>
              <a:rPr lang="ru-RU" dirty="0"/>
              <a:t> уряду драматурга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позбавлено</a:t>
            </a:r>
            <a:r>
              <a:rPr lang="ru-RU" dirty="0"/>
              <a:t> </a:t>
            </a:r>
            <a:r>
              <a:rPr lang="ru-RU" dirty="0" err="1"/>
              <a:t>Німецького</a:t>
            </a:r>
            <a:r>
              <a:rPr lang="ru-RU" dirty="0"/>
              <a:t> </a:t>
            </a:r>
            <a:r>
              <a:rPr lang="ru-RU" dirty="0" err="1"/>
              <a:t>громадянства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47580"/>
            <a:ext cx="6912768" cy="497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1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1366</Words>
  <Application>Microsoft Office PowerPoint</Application>
  <PresentationFormat>Экран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Презентація  на тему: “Життєвий і творчий шлях Бертольда Брехта”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«Епічний» театр Бертольда Брехта  </vt:lpstr>
      <vt:lpstr>Презентация PowerPoint</vt:lpstr>
      <vt:lpstr>Презентация PowerPoint</vt:lpstr>
      <vt:lpstr>«Життя Галілея»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</dc:creator>
  <cp:lastModifiedBy>1234</cp:lastModifiedBy>
  <cp:revision>11</cp:revision>
  <dcterms:created xsi:type="dcterms:W3CDTF">2014-12-19T18:40:16Z</dcterms:created>
  <dcterms:modified xsi:type="dcterms:W3CDTF">2014-12-23T18:40:54Z</dcterms:modified>
</cp:coreProperties>
</file>