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1%80%D0%B8%D0%BC%D0%BC,_%D0%92%D0%B8%D0%BB%D1%8C%D0%B3%D0%B5%D0%BB%D1%8C%D0%BC" TargetMode="External"/><Relationship Id="rId2" Type="http://schemas.openxmlformats.org/officeDocument/2006/relationships/hyperlink" Target="http://ru.wikipedia.org/wiki/%D0%93%D1%80%D0%B8%D0%BC%D0%BC,_%D0%AF%D0%BA%D0%BE%D0%B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u.wikipedia.org/wiki/%D0%A1%D0%BB%D0%B0%D0%B4%D0%BA%D0%B0%D1%8F_%D0%BA%D0%B0%D1%88%D0%B0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4%D1%80%D1%83%D0%B6%D0%B1%D0%B0_%D0%BA%D0%BE%D1%88%D0%BA%D0%B8_%D0%B8_%D0%BC%D1%8B%D1%88%D0%BA%D0%B8" TargetMode="External"/><Relationship Id="rId13" Type="http://schemas.openxmlformats.org/officeDocument/2006/relationships/hyperlink" Target="http://ru.wikipedia.org/wiki/%D0%9E_%D1%80%D1%8B%D0%B1%D0%B0%D0%BA%D0%B5_%D0%B8_%D0%B5%D0%B3%D0%BE_%D0%B6%D0%B5%D0%BD%D0%B5" TargetMode="External"/><Relationship Id="rId3" Type="http://schemas.openxmlformats.org/officeDocument/2006/relationships/hyperlink" Target="http://ru.wikipedia.org/wiki/%D0%9D%D0%B5%D0%BC%D0%B5%D1%86%D0%BA%D0%B8%D0%B9_%D1%8F%D0%B7%D1%8B%D0%BA" TargetMode="External"/><Relationship Id="rId7" Type="http://schemas.openxmlformats.org/officeDocument/2006/relationships/hyperlink" Target="http://ru.wikipedia.org/wiki/%D0%A1%D0%BB%D0%B0%D0%B4%D0%BA%D0%B0%D1%8F_%D0%BA%D0%B0%D1%88%D0%B0" TargetMode="External"/><Relationship Id="rId12" Type="http://schemas.openxmlformats.org/officeDocument/2006/relationships/hyperlink" Target="http://ru.wikipedia.org/wiki/%D0%A1%D0%BE%D0%BB%D0%BE%D0%BC%D0%B8%D0%BD%D0%BA%D0%B0,_%D1%83%D0%B3%D0%BE%D0%BB%D1%91%D0%BA_%D0%B8_%D0%B1%D0%BE%D0%B1" TargetMode="External"/><Relationship Id="rId2" Type="http://schemas.openxmlformats.org/officeDocument/2006/relationships/hyperlink" Target="http://ru.wikipedia.org/wiki/%D0%91%D0%B5%D0%BB%D0%BE%D1%81%D0%BD%D0%B5%D0%B6%D0%BA%D0%B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3%D0%B5%D0%BD%D0%B7%D0%B5%D0%BB%D1%8C_%D0%B8_%D0%93%D1%80%D0%B5%D1%82%D0%B5%D0%BB%D1%8C" TargetMode="External"/><Relationship Id="rId11" Type="http://schemas.openxmlformats.org/officeDocument/2006/relationships/hyperlink" Target="http://ru.wikipedia.org/wiki/%D0%A3%D0%BC%D0%BD%D0%B0%D1%8F_%D0%AD%D0%BB%D1%8C%D0%B7%D0%B0" TargetMode="External"/><Relationship Id="rId5" Type="http://schemas.openxmlformats.org/officeDocument/2006/relationships/hyperlink" Target="http://ru.wikipedia.org/wiki/%D0%92%D0%BE%D0%BB%D0%BA_%D0%B8_%D1%81%D0%B5%D0%BC%D0%B5%D1%80%D0%BE_%D0%BA%D0%BE%D0%B7%D0%BB%D1%8F%D1%82" TargetMode="External"/><Relationship Id="rId10" Type="http://schemas.openxmlformats.org/officeDocument/2006/relationships/hyperlink" Target="http://ru.wikipedia.org/w/index.php?title=%D0%92%D0%BE%D1%80_%D0%B8_%D0%B5%D0%B3%D0%BE_%D1%83%D1%87%D0%B8%D1%82%D0%B5%D0%BB%D1%8C&amp;action=edit&amp;redlink=1" TargetMode="External"/><Relationship Id="rId4" Type="http://schemas.openxmlformats.org/officeDocument/2006/relationships/hyperlink" Target="http://ru.wikipedia.org/wiki/%D0%91%D1%80%D0%B5%D0%BC%D0%B5%D0%BD%D1%81%D0%BA%D0%B8%D0%B5_%D0%BC%D1%83%D0%B7%D1%8B%D0%BA%D0%B0%D0%BD%D1%82%D1%8B" TargetMode="External"/><Relationship Id="rId9" Type="http://schemas.openxmlformats.org/officeDocument/2006/relationships/hyperlink" Target="http://ru.wikipedia.org/wiki/%D0%A0%D0%B0%D0%BF%D1%83%D0%BD%D1%86%D0%B5%D0%BB%D1%8C" TargetMode="External"/><Relationship Id="rId14" Type="http://schemas.openxmlformats.org/officeDocument/2006/relationships/hyperlink" Target="http://ru.wikipedia.org/wiki/%D0%93%D0%BE%D1%81%D0%BF%D0%BE%D0%B6%D0%B0_%D0%9C%D0%B5%D1%82%D0%B5%D0%BB%D0%B8%D1%86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459432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Братья Гримм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854696" cy="1752600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b="1" dirty="0" err="1" smtClean="0">
                <a:hlinkClick r:id="rId2" tooltip="Гримм, Якоб"/>
              </a:rPr>
              <a:t>Якоб</a:t>
            </a:r>
            <a:r>
              <a:rPr lang="ru-RU" b="1" dirty="0" smtClean="0"/>
              <a:t> </a:t>
            </a:r>
            <a:r>
              <a:rPr lang="ru-RU" dirty="0" smtClean="0"/>
              <a:t>(4 января 1785 — 20 сентября 1863)</a:t>
            </a:r>
          </a:p>
          <a:p>
            <a:pPr algn="ctr"/>
            <a:r>
              <a:rPr lang="ru-RU" dirty="0" smtClean="0"/>
              <a:t> </a:t>
            </a:r>
            <a:r>
              <a:rPr lang="ru-RU" b="1" dirty="0" smtClean="0">
                <a:hlinkClick r:id="rId3" tooltip="Гримм, Вильгельм"/>
              </a:rPr>
              <a:t>Вильгельм</a:t>
            </a:r>
            <a:r>
              <a:rPr lang="ru-RU" dirty="0" smtClean="0"/>
              <a:t> (24 февраля 1786 — 16 декабря 1859) </a:t>
            </a:r>
            <a:endParaRPr lang="ru-RU" dirty="0"/>
          </a:p>
        </p:txBody>
      </p:sp>
      <p:pic>
        <p:nvPicPr>
          <p:cNvPr id="1026" name="Picture 2" descr="C:\Users\Витя\Desktop\Grim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420888"/>
            <a:ext cx="3824068" cy="41490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914400"/>
            <a:ext cx="7851648" cy="1828800"/>
          </a:xfrm>
        </p:spPr>
        <p:txBody>
          <a:bodyPr/>
          <a:lstStyle/>
          <a:p>
            <a:pPr algn="ctr"/>
            <a:r>
              <a:rPr lang="ru-RU" dirty="0" err="1" smtClean="0"/>
              <a:t>Гензель</a:t>
            </a:r>
            <a:r>
              <a:rPr lang="ru-RU" dirty="0" smtClean="0"/>
              <a:t> и </a:t>
            </a:r>
            <a:r>
              <a:rPr lang="ru-RU" dirty="0" err="1" smtClean="0"/>
              <a:t>Гретель</a:t>
            </a:r>
            <a:endParaRPr lang="ru-RU" dirty="0"/>
          </a:p>
        </p:txBody>
      </p:sp>
      <p:pic>
        <p:nvPicPr>
          <p:cNvPr id="1026" name="Picture 2" descr="C:\Users\Витя\Desktop\424px-Hänsel_und_Gret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288" y="927100"/>
            <a:ext cx="4038600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914400"/>
            <a:ext cx="7851648" cy="1828800"/>
          </a:xfrm>
        </p:spPr>
        <p:txBody>
          <a:bodyPr/>
          <a:lstStyle/>
          <a:p>
            <a:pPr algn="ctr"/>
            <a:r>
              <a:rPr lang="ru-RU" dirty="0" smtClean="0">
                <a:hlinkClick r:id="rId2" tooltip="Сладкая каша"/>
              </a:rPr>
              <a:t>Сладкая </a:t>
            </a:r>
            <a:r>
              <a:rPr lang="ru-RU" dirty="0" smtClean="0">
                <a:hlinkClick r:id="rId2" tooltip="Сладкая каша"/>
              </a:rPr>
              <a:t>каша</a:t>
            </a:r>
            <a:endParaRPr lang="ru-RU" dirty="0"/>
          </a:p>
        </p:txBody>
      </p:sp>
      <p:pic>
        <p:nvPicPr>
          <p:cNvPr id="2050" name="Picture 2" descr="C:\Users\Витя\Desktop\загруженн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6798188" cy="53953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243408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Памятник братьям Гримм</a:t>
            </a:r>
            <a:endParaRPr lang="ru-RU" dirty="0"/>
          </a:p>
        </p:txBody>
      </p:sp>
      <p:pic>
        <p:nvPicPr>
          <p:cNvPr id="4" name="Picture 2" descr="C:\Users\Зам директора\Pictures\535px-Grimm-Han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4472167" cy="501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68760" y="-603448"/>
            <a:ext cx="7851648" cy="1828800"/>
          </a:xfrm>
        </p:spPr>
        <p:txBody>
          <a:bodyPr/>
          <a:lstStyle/>
          <a:p>
            <a:pPr algn="ctr"/>
            <a:r>
              <a:rPr lang="ru-RU" dirty="0" smtClean="0"/>
              <a:t>Сказки:</a:t>
            </a: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dirty="0" smtClean="0">
                <a:hlinkClick r:id="rId2" tooltip="Белоснежка"/>
              </a:rPr>
              <a:t>Белоснежка</a:t>
            </a:r>
            <a:r>
              <a:rPr lang="ru-RU" dirty="0" smtClean="0"/>
              <a:t> (</a:t>
            </a:r>
            <a:r>
              <a:rPr lang="ru-RU" dirty="0" smtClean="0">
                <a:hlinkClick r:id="rId3" tooltip="Немецкий язык"/>
              </a:rPr>
              <a:t>нем.</a:t>
            </a:r>
            <a:r>
              <a:rPr lang="ru-RU" dirty="0" smtClean="0"/>
              <a:t> </a:t>
            </a:r>
            <a:r>
              <a:rPr lang="en-US" i="1" dirty="0" err="1" smtClean="0"/>
              <a:t>Schneewittchen</a:t>
            </a:r>
            <a:r>
              <a:rPr lang="en-US" dirty="0" smtClean="0"/>
              <a:t>)</a:t>
            </a:r>
            <a:endParaRPr lang="ru-RU" dirty="0" smtClean="0"/>
          </a:p>
          <a:p>
            <a:pPr algn="ctr">
              <a:buFont typeface="Arial" pitchFamily="34" charset="0"/>
              <a:buChar char="•"/>
            </a:pPr>
            <a:r>
              <a:rPr lang="ru-RU" dirty="0" err="1" smtClean="0">
                <a:hlinkClick r:id="rId4" tooltip="Бременские музыканты"/>
              </a:rPr>
              <a:t>Бременские</a:t>
            </a:r>
            <a:r>
              <a:rPr lang="ru-RU" dirty="0" smtClean="0">
                <a:hlinkClick r:id="rId4" tooltip="Бременские музыканты"/>
              </a:rPr>
              <a:t> музыканты</a:t>
            </a:r>
            <a:r>
              <a:rPr lang="ru-RU" dirty="0" smtClean="0"/>
              <a:t> (</a:t>
            </a:r>
            <a:r>
              <a:rPr lang="ru-RU" dirty="0" smtClean="0">
                <a:hlinkClick r:id="rId3" tooltip="Немецкий язык"/>
              </a:rPr>
              <a:t>нем.</a:t>
            </a:r>
            <a:r>
              <a:rPr lang="ru-RU" dirty="0" smtClean="0"/>
              <a:t> </a:t>
            </a:r>
            <a:r>
              <a:rPr lang="ru-RU" i="1" dirty="0" err="1" smtClean="0"/>
              <a:t>Die</a:t>
            </a:r>
            <a:r>
              <a:rPr lang="ru-RU" i="1" dirty="0" smtClean="0"/>
              <a:t> </a:t>
            </a:r>
            <a:r>
              <a:rPr lang="ru-RU" i="1" dirty="0" err="1" smtClean="0"/>
              <a:t>Bremer</a:t>
            </a:r>
            <a:r>
              <a:rPr lang="ru-RU" i="1" dirty="0" smtClean="0"/>
              <a:t> </a:t>
            </a:r>
            <a:r>
              <a:rPr lang="ru-RU" i="1" dirty="0" err="1" smtClean="0"/>
              <a:t>Stadtmusikanten</a:t>
            </a:r>
            <a:r>
              <a:rPr lang="ru-RU" dirty="0" smtClean="0"/>
              <a:t>)</a:t>
            </a:r>
          </a:p>
          <a:p>
            <a:pPr algn="ctr">
              <a:buFont typeface="Arial" pitchFamily="34" charset="0"/>
              <a:buChar char="•"/>
            </a:pPr>
            <a:r>
              <a:rPr lang="de-DE" dirty="0" err="1" smtClean="0">
                <a:hlinkClick r:id="rId5" tooltip="Волк и семеро козлят"/>
              </a:rPr>
              <a:t>Волк</a:t>
            </a:r>
            <a:r>
              <a:rPr lang="de-DE" dirty="0" smtClean="0">
                <a:hlinkClick r:id="rId5" tooltip="Волк и семеро козлят"/>
              </a:rPr>
              <a:t> и </a:t>
            </a:r>
            <a:r>
              <a:rPr lang="de-DE" dirty="0" err="1" smtClean="0">
                <a:hlinkClick r:id="rId5" tooltip="Волк и семеро козлят"/>
              </a:rPr>
              <a:t>семеро</a:t>
            </a:r>
            <a:r>
              <a:rPr lang="de-DE" dirty="0" smtClean="0">
                <a:hlinkClick r:id="rId5" tooltip="Волк и семеро козлят"/>
              </a:rPr>
              <a:t> </a:t>
            </a:r>
            <a:r>
              <a:rPr lang="de-DE" dirty="0" err="1" smtClean="0">
                <a:hlinkClick r:id="rId5" tooltip="Волк и семеро козлят"/>
              </a:rPr>
              <a:t>козлят</a:t>
            </a:r>
            <a:r>
              <a:rPr lang="de-DE" dirty="0" smtClean="0"/>
              <a:t> (</a:t>
            </a:r>
            <a:r>
              <a:rPr lang="de-DE" dirty="0" err="1" smtClean="0">
                <a:hlinkClick r:id="rId3" tooltip="Немецкий язык"/>
              </a:rPr>
              <a:t>нем</a:t>
            </a:r>
            <a:r>
              <a:rPr lang="de-DE" dirty="0" smtClean="0">
                <a:hlinkClick r:id="rId3" tooltip="Немецкий язык"/>
              </a:rPr>
              <a:t>.</a:t>
            </a:r>
            <a:r>
              <a:rPr lang="de-DE" dirty="0" smtClean="0"/>
              <a:t> </a:t>
            </a:r>
            <a:r>
              <a:rPr lang="de-DE" i="1" dirty="0" smtClean="0"/>
              <a:t>Der Wolf und die sieben jungen Geißlein</a:t>
            </a:r>
            <a:r>
              <a:rPr lang="de-DE" dirty="0" smtClean="0"/>
              <a:t>)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err="1" smtClean="0">
                <a:hlinkClick r:id="rId6" tooltip="Гензель и Гретель"/>
              </a:rPr>
              <a:t>Гензель</a:t>
            </a:r>
            <a:r>
              <a:rPr lang="ru-RU" dirty="0" smtClean="0">
                <a:hlinkClick r:id="rId6" tooltip="Гензель и Гретель"/>
              </a:rPr>
              <a:t> и </a:t>
            </a:r>
            <a:r>
              <a:rPr lang="ru-RU" dirty="0" err="1" smtClean="0">
                <a:hlinkClick r:id="rId6" tooltip="Гензель и Гретель"/>
              </a:rPr>
              <a:t>Гретель</a:t>
            </a:r>
            <a:r>
              <a:rPr lang="ru-RU" dirty="0" smtClean="0"/>
              <a:t> (</a:t>
            </a:r>
            <a:r>
              <a:rPr lang="ru-RU" dirty="0" smtClean="0">
                <a:hlinkClick r:id="rId3" tooltip="Немецкий язык"/>
              </a:rPr>
              <a:t>нем.</a:t>
            </a:r>
            <a:r>
              <a:rPr lang="ru-RU" dirty="0" smtClean="0"/>
              <a:t> </a:t>
            </a:r>
            <a:r>
              <a:rPr lang="ru-RU" i="1" dirty="0" err="1" smtClean="0"/>
              <a:t>Hänsel</a:t>
            </a:r>
            <a:r>
              <a:rPr lang="ru-RU" i="1" dirty="0" smtClean="0"/>
              <a:t> </a:t>
            </a:r>
            <a:r>
              <a:rPr lang="ru-RU" i="1" dirty="0" err="1" smtClean="0"/>
              <a:t>und</a:t>
            </a:r>
            <a:r>
              <a:rPr lang="ru-RU" i="1" dirty="0" smtClean="0"/>
              <a:t> </a:t>
            </a:r>
            <a:r>
              <a:rPr lang="ru-RU" i="1" dirty="0" err="1" smtClean="0"/>
              <a:t>Gretel</a:t>
            </a:r>
            <a:r>
              <a:rPr lang="ru-RU" dirty="0" smtClean="0"/>
              <a:t>)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hlinkClick r:id="rId7" tooltip="Сладкая каша"/>
              </a:rPr>
              <a:t>Сладкая каша</a:t>
            </a:r>
            <a:r>
              <a:rPr lang="ru-RU" dirty="0" smtClean="0"/>
              <a:t> (</a:t>
            </a:r>
            <a:r>
              <a:rPr lang="ru-RU" dirty="0" smtClean="0">
                <a:hlinkClick r:id="rId3" tooltip="Немецкий язык"/>
              </a:rPr>
              <a:t>нем.</a:t>
            </a:r>
            <a:r>
              <a:rPr lang="ru-RU" dirty="0" smtClean="0"/>
              <a:t> </a:t>
            </a:r>
            <a:r>
              <a:rPr lang="ru-RU" i="1" dirty="0" err="1" smtClean="0"/>
              <a:t>Der</a:t>
            </a:r>
            <a:r>
              <a:rPr lang="ru-RU" i="1" dirty="0" smtClean="0"/>
              <a:t> </a:t>
            </a:r>
            <a:r>
              <a:rPr lang="ru-RU" i="1" dirty="0" err="1" smtClean="0"/>
              <a:t>süße Brei</a:t>
            </a:r>
            <a:r>
              <a:rPr lang="ru-RU" dirty="0" smtClean="0"/>
              <a:t>)</a:t>
            </a:r>
          </a:p>
          <a:p>
            <a:pPr algn="ctr">
              <a:buFont typeface="Arial" pitchFamily="34" charset="0"/>
              <a:buChar char="•"/>
            </a:pPr>
            <a:r>
              <a:rPr lang="de-DE" dirty="0" err="1" smtClean="0">
                <a:hlinkClick r:id="rId8" tooltip="Дружба кошки и мышки"/>
              </a:rPr>
              <a:t>Дружба</a:t>
            </a:r>
            <a:r>
              <a:rPr lang="de-DE" dirty="0" smtClean="0">
                <a:hlinkClick r:id="rId8" tooltip="Дружба кошки и мышки"/>
              </a:rPr>
              <a:t> </a:t>
            </a:r>
            <a:r>
              <a:rPr lang="de-DE" dirty="0" err="1" smtClean="0">
                <a:hlinkClick r:id="rId8" tooltip="Дружба кошки и мышки"/>
              </a:rPr>
              <a:t>кошки</a:t>
            </a:r>
            <a:r>
              <a:rPr lang="de-DE" dirty="0" smtClean="0">
                <a:hlinkClick r:id="rId8" tooltip="Дружба кошки и мышки"/>
              </a:rPr>
              <a:t> и </a:t>
            </a:r>
            <a:r>
              <a:rPr lang="de-DE" dirty="0" err="1" smtClean="0">
                <a:hlinkClick r:id="rId8" tooltip="Дружба кошки и мышки"/>
              </a:rPr>
              <a:t>мышки</a:t>
            </a:r>
            <a:r>
              <a:rPr lang="de-DE" dirty="0" smtClean="0"/>
              <a:t> (</a:t>
            </a:r>
            <a:r>
              <a:rPr lang="de-DE" dirty="0" err="1" smtClean="0">
                <a:hlinkClick r:id="rId3" tooltip="Немецкий язык"/>
              </a:rPr>
              <a:t>нем</a:t>
            </a:r>
            <a:r>
              <a:rPr lang="de-DE" dirty="0" smtClean="0">
                <a:hlinkClick r:id="rId3" tooltip="Немецкий язык"/>
              </a:rPr>
              <a:t>.</a:t>
            </a:r>
            <a:r>
              <a:rPr lang="de-DE" dirty="0" smtClean="0"/>
              <a:t> </a:t>
            </a:r>
            <a:r>
              <a:rPr lang="de-DE" i="1" dirty="0" smtClean="0"/>
              <a:t>Katze und Maus in Gesellschaft</a:t>
            </a:r>
            <a:r>
              <a:rPr lang="de-DE" dirty="0" smtClean="0"/>
              <a:t>)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err="1" smtClean="0">
                <a:hlinkClick r:id="rId9" tooltip="Рапунцель"/>
              </a:rPr>
              <a:t>Рапунцель</a:t>
            </a:r>
            <a:r>
              <a:rPr lang="ru-RU" dirty="0" smtClean="0"/>
              <a:t> (</a:t>
            </a:r>
            <a:r>
              <a:rPr lang="ru-RU" u="sng" dirty="0" smtClean="0">
                <a:hlinkClick r:id="rId3" tooltip="Немецкий язык"/>
              </a:rPr>
              <a:t>нем.</a:t>
            </a:r>
            <a:r>
              <a:rPr lang="ru-RU" dirty="0" smtClean="0"/>
              <a:t> </a:t>
            </a:r>
            <a:r>
              <a:rPr lang="en-US" i="1" dirty="0" err="1" smtClean="0"/>
              <a:t>Rapunzel</a:t>
            </a:r>
            <a:r>
              <a:rPr lang="en-US" dirty="0" smtClean="0"/>
              <a:t>)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hlinkClick r:id="rId10" tooltip="Вор и его учитель (страница отсутствует)"/>
              </a:rPr>
              <a:t>Вор и его учитель</a:t>
            </a:r>
            <a:r>
              <a:rPr lang="ru-RU" dirty="0" smtClean="0"/>
              <a:t> (</a:t>
            </a:r>
            <a:r>
              <a:rPr lang="ru-RU" dirty="0" smtClean="0">
                <a:hlinkClick r:id="rId3" tooltip="Немецкий язык"/>
              </a:rPr>
              <a:t>нем.</a:t>
            </a:r>
            <a:r>
              <a:rPr lang="ru-RU" dirty="0" smtClean="0"/>
              <a:t> </a:t>
            </a:r>
            <a:r>
              <a:rPr lang="ru-RU" i="1" dirty="0" err="1" smtClean="0"/>
              <a:t>De</a:t>
            </a:r>
            <a:r>
              <a:rPr lang="ru-RU" i="1" dirty="0" smtClean="0"/>
              <a:t> </a:t>
            </a:r>
            <a:r>
              <a:rPr lang="ru-RU" i="1" dirty="0" err="1" smtClean="0"/>
              <a:t>Gaudeif</a:t>
            </a:r>
            <a:r>
              <a:rPr lang="ru-RU" i="1" dirty="0" smtClean="0"/>
              <a:t> </a:t>
            </a:r>
            <a:r>
              <a:rPr lang="ru-RU" i="1" dirty="0" err="1" smtClean="0"/>
              <a:t>un</a:t>
            </a:r>
            <a:r>
              <a:rPr lang="ru-RU" i="1" dirty="0" smtClean="0"/>
              <a:t> </a:t>
            </a:r>
            <a:r>
              <a:rPr lang="ru-RU" i="1" dirty="0" err="1" smtClean="0"/>
              <a:t>sien</a:t>
            </a:r>
            <a:r>
              <a:rPr lang="ru-RU" i="1" dirty="0" smtClean="0"/>
              <a:t> </a:t>
            </a:r>
            <a:r>
              <a:rPr lang="ru-RU" i="1" dirty="0" err="1" smtClean="0"/>
              <a:t>Meester</a:t>
            </a:r>
            <a:r>
              <a:rPr lang="ru-RU" dirty="0" smtClean="0"/>
              <a:t>)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hlinkClick r:id="rId11" tooltip="Умная Эльза"/>
              </a:rPr>
              <a:t>Умная </a:t>
            </a:r>
            <a:r>
              <a:rPr lang="ru-RU" dirty="0" err="1" smtClean="0">
                <a:hlinkClick r:id="rId11" tooltip="Умная Эльза"/>
              </a:rPr>
              <a:t>Эльза</a:t>
            </a:r>
            <a:r>
              <a:rPr lang="ru-RU" dirty="0" smtClean="0"/>
              <a:t> (</a:t>
            </a:r>
            <a:r>
              <a:rPr lang="ru-RU" dirty="0" smtClean="0">
                <a:hlinkClick r:id="rId3" tooltip="Немецкий язык"/>
              </a:rPr>
              <a:t>нем.</a:t>
            </a:r>
            <a:r>
              <a:rPr lang="ru-RU" dirty="0" smtClean="0"/>
              <a:t> </a:t>
            </a:r>
            <a:r>
              <a:rPr lang="en-US" i="1" dirty="0" smtClean="0"/>
              <a:t>Die kluge Else</a:t>
            </a:r>
            <a:r>
              <a:rPr lang="en-US" dirty="0" smtClean="0"/>
              <a:t>)</a:t>
            </a:r>
          </a:p>
          <a:p>
            <a:pPr algn="ctr">
              <a:buFont typeface="Arial" pitchFamily="34" charset="0"/>
              <a:buChar char="•"/>
            </a:pPr>
            <a:r>
              <a:rPr lang="ru-RU" u="sng" dirty="0" smtClean="0">
                <a:hlinkClick r:id="rId12" tooltip="Соломинка, уголёк и боб"/>
              </a:rPr>
              <a:t>Соломинка, уголёк и боб</a:t>
            </a:r>
            <a:r>
              <a:rPr lang="ru-RU" dirty="0" smtClean="0"/>
              <a:t> (</a:t>
            </a:r>
            <a:r>
              <a:rPr lang="ru-RU" dirty="0" smtClean="0">
                <a:hlinkClick r:id="rId3" tooltip="Немецкий язык"/>
              </a:rPr>
              <a:t>нем.</a:t>
            </a:r>
            <a:r>
              <a:rPr lang="ru-RU" dirty="0" smtClean="0"/>
              <a:t> </a:t>
            </a:r>
            <a:r>
              <a:rPr lang="en-US" i="1" dirty="0" err="1" smtClean="0"/>
              <a:t>Strohhalm</a:t>
            </a:r>
            <a:r>
              <a:rPr lang="en-US" i="1" dirty="0" smtClean="0"/>
              <a:t>, </a:t>
            </a:r>
            <a:r>
              <a:rPr lang="en-US" i="1" dirty="0" err="1" smtClean="0"/>
              <a:t>Kohle</a:t>
            </a:r>
            <a:r>
              <a:rPr lang="en-US" i="1" dirty="0" smtClean="0"/>
              <a:t> und </a:t>
            </a:r>
            <a:r>
              <a:rPr lang="en-US" i="1" dirty="0" err="1" smtClean="0"/>
              <a:t>Bohne</a:t>
            </a:r>
            <a:r>
              <a:rPr lang="en-US" dirty="0" smtClean="0"/>
              <a:t>)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hlinkClick r:id="rId13" tooltip="О рыбаке и его жене"/>
              </a:rPr>
              <a:t>О рыбаке и его жене</a:t>
            </a:r>
            <a:r>
              <a:rPr lang="ru-RU" dirty="0" smtClean="0"/>
              <a:t> (</a:t>
            </a:r>
            <a:r>
              <a:rPr lang="ru-RU" dirty="0" smtClean="0">
                <a:hlinkClick r:id="rId3" tooltip="Немецкий язык"/>
              </a:rPr>
              <a:t>нем.</a:t>
            </a:r>
            <a:r>
              <a:rPr lang="ru-RU" dirty="0" smtClean="0"/>
              <a:t> </a:t>
            </a:r>
            <a:r>
              <a:rPr lang="ru-RU" i="1" dirty="0" err="1" smtClean="0"/>
              <a:t>Von</a:t>
            </a:r>
            <a:r>
              <a:rPr lang="ru-RU" i="1" dirty="0" smtClean="0"/>
              <a:t> </a:t>
            </a:r>
            <a:r>
              <a:rPr lang="ru-RU" i="1" dirty="0" err="1" smtClean="0"/>
              <a:t>dem</a:t>
            </a:r>
            <a:r>
              <a:rPr lang="ru-RU" i="1" dirty="0" smtClean="0"/>
              <a:t> </a:t>
            </a:r>
            <a:r>
              <a:rPr lang="ru-RU" i="1" dirty="0" err="1" smtClean="0"/>
              <a:t>Fischer</a:t>
            </a:r>
            <a:r>
              <a:rPr lang="ru-RU" i="1" dirty="0" smtClean="0"/>
              <a:t> </a:t>
            </a:r>
            <a:r>
              <a:rPr lang="ru-RU" i="1" dirty="0" err="1" smtClean="0"/>
              <a:t>un</a:t>
            </a:r>
            <a:r>
              <a:rPr lang="ru-RU" i="1" dirty="0" smtClean="0"/>
              <a:t> </a:t>
            </a:r>
            <a:r>
              <a:rPr lang="ru-RU" i="1" dirty="0" err="1" smtClean="0"/>
              <a:t>syner</a:t>
            </a:r>
            <a:r>
              <a:rPr lang="ru-RU" i="1" dirty="0" smtClean="0"/>
              <a:t> </a:t>
            </a:r>
            <a:r>
              <a:rPr lang="ru-RU" i="1" dirty="0" err="1" smtClean="0"/>
              <a:t>Fru</a:t>
            </a:r>
            <a:r>
              <a:rPr lang="ru-RU" dirty="0" smtClean="0"/>
              <a:t>)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>
                <a:hlinkClick r:id="rId14" tooltip="Госпожа Метелица"/>
              </a:rPr>
              <a:t>Госпожа Метелица</a:t>
            </a:r>
            <a:r>
              <a:rPr lang="ru-RU" dirty="0" smtClean="0"/>
              <a:t> (</a:t>
            </a:r>
            <a:r>
              <a:rPr lang="ru-RU" dirty="0" smtClean="0">
                <a:hlinkClick r:id="rId3" tooltip="Немецкий язык"/>
              </a:rPr>
              <a:t>нем.</a:t>
            </a:r>
            <a:r>
              <a:rPr lang="ru-RU" dirty="0" smtClean="0"/>
              <a:t> </a:t>
            </a:r>
            <a:r>
              <a:rPr lang="ru-RU" i="1" dirty="0" err="1" smtClean="0"/>
              <a:t>Frau</a:t>
            </a:r>
            <a:r>
              <a:rPr lang="ru-RU" i="1" dirty="0" smtClean="0"/>
              <a:t> </a:t>
            </a:r>
            <a:r>
              <a:rPr lang="ru-RU" i="1" dirty="0" err="1" smtClean="0"/>
              <a:t>Holle</a:t>
            </a:r>
            <a:r>
              <a:rPr lang="ru-RU" dirty="0" smtClean="0"/>
              <a:t>)</a:t>
            </a:r>
          </a:p>
          <a:p>
            <a:pPr algn="ctr">
              <a:buFont typeface="Arial" pitchFamily="34" charset="0"/>
              <a:buChar char="•"/>
            </a:pPr>
            <a:endParaRPr lang="en-US" dirty="0" smtClean="0"/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675456"/>
            <a:ext cx="7851648" cy="1828800"/>
          </a:xfrm>
        </p:spPr>
        <p:txBody>
          <a:bodyPr/>
          <a:lstStyle/>
          <a:p>
            <a:pPr algn="ctr"/>
            <a:r>
              <a:rPr lang="uk-UA" dirty="0" smtClean="0"/>
              <a:t>Музей </a:t>
            </a:r>
            <a:r>
              <a:rPr lang="uk-UA" dirty="0" err="1" smtClean="0"/>
              <a:t>Братьев</a:t>
            </a:r>
            <a:r>
              <a:rPr lang="uk-UA" dirty="0" smtClean="0"/>
              <a:t> </a:t>
            </a:r>
            <a:r>
              <a:rPr lang="uk-UA" dirty="0" err="1" smtClean="0"/>
              <a:t>Гримм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7854696" cy="1752600"/>
          </a:xfrm>
        </p:spPr>
        <p:txBody>
          <a:bodyPr/>
          <a:lstStyle/>
          <a:p>
            <a:pPr algn="ctr"/>
            <a:r>
              <a:rPr lang="uk-UA" dirty="0" err="1" smtClean="0"/>
              <a:t>Находится</a:t>
            </a:r>
            <a:r>
              <a:rPr lang="uk-UA" dirty="0" smtClean="0"/>
              <a:t> в </a:t>
            </a:r>
            <a:r>
              <a:rPr lang="uk-UA" dirty="0" err="1" smtClean="0"/>
              <a:t>Германии</a:t>
            </a:r>
            <a:r>
              <a:rPr lang="uk-UA" dirty="0" smtClean="0"/>
              <a:t> в </a:t>
            </a:r>
            <a:r>
              <a:rPr lang="uk-UA" dirty="0" err="1" smtClean="0"/>
              <a:t>городе</a:t>
            </a:r>
            <a:r>
              <a:rPr lang="uk-UA" dirty="0" smtClean="0"/>
              <a:t> </a:t>
            </a:r>
            <a:r>
              <a:rPr lang="ru-RU" dirty="0" err="1" smtClean="0"/>
              <a:t>Кассель</a:t>
            </a:r>
            <a:endParaRPr lang="ru-RU" dirty="0"/>
          </a:p>
        </p:txBody>
      </p:sp>
      <p:pic>
        <p:nvPicPr>
          <p:cNvPr id="5" name="Picture 2" descr="C:\Users\Зам директора\Pictures\0_1cf3f_c4cc698e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88840"/>
            <a:ext cx="5959451" cy="446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4902696" cy="626469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800" dirty="0" smtClean="0">
                <a:cs typeface="Arial" charset="0"/>
              </a:rPr>
              <a:t>Давным-давно в Германии в одной большой семье  жили братья. </a:t>
            </a:r>
            <a:r>
              <a:rPr lang="ru-RU" sz="2800" b="1" dirty="0" smtClean="0">
                <a:cs typeface="Arial" charset="0"/>
              </a:rPr>
              <a:t> </a:t>
            </a:r>
            <a:r>
              <a:rPr lang="ru-RU" sz="2800" dirty="0" smtClean="0">
                <a:cs typeface="Arial" charset="0"/>
              </a:rPr>
              <a:t>Братьев было пять, да ещё маленькая сестрица.</a:t>
            </a:r>
            <a:endParaRPr lang="ru-RU" sz="2800" dirty="0" smtClean="0"/>
          </a:p>
          <a:p>
            <a:pPr algn="l" eaLnBrk="0" hangingPunct="0"/>
            <a:r>
              <a:rPr lang="ru-RU" sz="2800" dirty="0" smtClean="0">
                <a:cs typeface="Arial" charset="0"/>
              </a:rPr>
              <a:t>Отец их служил судьёй, а добрая матушка вела хозяйство.</a:t>
            </a:r>
            <a:br>
              <a:rPr lang="ru-RU" sz="2800" dirty="0" smtClean="0">
                <a:cs typeface="Arial" charset="0"/>
              </a:rPr>
            </a:br>
            <a:r>
              <a:rPr lang="ru-RU" sz="2800" dirty="0" smtClean="0">
                <a:cs typeface="Arial" charset="0"/>
              </a:rPr>
              <a:t>Самыми старшими и более смышлёными были два брата </a:t>
            </a:r>
            <a:r>
              <a:rPr lang="ru-RU" sz="2800" dirty="0" err="1" smtClean="0">
                <a:cs typeface="Arial" charset="0"/>
              </a:rPr>
              <a:t>Якоб</a:t>
            </a:r>
            <a:r>
              <a:rPr lang="ru-RU" sz="2800" dirty="0" smtClean="0">
                <a:cs typeface="Arial" charset="0"/>
              </a:rPr>
              <a:t> и Вильгельм. </a:t>
            </a:r>
            <a:r>
              <a:rPr lang="ru-RU" sz="2800" dirty="0" err="1" smtClean="0">
                <a:cs typeface="Arial" charset="0"/>
              </a:rPr>
              <a:t>Якоб</a:t>
            </a:r>
            <a:r>
              <a:rPr lang="ru-RU" sz="2800" dirty="0" smtClean="0">
                <a:cs typeface="Arial" charset="0"/>
              </a:rPr>
              <a:t> всего на 13 месяцев был старше Вильгельма. </a:t>
            </a:r>
            <a:br>
              <a:rPr lang="ru-RU" sz="2800" dirty="0" smtClean="0">
                <a:cs typeface="Arial" charset="0"/>
              </a:rPr>
            </a:br>
            <a:r>
              <a:rPr lang="ru-RU" sz="2800" dirty="0" smtClean="0">
                <a:cs typeface="Arial" charset="0"/>
              </a:rPr>
              <a:t>Мальчики жили в бедной семье, в маленьком немецком городке </a:t>
            </a:r>
            <a:r>
              <a:rPr lang="ru-RU" sz="2800" dirty="0" err="1" smtClean="0">
                <a:cs typeface="Arial" charset="0"/>
              </a:rPr>
              <a:t>Ганау</a:t>
            </a:r>
            <a:r>
              <a:rPr lang="ru-RU" sz="2800" dirty="0" smtClean="0">
                <a:cs typeface="Arial" charset="0"/>
              </a:rPr>
              <a:t>. </a:t>
            </a:r>
            <a:br>
              <a:rPr lang="ru-RU" sz="2800" dirty="0" smtClean="0">
                <a:cs typeface="Arial" charset="0"/>
              </a:rPr>
            </a:br>
            <a:r>
              <a:rPr lang="ru-RU" sz="2800" dirty="0" smtClean="0">
                <a:cs typeface="Arial" charset="0"/>
              </a:rPr>
              <a:t>Когда старшему </a:t>
            </a:r>
            <a:r>
              <a:rPr lang="ru-RU" sz="2800" dirty="0" err="1" smtClean="0">
                <a:cs typeface="Arial" charset="0"/>
              </a:rPr>
              <a:t>Якобу</a:t>
            </a:r>
            <a:r>
              <a:rPr lang="ru-RU" sz="2800" dirty="0" smtClean="0">
                <a:cs typeface="Arial" charset="0"/>
              </a:rPr>
              <a:t> исполнилось 11 лет, дети семейства Гримм осиротели. Умер отец, а несчастная матушка не знала, как дальше одной воспитывать шестерых детей.</a:t>
            </a:r>
            <a:br>
              <a:rPr lang="ru-RU" sz="2800" dirty="0" smtClean="0">
                <a:cs typeface="Arial" charset="0"/>
              </a:rPr>
            </a:br>
            <a:endParaRPr lang="ru-RU" sz="2800" dirty="0"/>
          </a:p>
        </p:txBody>
      </p:sp>
      <p:pic>
        <p:nvPicPr>
          <p:cNvPr id="7" name="Picture 2" descr="Картинка 49 из 1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398" y="214312"/>
            <a:ext cx="3684427" cy="364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285750" y="214313"/>
            <a:ext cx="85725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 b="1" dirty="0" err="1">
                <a:cs typeface="Arial" charset="0"/>
              </a:rPr>
              <a:t>Якоба</a:t>
            </a:r>
            <a:r>
              <a:rPr lang="ru-RU" sz="2400" b="1" dirty="0">
                <a:cs typeface="Arial" charset="0"/>
              </a:rPr>
              <a:t> и Вильгельма на попечение взяла тётушка, но почти сразу отдала учиться в лицей. В лицее были очень хорошие учителя. Каждый день у братьев было по 10-11 уроков - тяжело, но они старались получить как можно больше знаний.</a:t>
            </a:r>
            <a:br>
              <a:rPr lang="ru-RU" sz="2400" b="1" dirty="0">
                <a:cs typeface="Arial" charset="0"/>
              </a:rPr>
            </a:br>
            <a:r>
              <a:rPr lang="ru-RU" sz="2400" b="1" dirty="0">
                <a:cs typeface="Arial" charset="0"/>
              </a:rPr>
              <a:t>Окончив лицей, братья поступили в университет, чтобы стать юристами. Ведь когда-то юристом был их отец.</a:t>
            </a:r>
            <a:endParaRPr lang="ru-RU" sz="2400" b="1" dirty="0"/>
          </a:p>
        </p:txBody>
      </p:sp>
      <p:sp>
        <p:nvSpPr>
          <p:cNvPr id="10" name="Прямоугольник 2"/>
          <p:cNvSpPr>
            <a:spLocks noChangeArrowheads="1"/>
          </p:cNvSpPr>
          <p:nvPr/>
        </p:nvSpPr>
        <p:spPr bwMode="auto">
          <a:xfrm>
            <a:off x="285750" y="3214688"/>
            <a:ext cx="8501063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  <a:latin typeface="Century Gothic" pitchFamily="34" charset="0"/>
              </a:rPr>
              <a:t>Юрист – профессия человека, который очень хорошо знает все законы, строго следит, что бы эти законы исполнялись.)</a:t>
            </a:r>
          </a:p>
          <a:p>
            <a:r>
              <a:rPr lang="ru-RU" sz="2400" b="1" dirty="0">
                <a:cs typeface="Arial" charset="0"/>
              </a:rPr>
              <a:t>Закончив</a:t>
            </a:r>
            <a:r>
              <a:rPr lang="ru-RU" sz="2400" b="1" dirty="0">
                <a:latin typeface="Century Gothic" pitchFamily="34" charset="0"/>
              </a:rPr>
              <a:t> университет, </a:t>
            </a:r>
            <a:r>
              <a:rPr lang="ru-RU" sz="2400" b="1" dirty="0" err="1">
                <a:latin typeface="Century Gothic" pitchFamily="34" charset="0"/>
              </a:rPr>
              <a:t>Якоб</a:t>
            </a:r>
            <a:r>
              <a:rPr lang="ru-RU" sz="2400" b="1" dirty="0">
                <a:latin typeface="Century Gothic" pitchFamily="34" charset="0"/>
              </a:rPr>
              <a:t> стал учёным человеком и начал работать.  </a:t>
            </a:r>
            <a:br>
              <a:rPr lang="ru-RU" sz="2400" b="1" dirty="0">
                <a:latin typeface="Century Gothic" pitchFamily="34" charset="0"/>
              </a:rPr>
            </a:br>
            <a:r>
              <a:rPr lang="ru-RU" sz="2400" b="1" dirty="0">
                <a:latin typeface="Century Gothic" pitchFamily="34" charset="0"/>
              </a:rPr>
              <a:t>Но постепенно он стал понимать, что это дело ему не нравится. А нравится другое - занятие литературой, читать, писать статьи. Что бы быть поближе к книгам </a:t>
            </a:r>
            <a:r>
              <a:rPr lang="ru-RU" sz="2400" b="1" dirty="0" err="1">
                <a:latin typeface="Century Gothic" pitchFamily="34" charset="0"/>
              </a:rPr>
              <a:t>Якоб</a:t>
            </a:r>
            <a:r>
              <a:rPr lang="ru-RU" sz="2400" b="1" dirty="0">
                <a:latin typeface="Century Gothic" pitchFamily="34" charset="0"/>
              </a:rPr>
              <a:t> устроил на другую работу.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4902696" cy="62646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 smtClean="0">
                <a:cs typeface="Arial" charset="0"/>
              </a:rPr>
              <a:t>Он стал работать библиотекарем.</a:t>
            </a:r>
            <a:br>
              <a:rPr lang="ru-RU" sz="2800" dirty="0" smtClean="0">
                <a:cs typeface="Arial" charset="0"/>
              </a:rPr>
            </a:br>
            <a:r>
              <a:rPr lang="ru-RU" sz="2800" dirty="0" smtClean="0">
                <a:cs typeface="Arial" charset="0"/>
              </a:rPr>
              <a:t>Более того, он привлёк к своему любимому делу брата Вильгельма, который тоже закончил университет. Но Вильгельм очень часто болел и нуждался в заботе.   </a:t>
            </a:r>
            <a:br>
              <a:rPr lang="ru-RU" sz="2800" dirty="0" smtClean="0">
                <a:cs typeface="Arial" charset="0"/>
              </a:rPr>
            </a:br>
            <a:r>
              <a:rPr lang="ru-RU" sz="2800" dirty="0" smtClean="0">
                <a:cs typeface="Arial" charset="0"/>
              </a:rPr>
              <a:t>Их называли «Старик и малыш». Ведь старший был рассудительным, серьёзным, ответственным человеком, а младший мягким, спокойным, романтичным. </a:t>
            </a:r>
            <a:br>
              <a:rPr lang="ru-RU" sz="2800" dirty="0" smtClean="0">
                <a:cs typeface="Arial" charset="0"/>
              </a:rPr>
            </a:br>
            <a:r>
              <a:rPr lang="ru-RU" sz="2800" dirty="0" smtClean="0">
                <a:cs typeface="Arial" charset="0"/>
              </a:rPr>
              <a:t>Братья Гримм жили вместе и стали вместе работать. </a:t>
            </a:r>
          </a:p>
          <a:p>
            <a:pPr algn="l"/>
            <a:r>
              <a:rPr lang="ru-RU" sz="2800" dirty="0" smtClean="0">
                <a:cs typeface="Arial" charset="0"/>
              </a:rPr>
              <a:t/>
            </a:r>
            <a:br>
              <a:rPr lang="ru-RU" sz="2800" dirty="0" smtClean="0">
                <a:cs typeface="Arial" charset="0"/>
              </a:rPr>
            </a:br>
            <a:endParaRPr lang="ru-RU" sz="2800" dirty="0"/>
          </a:p>
        </p:txBody>
      </p:sp>
      <p:pic>
        <p:nvPicPr>
          <p:cNvPr id="4" name="Picture 2" descr="Картинка 107 из 11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32656"/>
            <a:ext cx="33909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4902696" cy="626469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800" b="1" dirty="0" smtClean="0">
                <a:cs typeface="Arial" charset="0"/>
              </a:rPr>
              <a:t>Однажды им пришла в голову идея. «А не заняться ли нам собиранием народных сказок?»- подумали они. И поехали братья по всем уголкам своей страны Германии, разыскивая и записывая немецкие сказки. </a:t>
            </a:r>
            <a:br>
              <a:rPr lang="ru-RU" sz="2800" b="1" dirty="0" smtClean="0">
                <a:cs typeface="Arial" charset="0"/>
              </a:rPr>
            </a:br>
            <a:r>
              <a:rPr lang="ru-RU" sz="2800" b="1" dirty="0" smtClean="0">
                <a:cs typeface="Arial" charset="0"/>
              </a:rPr>
              <a:t>Много сказок собрали и записали братья Гримм. Но что сними делать? Сказка спит, если её не читают. Проснётся и зазвучит она только тогда, когда её начнут читать люди. Чем больше людей прочитают сказку, тем дольше она будет жить.</a:t>
            </a:r>
            <a:br>
              <a:rPr lang="ru-RU" sz="2800" b="1" dirty="0" smtClean="0">
                <a:cs typeface="Arial" charset="0"/>
              </a:rPr>
            </a:br>
            <a:r>
              <a:rPr lang="ru-RU" sz="2800" b="1" dirty="0" smtClean="0">
                <a:cs typeface="Arial" charset="0"/>
              </a:rPr>
              <a:t>Все собранные сказки братья Гримм поместили в сборник «Детские и семейные сказки» – книгу, где собрано и напечатано множество немецких народных сказок. </a:t>
            </a:r>
          </a:p>
          <a:p>
            <a:pPr algn="l" eaLnBrk="0" hangingPunct="0"/>
            <a:r>
              <a:rPr lang="ru-RU" sz="2800" dirty="0" smtClean="0">
                <a:cs typeface="Arial" charset="0"/>
              </a:rPr>
              <a:t/>
            </a:r>
            <a:br>
              <a:rPr lang="ru-RU" sz="2800" dirty="0" smtClean="0">
                <a:cs typeface="Arial" charset="0"/>
              </a:rPr>
            </a:br>
            <a:endParaRPr lang="ru-RU" sz="2800" dirty="0"/>
          </a:p>
        </p:txBody>
      </p:sp>
      <p:pic>
        <p:nvPicPr>
          <p:cNvPr id="4" name="Picture 2" descr="http://im5-tub-ru.yandex.net/i?id=296616141-39-72"/>
          <p:cNvPicPr>
            <a:picLocks noChangeAspect="1" noChangeArrowheads="1"/>
          </p:cNvPicPr>
          <p:nvPr/>
        </p:nvPicPr>
        <p:blipFill>
          <a:blip r:embed="rId2" cstate="print"/>
          <a:srcRect l="12903"/>
          <a:stretch>
            <a:fillRect/>
          </a:stretch>
        </p:blipFill>
        <p:spPr bwMode="auto">
          <a:xfrm>
            <a:off x="5364088" y="476672"/>
            <a:ext cx="3582267" cy="370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4902696" cy="6264696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cs typeface="Arial" charset="0"/>
              </a:rPr>
              <a:t/>
            </a:r>
            <a:br>
              <a:rPr lang="ru-RU" sz="2800" dirty="0" smtClean="0">
                <a:cs typeface="Arial" charset="0"/>
              </a:rPr>
            </a:br>
            <a:endParaRPr lang="ru-RU" sz="28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5576" y="0"/>
            <a:ext cx="6552728" cy="1143000"/>
          </a:xfrm>
          <a:prstGeom prst="rect">
            <a:avLst/>
          </a:prstGeom>
          <a:ln>
            <a:noFill/>
          </a:ln>
        </p:spPr>
        <p:txBody>
          <a:bodyPr vert="horz" lIns="0" tIns="0" rIns="18288" bIns="0" rtlCol="0" anchor="b">
            <a:normAutofit fontScale="82500" lnSpcReduction="1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Бременские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музыканты</a:t>
            </a:r>
            <a:endParaRPr kumimoji="0" lang="ru-RU" sz="5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Витя\Desktop\1342045205_bremenskie-muzykan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346687" cy="4590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675456"/>
            <a:ext cx="7851648" cy="1828800"/>
          </a:xfrm>
        </p:spPr>
        <p:txBody>
          <a:bodyPr/>
          <a:lstStyle/>
          <a:p>
            <a:pPr algn="ctr"/>
            <a:r>
              <a:rPr lang="uk-UA" dirty="0" err="1" smtClean="0"/>
              <a:t>Волк</a:t>
            </a:r>
            <a:r>
              <a:rPr lang="uk-UA" dirty="0" smtClean="0"/>
              <a:t> и семеро козлят</a:t>
            </a:r>
            <a:endParaRPr lang="ru-RU" dirty="0"/>
          </a:p>
        </p:txBody>
      </p:sp>
      <p:pic>
        <p:nvPicPr>
          <p:cNvPr id="3074" name="Picture 2" descr="C:\Users\Витя\Desktop\1256677440_skazka-volk-i-semero-kozlj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340768"/>
            <a:ext cx="4392488" cy="52160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154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Братья Гримм</vt:lpstr>
      <vt:lpstr>Сказки:</vt:lpstr>
      <vt:lpstr>Музей Братьев Гримм</vt:lpstr>
      <vt:lpstr>Слайд 4</vt:lpstr>
      <vt:lpstr>Слайд 5</vt:lpstr>
      <vt:lpstr>Слайд 6</vt:lpstr>
      <vt:lpstr>Слайд 7</vt:lpstr>
      <vt:lpstr>Слайд 8</vt:lpstr>
      <vt:lpstr>Волк и семеро козлят</vt:lpstr>
      <vt:lpstr>Гензель и Гретель</vt:lpstr>
      <vt:lpstr>Сладкая каша</vt:lpstr>
      <vt:lpstr>Памятник братьям Гримм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Братья Гримм</dc:title>
  <dc:creator>Vit9</dc:creator>
  <cp:lastModifiedBy>Витя</cp:lastModifiedBy>
  <cp:revision>14</cp:revision>
  <dcterms:created xsi:type="dcterms:W3CDTF">2013-12-08T16:33:26Z</dcterms:created>
  <dcterms:modified xsi:type="dcterms:W3CDTF">2013-12-08T17:07:21Z</dcterms:modified>
</cp:coreProperties>
</file>