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sldIdLst>
    <p:sldId id="256" r:id="rId3"/>
    <p:sldId id="260" r:id="rId4"/>
    <p:sldId id="257" r:id="rId5"/>
    <p:sldId id="259" r:id="rId6"/>
    <p:sldId id="258" r:id="rId7"/>
    <p:sldId id="262" r:id="rId8"/>
    <p:sldId id="263" r:id="rId9"/>
    <p:sldId id="268" r:id="rId10"/>
    <p:sldId id="269" r:id="rId11"/>
    <p:sldId id="265" r:id="rId12"/>
    <p:sldId id="267" r:id="rId13"/>
    <p:sldId id="264" r:id="rId14"/>
    <p:sldId id="270" r:id="rId15"/>
    <p:sldId id="271" r:id="rId16"/>
    <p:sldId id="266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2" d="100"/>
          <a:sy n="62" d="100"/>
        </p:scale>
        <p:origin x="-1596" y="-228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ADD4A-89C3-481D-A5C5-AC16330A1B3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9B35-BD7A-4038-81E0-BFC470C59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9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C186-A52E-4EF0-BCE2-F037F35B13E2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686800" cy="1470025"/>
          </a:xfrm>
        </p:spPr>
        <p:txBody>
          <a:bodyPr>
            <a:noAutofit/>
          </a:bodyPr>
          <a:lstStyle/>
          <a:p>
            <a:r>
              <a:rPr lang="ru-RU" sz="6000" dirty="0" smtClean="0"/>
              <a:t>Р</a:t>
            </a:r>
            <a:r>
              <a:rPr lang="en-US" sz="6000" dirty="0" err="1" smtClean="0"/>
              <a:t>ollution</a:t>
            </a:r>
            <a:r>
              <a:rPr lang="en-US" sz="6000" dirty="0" smtClean="0"/>
              <a:t> Problems </a:t>
            </a:r>
            <a:r>
              <a:rPr lang="en-US" sz="6000" dirty="0"/>
              <a:t>I</a:t>
            </a:r>
            <a:r>
              <a:rPr lang="en-US" sz="6000" dirty="0" smtClean="0"/>
              <a:t>n Our </a:t>
            </a:r>
            <a:r>
              <a:rPr lang="en-US" sz="6000" dirty="0"/>
              <a:t>Country</a:t>
            </a:r>
            <a:endParaRPr lang="ru-RU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3429000"/>
            <a:ext cx="5207496" cy="2209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Environmental problems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5963"/>
            <a:ext cx="3497363" cy="262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582"/>
            <a:ext cx="5268842" cy="370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78748"/>
            <a:ext cx="1991864" cy="239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56" y="4378748"/>
            <a:ext cx="3190254" cy="239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98" y="2384499"/>
            <a:ext cx="2479601" cy="17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00" y="162411"/>
            <a:ext cx="3425209" cy="192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48367"/>
            <a:ext cx="2617088" cy="179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5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1" y="114822"/>
            <a:ext cx="4013835" cy="304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74" y="114822"/>
            <a:ext cx="4583313" cy="304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" y="3289328"/>
            <a:ext cx="5138936" cy="341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13" y="3272877"/>
            <a:ext cx="3239474" cy="34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8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51692"/>
            <a:ext cx="3888432" cy="4572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b="5011"/>
          <a:stretch/>
        </p:blipFill>
        <p:spPr bwMode="auto">
          <a:xfrm rot="5400000">
            <a:off x="3864966" y="1471740"/>
            <a:ext cx="5753100" cy="390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6301782"/>
            <a:ext cx="3906984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Міністр енергетики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51520" y="116633"/>
            <a:ext cx="4176464" cy="1656184"/>
          </a:xfrm>
          <a:prstGeom prst="wedgeRoundRectCallout">
            <a:avLst>
              <a:gd name="adj1" fmla="val 75890"/>
              <a:gd name="adj2" fmla="val 20521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Енергетика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основа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5" y="1628800"/>
            <a:ext cx="4277117" cy="25669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" y="3977593"/>
            <a:ext cx="4774966" cy="285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88" y="14170"/>
            <a:ext cx="8686800" cy="1056042"/>
          </a:xfrm>
        </p:spPr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/>
          <a:stretch/>
        </p:blipFill>
        <p:spPr bwMode="auto">
          <a:xfrm>
            <a:off x="155574" y="141572"/>
            <a:ext cx="4272409" cy="215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hQSEBUUEhQUFRQUFBQVFRUVFBUUFBUUFBUVFBQUFBQXHCYeFxkkGRQUHy8gJScpLCwsFR4xNTAqNSYrLCkBCQoKDgwOGg8PGikcHBwsKSwsKSwpKSkpLCkpKSwpKSkpLCksKSkpKSksKSkpLCwpLCwsKSkpKSkpLCwsLCwsLP/AABEIALwBCwMBIgACEQEDEQH/xAAbAAACAwEBAQAAAAAAAAAAAAADBAECBQYAB//EAEEQAAEDAgMFBgMGBAUDBQAAAAEAAhEDIQQSMQUTQVFhBiIycYGRobHBI0JSctHwFGLS4RWCssLxFpKiJDM0Q3P/xAAZAQADAQEBAAAAAAAAAAAAAAABAgMABAX/xAAiEQACAgMBAAICAwAAAAAAAAAAAQIRAxIhMQRBEyIyQnH/2gAMAwEAAhEDEQA/AOcDVMIm7Xsq9o8cplXsqvC9lRAUhehXhehYxDDCM26GAjUgkkvseL+g1NiK1isxEYuOTOuKPNYjsChoRGhRbLJHi1VLUYKHNS2NQs4KqK9qGnQhUqIViqrGPAKV4KQEAngiAqoCkJaCXC9nXgh5UUjWFaoqaIRfCDWxFkyg2xXNJFXFVlKurqrax4rq/GzmeRDZKguQN6pzoaB2IqlALUdxVHJ0IwbaUq+5XhZSHFZ2ZUXcxULUaQoKqiLAQvQiEL2VMKDyr0IkL0LGKZVdhhTC8GoMKY0x6MxyXY1HaFxzR2wfBgK7SgNcihRaKphQpUNUkpByjghuYiyqlMgMA4KiOWoZaqJE2QFYBS0XhHFJJLg8eixKC6uQU3UoQEtUEKmNJk5tolteURzkoGyUzTNk8oJCxm2BqvSlZ3BFrIBCvCNEJyBkKIRIUQqkioCsAphQAlaCmXaxRlUgqXBIUQMhRlVg1QWLGGnYeFQ00+GqHU5RUibiZ+Veypt9BCNJOmJVAcqnKr5VIas3QYq3RTKpa1XhehSc7RVQplmpgaJdoTDAoSOiILNdOUyhblHZTQm4tcDCMk+lw1eKu0K5YuezooWJQnVEepSQ24aVWGv2Slt9AjUUSvOpQYUBq6VFfRzuT+wmHpklatOiALpCg6E/QfzXHmbs6sSVF6mDzNhZW0MGWkCJXQbyAoe9rhdJjyuLKTxqSOTC8CmdoRnMJRelH9lZ5snq6BPVIRS1VyqpIHC9lRIUQsYHlUZUXKoyIBKKxKndqIStDJlQozK0KsIUGzWyleXhiOinfDkl6a0QQqliJvG9VYFvNEHos6kqbtPbsc1BoI2bViML2VMVKcIBKlKl4Vhb9JYEwwIDAm6QsoTLwLNCO1iowI7Qotl0iA1Ea1S0K8JGxqF6jVDEZ9OVRlNMvAfYLEUJCVcyFpkJPFNV8U74Ryx/sDwYBctp2EMTyWNs9v2gXRVu60dVP5PJDfG7AV3JLZBWZicTEwbrUnukTFlz1XUo/Hx7N2b5GTRcAvMqhCLCrlXpLh5jdg4UEImVRCIAZCiETKvZVgg4Uq0KIQCVKqQrwohAIMhVhFIUZUAjUL0IuReyLCA4XgETKvQiAqFIeVOVeyrG6VeUuSm8qWeoZFR0Y5XwmmnKRSjExScuaR1xGwERpQhUUtKk+lRpiMGpammWlTY6KEhVZcqa7FSiworwAerTssqu6U7isRwB80kQu34+NrrOT5GRfxR7DGHtPULoa1UOAnjoudAWm3EAtE8EPlQtph+LOk0CxtSGkc7LLITNZ8lDyq+GGkTnzT3kALVBajFqgtViFAYUZUUtUZVjAi1QQikKIQMCLVEIuVe3a1hA5V7Kj7pSKSVsNC+7U7tMikpypdh1EuApheheWFJyr2ReUyiAjdL26VgVIctbNwHukpVZBWjmQzlJ4eSWXUPDjE2NRAERzRNldrFxydM7Yq0QwIzFTKiNCm2VSGKaYal6TUdpgwpMog27kFDpHKn6NLuzxSOJMSjH9nRpcViFdozGELKi5V7IvXiqVHkSduwUIlCrTLRLw0l5bfS1wf3zU5UTMNy3MJ+1d14OAXN8qbilR0fGim3YE0u610ghwkf3VciMMMG0qcNaCW3IaATfjGqru1XDNygmyeWKjJpASxVLEyKak01TYnrYpu1V0ASSI5z6JXae2WMaQHDNAIgyTccPKVxz8eRYSbky7XvGdPO+qm8iKLEdg7aVIGMw0m1x8FV+1aYIBnzIPyXEnFmZP69eMpjDYoucBJ48Y0EqbySKLHE7ejWY/wALgUU01zuyQGVWkmB3gJEaa3bI911UIxyN+gnjS8Fsi9lRy1RlTWToDCnKrlqiEA0ehehZw27THikW878rfNMUtrUnaPF/NZTQujGoUgINPGMdo4axyv66piE2wNSsKYVoUwjYtCFfGDRvulgVONp5X2PpyQ6ZUZSOqEVQ6wym6TUjRcAnqblyzZ0xQTKvMF1VzkSmp2UobothQ50u8l4GBJSm9MyhGLfhm0joKNUFqy8a3vI1Kr3P7oDrlNgtTBmpwAZVO7RwxTkXqbHm6gBTXg+KLbT9q+3o4JjIli8ikIE/a1P90rj+U7SOr46psLTpfZU/y/Ve3SthmxRpx+H6q0qmF/ohcq/Zgwxc72vx1SmGBjoDg6YFzEWnlddG565Xtu6W0/N3xj9FX1knxcOQqVDJugHUfviUR+vp9EN3D98VRJIm22eGh9Exs899n5gPeAlufl9Qi4N8PaeT2n4oPwy9Ogbo3/8AR498h+q6fB1hu2flHyXM6NHSo34tH9K6LZzJpN8o9rKKoo2xrfdFBr9FG7VSxNSFtkmt0Vd90VS1RC1I1s5ZlIEmDpJi2gHU305IQcQB72Mcp4fuEFtYCZt+/JMU35iALzGl/ouCztoe2e2T5NJ8WWC0gRJBEzw+IXTsaYE6xfzWDsFnfNtSAOHGdbcl0sKuKXpPJHwGApyogKmRyV9iOpibVID7axf6JFr10dfCsf4mg2hY2HwGZzwDAYYvf96KbKx8Ic4gAxEpjC4pXrbPJbGp4EWg+SzhSLSRNwYNlOcSkJG8HghWpVLpHDgmOth81GV86HVQ1ZbZGvWgxdUGGEoFCX3vA+aaa1dOKP69IZZdKscdOSOwiEDeNzRNwAfdGTwik3Qk5NpF84Xt4OSovKpLpbe9EmXHdjLrvan+6UySsv8AxFhptyvbO9fx4HMub5HiL4H1mjhiNzTy6ZTp5qSULA12uosykGAdPNGKphf6ITL/ACYMhc320b9mz8x+X9l0xXO9s2/Yt/P/ALXK6fSLXDiHC/p/ZD5fviiON/RD5fvinsQj+ymmYg8nfKFU8f3xC8HWPn9P7JJPg0UdKDpOhqCf36rodkOO6HMEg+65smxPJwPwauj2R4XfmP6fRSTHHpUSrQohNYpQqIVyFELWaj5+HnmdPPSFc1BJvEdJv5cU+NlN4Od0BIPmNEHG7OyCddNQvO3TO/VnR7GrNMNbwubjg2NQb+LktkFc1sHGNax7nuAAuSTwPr05J2h2ipPNifMj9JVcfETmrZtBTZKUcWx2jgfn7IpeFXYTULmSWyxZ5/FUcVgYjtd3+42WcJEE2+SvS7TmwYwEAXl0OzSfSNErn0ZQdHVAhJYTDAmoXDxPMeQssnZ23TlIeCTBIdMy4nSOA/RTS7TnU03REai/HNMcZ06JXkVhWNnQFt29Cf8AS5EBWCe1LRfd1NCLBpuY6jqr/wDU9OJIeLcWj6FaMlbZnB0jWwNqbPyz7yfqmJWDh+0VEU2946BvhJMgAOkDktig4PbmY4OHMH9wU8ZUhZRtl6B77/yt49T+qPS+/wDlH+oLENSs2q+3cLmgS3UQLhw0vK0MXXdTpVHhpdAZaNQX39tVJP3/AFFK8/wbpRJn8BPrmaAfiV6mJN/wuPsJCy27Yhj35fCznIOZ7BrH0Q3beDC3Mwy4lgDSCbtJm8cin/J7QmnhqudAk8FjV8SDSGVwne1NeNnWEqNsbayMGUeIHUcLjnrKynYkmm0yQd652lhLTYIZXaDjVM6TZj2GkzLlmOESmlkbDqyyncEQ8esyPgtZNjlUQZI3I8Vz/bIfYD84+TlvlYPbD/4/+dn1CqpdJuPD53XdDz0A+cIp1/fJBxI7x6gf6kQuv7D5p1IRo8T3Z6oLHaeZ+Y/VXd4Y53QywyB1d9B9FpM0UdXSP2VI+c+jxr7ra2DU8Y4gif8AuesHDiaLGjXK54/LIPv3StnYJ+0qcnS4eQcR+qkmO103FCG+u0GC5oPIkT7K5C2xtSCoQ8TiAxuYzHTqlDtdvJ3sP1Q2NqzGpbWeeJLe6zws+6Za0gawZ434r3aTbj6zpfEucHeFrdBltHQC3mk8N2frua1zaYAgEDw8tWm40+JU1ezFf8A9HBcaj067M41JufL0HC6Liqxa4DTTQjim2dma9pZbj3mn6obuzWIce9TN40LT9VSxaG8Ji2tLXkTlvYiZ9dLLYf2gpljrwcriAfI2WfhdlVGvBNN0D+Vp+qHi8NWdmDaBvInI0W0kGJS7PwOqOcJ08laiJcL/AATh2FX40qn/AGkrzNk1h/8AVU5eB3Py6pmFEBoLheOPG/oEXcnN42xOkuj5KxwFUEHd1LEfcd58lIw9QR9m+b/dd6qXS3BnB4J723qGOBu6/QSqbQwwYBmqOL+AAAJ85mAhb+tEAPA4ANj4ALPrMeXEkOJOpM8NLroUYpHM5ybLurSbepjW/wDdN7P2g+m4Fji09OIHAg2PqkW0iLkRPQwU1SomEGBHabL7VtfAqjIfxDw+vFvxC6BrpEi45i4Xy3dkakrsdn4pjKdFpkOqNkQXC9iSYMDxBJKWo66dChPot4safQLJGPa6majalQNGpzv4HSHKpx0NE1nSQYFpdGuWRJSfkQdTWdRpkCWttoC0W9FzuN7OhgeW1HXcagFi1pMy0DgL/BTisc68VzaZJyQCIse7rJCz8ZtGoCAagdZziC1hJi7bWlso7pmod2e2rSLGkAgZpg9BHz6LYdioEwfQEx5xosmrtKD3qjO6ADAaYJBMcNRwhZmK7SBvca/KJJIDAQJuI15D3Kym/wCptV9nVOxMC9vO3zXJdpdql5NMCwykuvrM24Hgnam02Cm/M6WiA0+J5zACRyOYx6SuPNazgdZKZTszjQKo2QlqjoLvMfp9Uxm1vzS+Ib3dfndPGXRJRsu51h++Ks13f9fn/wArPAH4/cO/RT5PB9H/AFarbkdDr9mvkUerKjfjUC1dhGZgw6HAGJsHBxtP8y4OliQHeMtHMAyOsBaezNsik4kVJlpAljjBJaZLTbhClO64PFd6dRtOm4E1c1MkcnAHuzcCZ4LMqbfrOcTvHCTMAMA9O7PDmspm2nvcQ50ggxqL963l3j7Dkl61RwMXFufsVKLf2VaX0aFXHEklzpnWSNUWljgALNPoFiVCXecfJEpuMf8ACZsCPq7CBAgDgBYegCKCsnDVg+qKneLQ14YCRGrQX6amCB081pDEjl/5f2U94hphV6B+wqVMY1rScugJ8R4eiDhdqsqU2va10OAOtx0MhbeIaGoC9lCwu0GMqCmctgXNAyy55Mg690N0I4prCY6plANPQAS5xBPWzTf1KO8TUagHVSG9Vmt2mc+XIASJHfMWP5EzTxf4mexd/St+SJqY1lU5Ss3aO3G0miKeZ7iGsaXES4kCSctmiQSU8zFCBLGzF4mJ4x0QeSIaYSCoLVH8T/K34/qvfxH8rfZ39SH5Im1YOthg4Q4AjkRIWJjOznGlA/lOnodR8Vvb48m+zv1VXVXQe6PY/UrflibQ4XGYYskPaWnrb2PH0W8+id7hjByMpiTEgGIA+AT+0392HBrhqQWzYWJ6GCbpcbSa1wpuJLgC7S2UFw/2lLKd+BSoUwdB4wb6cEVD93QmHA8TexCJVf8A+0MvgDsxgSLCR/wvfxzDkqCcmV50ub0xcJPaNfLUaWucN40w0sDm253tYdUlhKY90b213S4CBcZtTHHzWVtNxLgWCzacOOgaZPH1HujVseSHuLyQwlp+xZMzFul1OLIYyCS5z2T4WgRMfdA5dU1gA43BOBf3C452uLsvDKS42sBfhpbokNq1PtXAgCcp0g+ELTw20srchmGP3WliWktl0m4lpPqsrtAyMU+dO7/panh6Blab80NJ7pIkz1BWtiNg0hJLiP8AO3jpwtOix8EQXN6uA93AWXU4nZzHteM5GdrB5ZDIA/vPojLnhl0wKey2OvmNyQYI5SPcpzDdmKdQd5zx5FljyuLpLC4oUnFjgSRUd8O7z9Vv06neAaTAg6m4SNtDUjKxfYiiwtAq1CXGL7swIJkAAcQmGdkKLRBLnRxymf8Ax/RaO1qzQ5n4gG8bxfqvYHEElwdwcQPKxEe6O8q9Bqjj9p4BjQQxrZGaTMkQQNAbcdVjlsey+k1cjjdrOpLW9RBMeazm7KwlMNfuKjiGgzeowyL91zoOvEWTxyUqYko2+HHUHd4LRceIGgnTyn5eSnalKmXipSblY46REeL7ug00Q3VoEc2kW8naxxmEX0yF98eZvw4LbwWNZu2zkkCDIva11g7lw52US7qtKNhTo+pOeGAvcGsYAAC4wIk9bC4CgbTp5M5ewsmMwkidCOPFI9rahbhLc2fMLCxDyMFRvq9xPXxrjSsezrqtZr6eZsFri2+V0EEibGOEpDZu1aY3sO+zY7NOR3hfBsNbOzDTih1sUWYeiGx3rdbUXGR1kLnH1iKcySXGowkuJJa0sc0STOqKVms6/FYltRjHNu0uJHdIJytI0Pmjf4swMD4qFs5Y3UOnq03AssF1U/wrOlF59SG3SWKd/wCiw451L9fEjqazsC5ssf5m4Atl49e8qYra7adPOQ91y0AAZnOE2Fo4dPZTSuWDo75sCxcPXL6tZzo+zqOosECGtc1jnED8RzkTyFovISs1j+JG5our1gHVXwCAYawFwDabCRoJkn7xvyAap7Umo1gaO8wPPf7zZkDuRcdUHtAZoNkA95luHjCjD4UCuKl5NNjItECT5yh6GxzFbRy120hHeaXGS/MACBLQBB14keqnZO0d8wutHfALc8GDlvmAM2QcVQBxAqfeALOkEl2nOQFbZFEU6TmsEAB0XJ1IcbnqStyg2Kf43UyNMNBdW3fhdGUeuvX4JnamNex1IUwDnMOka+RKozZrYbcnK8vFx4jGtk1i6QLmEi7QMtzay3DClDFF9OoXScpc0SAIhokWF7zdZ+KYf4guAJbuqjQYMZiXkD4rSNMMY4NAAOYm5uSDJ1WDhNqvNR4MGHmLuGpPIwjF0B9D0MO40mUoIfldIIj71M6noFGPpl9SkQB9kHZrwToLc0Da20HMhwAnvayR4mdeiwP+p6zHlzckutBaCB5clRWwM0AwltZgsXOLgTYAB0nqmMd3hMtaKVIAgm5vMi38w9kvju0ldrHEOAgt+4zib8Fmf47Wf3XPs6xhrASHWOgTNCo2qODGeteIxFR8GJjMXZT551lbfviHd0gQ09fC3r0VtpbfqUcRWYwNA3hNwbkwOap2gxzv4nLa7W3jveEO18x8SjC9jPwUoVILHDWQRF/DfQ+S06W2HurNc5xyg94HjE8r8YWZRruzNE89Q06g8x1WljzuajmtDSAB4mMOrQ7gBxKq42KnQk7Fg1nHQEk3vrHPotqltENdmkRDYaDaSIuRosWljhnzbqlP5XQfNuaPguk7M0m161dlRlPKwUi0BjRGZgJExpKDgFSM7ae1Q4yWTm1AdIIggC10HC7SDXF5puJkwcxsIFri+pXYYjslh3gSwiw8LnD5Fc9tnYNPDioaZdDG03BriHAl7nAg2mO4PcoUjWJYnbbHCQ0gz+IcfT9yqs2rTEQ1+l+/OoiIhZZxLpkQ2TMNAAGpgdBKc2ZjXSSTMCRPmi48NY1QNAwMlUyNARmc4EZctuEuTTdi0iYFLEzpNmhx/wAwU0tuPaaTobJza5rTUbTtfkugxeMfvw0OhuUEiGmTLtZBPAJVINHPVuyRdemyqBwDt2R7ghLHYeKZ3Q2QP5qfG/3rrraBc2n4nOudcvSB3QLJB+0HSf1f/Utuw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jpeg;base64,/9j/4AAQSkZJRgABAQAAAQABAAD/2wCEAAkGBhQSEBUUEhQUFRQUFBQVFRUVFBUUFBUUFBUVFBQUFBQXHCYeFxkkGRQUHy8gJScpLCwsFR4xNTAqNSYrLCkBCQoKDgwOGg8PGikcHBwsKSwsKSwpKSkpLCkpKSwpKSkpLCksKSkpKSksKSkpLCwpLCwsKSkpKSkpLCwsLCwsLP/AABEIALwBCwMBIgACEQEDEQH/xAAbAAACAwEBAQAAAAAAAAAAAAADBAECBQYAB//EAEEQAAEDAgMFBgMGBAUDBQAAAAEAAhEDIQQSMQUTQVFhBiIycYGRobHBI0JSctHwFGLS4RWCssLxFpKiJDM0Q3P/xAAZAQADAQEBAAAAAAAAAAAAAAABAgMABAX/xAAiEQACAgMBAAICAwAAAAAAAAAAAQIRAxIhMQRBEyIyQnH/2gAMAwEAAhEDEQA/AOcDVMIm7Xsq9o8cplXsqvC9lRAUhehXhehYxDDCM26GAjUgkkvseL+g1NiK1isxEYuOTOuKPNYjsChoRGhRbLJHi1VLUYKHNS2NQs4KqK9qGnQhUqIViqrGPAKV4KQEAngiAqoCkJaCXC9nXgh5UUjWFaoqaIRfCDWxFkyg2xXNJFXFVlKurqrax4rq/GzmeRDZKguQN6pzoaB2IqlALUdxVHJ0IwbaUq+5XhZSHFZ2ZUXcxULUaQoKqiLAQvQiEL2VMKDyr0IkL0LGKZVdhhTC8GoMKY0x6MxyXY1HaFxzR2wfBgK7SgNcihRaKphQpUNUkpByjghuYiyqlMgMA4KiOWoZaqJE2QFYBS0XhHFJJLg8eixKC6uQU3UoQEtUEKmNJk5tolteURzkoGyUzTNk8oJCxm2BqvSlZ3BFrIBCvCNEJyBkKIRIUQqkioCsAphQAlaCmXaxRlUgqXBIUQMhRlVg1QWLGGnYeFQ00+GqHU5RUibiZ+Veypt9BCNJOmJVAcqnKr5VIas3QYq3RTKpa1XhehSc7RVQplmpgaJdoTDAoSOiILNdOUyhblHZTQm4tcDCMk+lw1eKu0K5YuezooWJQnVEepSQ24aVWGv2Slt9AjUUSvOpQYUBq6VFfRzuT+wmHpklatOiALpCg6E/QfzXHmbs6sSVF6mDzNhZW0MGWkCJXQbyAoe9rhdJjyuLKTxqSOTC8CmdoRnMJRelH9lZ5snq6BPVIRS1VyqpIHC9lRIUQsYHlUZUXKoyIBKKxKndqIStDJlQozK0KsIUGzWyleXhiOinfDkl6a0QQqliJvG9VYFvNEHos6kqbtPbsc1BoI2bViML2VMVKcIBKlKl4Vhb9JYEwwIDAm6QsoTLwLNCO1iowI7Qotl0iA1Ea1S0K8JGxqF6jVDEZ9OVRlNMvAfYLEUJCVcyFpkJPFNV8U74Ryx/sDwYBctp2EMTyWNs9v2gXRVu60dVP5PJDfG7AV3JLZBWZicTEwbrUnukTFlz1XUo/Hx7N2b5GTRcAvMqhCLCrlXpLh5jdg4UEImVRCIAZCiETKvZVgg4Uq0KIQCVKqQrwohAIMhVhFIUZUAjUL0IuReyLCA4XgETKvQiAqFIeVOVeyrG6VeUuSm8qWeoZFR0Y5XwmmnKRSjExScuaR1xGwERpQhUUtKk+lRpiMGpammWlTY6KEhVZcqa7FSiworwAerTssqu6U7isRwB80kQu34+NrrOT5GRfxR7DGHtPULoa1UOAnjoudAWm3EAtE8EPlQtph+LOk0CxtSGkc7LLITNZ8lDyq+GGkTnzT3kALVBajFqgtViFAYUZUUtUZVjAi1QQikKIQMCLVEIuVe3a1hA5V7Kj7pSKSVsNC+7U7tMikpypdh1EuApheheWFJyr2ReUyiAjdL26VgVIctbNwHukpVZBWjmQzlJ4eSWXUPDjE2NRAERzRNldrFxydM7Yq0QwIzFTKiNCm2VSGKaYal6TUdpgwpMog27kFDpHKn6NLuzxSOJMSjH9nRpcViFdozGELKi5V7IvXiqVHkSduwUIlCrTLRLw0l5bfS1wf3zU5UTMNy3MJ+1d14OAXN8qbilR0fGim3YE0u610ghwkf3VciMMMG0qcNaCW3IaATfjGqru1XDNygmyeWKjJpASxVLEyKak01TYnrYpu1V0ASSI5z6JXae2WMaQHDNAIgyTccPKVxz8eRYSbky7XvGdPO+qm8iKLEdg7aVIGMw0m1x8FV+1aYIBnzIPyXEnFmZP69eMpjDYoucBJ48Y0EqbySKLHE7ejWY/wALgUU01zuyQGVWkmB3gJEaa3bI911UIxyN+gnjS8Fsi9lRy1RlTWToDCnKrlqiEA0ehehZw27THikW878rfNMUtrUnaPF/NZTQujGoUgINPGMdo4axyv66piE2wNSsKYVoUwjYtCFfGDRvulgVONp5X2PpyQ6ZUZSOqEVQ6wym6TUjRcAnqblyzZ0xQTKvMF1VzkSmp2UobothQ50u8l4GBJSm9MyhGLfhm0joKNUFqy8a3vI1Kr3P7oDrlNgtTBmpwAZVO7RwxTkXqbHm6gBTXg+KLbT9q+3o4JjIli8ikIE/a1P90rj+U7SOr46psLTpfZU/y/Ve3SthmxRpx+H6q0qmF/ohcq/Zgwxc72vx1SmGBjoDg6YFzEWnlddG565Xtu6W0/N3xj9FX1knxcOQqVDJugHUfviUR+vp9EN3D98VRJIm22eGh9Exs899n5gPeAlufl9Qi4N8PaeT2n4oPwy9Ogbo3/8AR498h+q6fB1hu2flHyXM6NHSo34tH9K6LZzJpN8o9rKKoo2xrfdFBr9FG7VSxNSFtkmt0Vd90VS1RC1I1s5ZlIEmDpJi2gHU305IQcQB72Mcp4fuEFtYCZt+/JMU35iALzGl/ouCztoe2e2T5NJ8WWC0gRJBEzw+IXTsaYE6xfzWDsFnfNtSAOHGdbcl0sKuKXpPJHwGApyogKmRyV9iOpibVID7axf6JFr10dfCsf4mg2hY2HwGZzwDAYYvf96KbKx8Ic4gAxEpjC4pXrbPJbGp4EWg+SzhSLSRNwYNlOcSkJG8HghWpVLpHDgmOth81GV86HVQ1ZbZGvWgxdUGGEoFCX3vA+aaa1dOKP69IZZdKscdOSOwiEDeNzRNwAfdGTwik3Qk5NpF84Xt4OSovKpLpbe9EmXHdjLrvan+6UySsv8AxFhptyvbO9fx4HMub5HiL4H1mjhiNzTy6ZTp5qSULA12uosykGAdPNGKphf6ITL/ACYMhc320b9mz8x+X9l0xXO9s2/Yt/P/ALXK6fSLXDiHC/p/ZD5fviiON/RD5fvinsQj+ymmYg8nfKFU8f3xC8HWPn9P7JJPg0UdKDpOhqCf36rodkOO6HMEg+65smxPJwPwauj2R4XfmP6fRSTHHpUSrQohNYpQqIVyFELWaj5+HnmdPPSFc1BJvEdJv5cU+NlN4Od0BIPmNEHG7OyCddNQvO3TO/VnR7GrNMNbwubjg2NQb+LktkFc1sHGNax7nuAAuSTwPr05J2h2ipPNifMj9JVcfETmrZtBTZKUcWx2jgfn7IpeFXYTULmSWyxZ5/FUcVgYjtd3+42WcJEE2+SvS7TmwYwEAXl0OzSfSNErn0ZQdHVAhJYTDAmoXDxPMeQssnZ23TlIeCTBIdMy4nSOA/RTS7TnU03REai/HNMcZ06JXkVhWNnQFt29Cf8AS5EBWCe1LRfd1NCLBpuY6jqr/wDU9OJIeLcWj6FaMlbZnB0jWwNqbPyz7yfqmJWDh+0VEU2946BvhJMgAOkDktig4PbmY4OHMH9wU8ZUhZRtl6B77/yt49T+qPS+/wDlH+oLENSs2q+3cLmgS3UQLhw0vK0MXXdTpVHhpdAZaNQX39tVJP3/AFFK8/wbpRJn8BPrmaAfiV6mJN/wuPsJCy27Yhj35fCznIOZ7BrH0Q3beDC3Mwy4lgDSCbtJm8cin/J7QmnhqudAk8FjV8SDSGVwne1NeNnWEqNsbayMGUeIHUcLjnrKynYkmm0yQd652lhLTYIZXaDjVM6TZj2GkzLlmOESmlkbDqyyncEQ8esyPgtZNjlUQZI3I8Vz/bIfYD84+TlvlYPbD/4/+dn1CqpdJuPD53XdDz0A+cIp1/fJBxI7x6gf6kQuv7D5p1IRo8T3Z6oLHaeZ+Y/VXd4Y53QywyB1d9B9FpM0UdXSP2VI+c+jxr7ra2DU8Y4gif8AuesHDiaLGjXK54/LIPv3StnYJ+0qcnS4eQcR+qkmO103FCG+u0GC5oPIkT7K5C2xtSCoQ8TiAxuYzHTqlDtdvJ3sP1Q2NqzGpbWeeJLe6zws+6Za0gawZ434r3aTbj6zpfEucHeFrdBltHQC3mk8N2frua1zaYAgEDw8tWm40+JU1ezFf8A9HBcaj067M41JufL0HC6Liqxa4DTTQjim2dma9pZbj3mn6obuzWIce9TN40LT9VSxaG8Ji2tLXkTlvYiZ9dLLYf2gpljrwcriAfI2WfhdlVGvBNN0D+Vp+qHi8NWdmDaBvInI0W0kGJS7PwOqOcJ08laiJcL/AATh2FX40qn/AGkrzNk1h/8AVU5eB3Py6pmFEBoLheOPG/oEXcnN42xOkuj5KxwFUEHd1LEfcd58lIw9QR9m+b/dd6qXS3BnB4J723qGOBu6/QSqbQwwYBmqOL+AAAJ85mAhb+tEAPA4ANj4ALPrMeXEkOJOpM8NLroUYpHM5ybLurSbepjW/wDdN7P2g+m4Fji09OIHAg2PqkW0iLkRPQwU1SomEGBHabL7VtfAqjIfxDw+vFvxC6BrpEi45i4Xy3dkakrsdn4pjKdFpkOqNkQXC9iSYMDxBJKWo66dChPot4safQLJGPa6majalQNGpzv4HSHKpx0NE1nSQYFpdGuWRJSfkQdTWdRpkCWttoC0W9FzuN7OhgeW1HXcagFi1pMy0DgL/BTisc68VzaZJyQCIse7rJCz8ZtGoCAagdZziC1hJi7bWlso7pmod2e2rSLGkAgZpg9BHz6LYdioEwfQEx5xosmrtKD3qjO6ADAaYJBMcNRwhZmK7SBvca/KJJIDAQJuI15D3Kym/wCptV9nVOxMC9vO3zXJdpdql5NMCwykuvrM24Hgnam02Cm/M6WiA0+J5zACRyOYx6SuPNazgdZKZTszjQKo2QlqjoLvMfp9Uxm1vzS+Ib3dfndPGXRJRsu51h++Ks13f9fn/wArPAH4/cO/RT5PB9H/AFarbkdDr9mvkUerKjfjUC1dhGZgw6HAGJsHBxtP8y4OliQHeMtHMAyOsBaezNsik4kVJlpAljjBJaZLTbhClO64PFd6dRtOm4E1c1MkcnAHuzcCZ4LMqbfrOcTvHCTMAMA9O7PDmspm2nvcQ50ggxqL963l3j7Dkl61RwMXFufsVKLf2VaX0aFXHEklzpnWSNUWljgALNPoFiVCXecfJEpuMf8ACZsCPq7CBAgDgBYegCKCsnDVg+qKneLQ14YCRGrQX6amCB081pDEjl/5f2U94hphV6B+wqVMY1rScugJ8R4eiDhdqsqU2va10OAOtx0MhbeIaGoC9lCwu0GMqCmctgXNAyy55Mg690N0I4prCY6plANPQAS5xBPWzTf1KO8TUagHVSG9Vmt2mc+XIASJHfMWP5EzTxf4mexd/St+SJqY1lU5Ss3aO3G0miKeZ7iGsaXES4kCSctmiQSU8zFCBLGzF4mJ4x0QeSIaYSCoLVH8T/K34/qvfxH8rfZ39SH5Im1YOthg4Q4AjkRIWJjOznGlA/lOnodR8Vvb48m+zv1VXVXQe6PY/UrflibQ4XGYYskPaWnrb2PH0W8+id7hjByMpiTEgGIA+AT+0392HBrhqQWzYWJ6GCbpcbSa1wpuJLgC7S2UFw/2lLKd+BSoUwdB4wb6cEVD93QmHA8TexCJVf8A+0MvgDsxgSLCR/wvfxzDkqCcmV50ub0xcJPaNfLUaWucN40w0sDm253tYdUlhKY90b213S4CBcZtTHHzWVtNxLgWCzacOOgaZPH1HujVseSHuLyQwlp+xZMzFul1OLIYyCS5z2T4WgRMfdA5dU1gA43BOBf3C452uLsvDKS42sBfhpbokNq1PtXAgCcp0g+ELTw20srchmGP3WliWktl0m4lpPqsrtAyMU+dO7/panh6Blab80NJ7pIkz1BWtiNg0hJLiP8AO3jpwtOix8EQXN6uA93AWXU4nZzHteM5GdrB5ZDIA/vPojLnhl0wKey2OvmNyQYI5SPcpzDdmKdQd5zx5FljyuLpLC4oUnFjgSRUd8O7z9Vv06neAaTAg6m4SNtDUjKxfYiiwtAq1CXGL7swIJkAAcQmGdkKLRBLnRxymf8Ax/RaO1qzQ5n4gG8bxfqvYHEElwdwcQPKxEe6O8q9Bqjj9p4BjQQxrZGaTMkQQNAbcdVjlsey+k1cjjdrOpLW9RBMeazm7KwlMNfuKjiGgzeowyL91zoOvEWTxyUqYko2+HHUHd4LRceIGgnTyn5eSnalKmXipSblY46REeL7ug00Q3VoEc2kW8naxxmEX0yF98eZvw4LbwWNZu2zkkCDIva11g7lw52US7qtKNhTo+pOeGAvcGsYAAC4wIk9bC4CgbTp5M5ewsmMwkidCOPFI9rahbhLc2fMLCxDyMFRvq9xPXxrjSsezrqtZr6eZsFri2+V0EEibGOEpDZu1aY3sO+zY7NOR3hfBsNbOzDTih1sUWYeiGx3rdbUXGR1kLnH1iKcySXGowkuJJa0sc0STOqKVms6/FYltRjHNu0uJHdIJytI0Pmjf4swMD4qFs5Y3UOnq03AssF1U/wrOlF59SG3SWKd/wCiw451L9fEjqazsC5ssf5m4Atl49e8qYra7adPOQ91y0AAZnOE2Fo4dPZTSuWDo75sCxcPXL6tZzo+zqOosECGtc1jnED8RzkTyFovISs1j+JG5our1gHVXwCAYawFwDabCRoJkn7xvyAap7Umo1gaO8wPPf7zZkDuRcdUHtAZoNkA95luHjCjD4UCuKl5NNjItECT5yh6GxzFbRy120hHeaXGS/MACBLQBB14keqnZO0d8wutHfALc8GDlvmAM2QcVQBxAqfeALOkEl2nOQFbZFEU6TmsEAB0XJ1IcbnqStyg2Kf43UyNMNBdW3fhdGUeuvX4JnamNex1IUwDnMOka+RKozZrYbcnK8vFx4jGtk1i6QLmEi7QMtzay3DClDFF9OoXScpc0SAIhokWF7zdZ+KYf4guAJbuqjQYMZiXkD4rSNMMY4NAAOYm5uSDJ1WDhNqvNR4MGHmLuGpPIwjF0B9D0MO40mUoIfldIIj71M6noFGPpl9SkQB9kHZrwToLc0Da20HMhwAnvayR4mdeiwP+p6zHlzckutBaCB5clRWwM0AwltZgsXOLgTYAB0nqmMd3hMtaKVIAgm5vMi38w9kvju0ldrHEOAgt+4zib8Fmf47Wf3XPs6xhrASHWOgTNCo2qODGeteIxFR8GJjMXZT551lbfviHd0gQ09fC3r0VtpbfqUcRWYwNA3hNwbkwOap2gxzv4nLa7W3jveEO18x8SjC9jPwUoVILHDWQRF/DfQ+S06W2HurNc5xyg94HjE8r8YWZRruzNE89Q06g8x1WljzuajmtDSAB4mMOrQ7gBxKq42KnQk7Fg1nHQEk3vrHPotqltENdmkRDYaDaSIuRosWljhnzbqlP5XQfNuaPguk7M0m161dlRlPKwUi0BjRGZgJExpKDgFSM7ae1Q4yWTm1AdIIggC10HC7SDXF5puJkwcxsIFri+pXYYjslh3gSwiw8LnD5Fc9tnYNPDioaZdDG03BriHAl7nAg2mO4PcoUjWJYnbbHCQ0gz+IcfT9yqs2rTEQ1+l+/OoiIhZZxLpkQ2TMNAAGpgdBKc2ZjXSSTMCRPmi48NY1QNAwMlUyNARmc4EZctuEuTTdi0iYFLEzpNmhx/wAwU0tuPaaTobJza5rTUbTtfkugxeMfvw0OhuUEiGmTLtZBPAJVINHPVuyRdemyqBwDt2R7ghLHYeKZ3Q2QP5qfG/3rrraBc2n4nOudcvSB3QLJB+0HSf1f/UtuwU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b="7975"/>
          <a:stretch/>
        </p:blipFill>
        <p:spPr bwMode="auto">
          <a:xfrm>
            <a:off x="155575" y="2517840"/>
            <a:ext cx="8808913" cy="429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/>
          <a:stretch/>
        </p:blipFill>
        <p:spPr bwMode="auto">
          <a:xfrm>
            <a:off x="4560031" y="165558"/>
            <a:ext cx="4404457" cy="21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59832" y="2543520"/>
            <a:ext cx="4798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/>
              <a:t>Енергетика забруднює !!!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6532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"/>
          <a:stretch/>
        </p:blipFill>
        <p:spPr bwMode="auto">
          <a:xfrm>
            <a:off x="1" y="620688"/>
            <a:ext cx="9143999" cy="590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8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C:\Users\123\Desktop\АА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5" t="13656" r="2705" b="-12896"/>
          <a:stretch/>
        </p:blipFill>
        <p:spPr bwMode="auto">
          <a:xfrm>
            <a:off x="4462120" y="1022888"/>
            <a:ext cx="4466025" cy="58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114010"/>
            <a:ext cx="4363411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News706 BT" pitchFamily="18" charset="0"/>
              </a:rPr>
              <a:t>Energy Minister of Great Britain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51520" y="3900926"/>
            <a:ext cx="3888432" cy="2413139"/>
          </a:xfrm>
          <a:prstGeom prst="wedgeRoundRectCallout">
            <a:avLst>
              <a:gd name="adj1" fmla="val 90257"/>
              <a:gd name="adj2" fmla="val -88925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</a:rPr>
              <a:t> But little by little we are getting more </a:t>
            </a:r>
            <a:r>
              <a:rPr lang="en-US" sz="3600" b="1" i="1" dirty="0" smtClean="0">
                <a:solidFill>
                  <a:schemeClr val="tx1"/>
                </a:solidFill>
              </a:rPr>
              <a:t>energy from the wind.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10247" name="Picture 7" descr="http://consciouslifenews.com/wp-content/uploads/2013/02/wind-turbines-wind-energ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2" y="332656"/>
            <a:ext cx="430126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 b="30815"/>
          <a:stretch/>
        </p:blipFill>
        <p:spPr bwMode="auto">
          <a:xfrm>
            <a:off x="4929063" y="0"/>
            <a:ext cx="3649284" cy="998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5217368" cy="521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3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854036"/>
          </a:xfrm>
        </p:spPr>
        <p:txBody>
          <a:bodyPr/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Виростеш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сину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…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 b="15637"/>
          <a:stretch/>
        </p:blipFill>
        <p:spPr bwMode="auto">
          <a:xfrm>
            <a:off x="632297" y="908720"/>
            <a:ext cx="7560840" cy="315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37909"/>
          <a:stretch/>
        </p:blipFill>
        <p:spPr bwMode="auto">
          <a:xfrm>
            <a:off x="1007604" y="4100452"/>
            <a:ext cx="6804756" cy="256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ersha_m_nusovka_-_Virostesh_ti_sinu_m_nusovka_(get-tune.net) - копи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616.3399"/>
                  <p14:fade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008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324528" cy="68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2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" y="28808"/>
            <a:ext cx="9137818" cy="682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6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812" y="3284984"/>
            <a:ext cx="8100392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ews701 BT" pitchFamily="18" charset="0"/>
              </a:rPr>
              <a:t>We love you deeply, dear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ews701 BT" pitchFamily="18" charset="0"/>
              </a:rPr>
              <a:t>land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>
                <a:latin typeface="News701 BT" pitchFamily="18" charset="0"/>
              </a:rPr>
              <a:t>We love green </a:t>
            </a:r>
            <a:r>
              <a:rPr lang="en-US" sz="2800" dirty="0">
                <a:latin typeface="News701 BT" pitchFamily="18" charset="0"/>
              </a:rPr>
              <a:t>fields full of wheat </a:t>
            </a:r>
            <a:r>
              <a:rPr lang="en-US" sz="2800" dirty="0" smtClean="0">
                <a:latin typeface="News701 BT" pitchFamily="18" charset="0"/>
              </a:rPr>
              <a:t/>
            </a:r>
            <a:br>
              <a:rPr lang="en-US" sz="2800" dirty="0" smtClean="0">
                <a:latin typeface="News701 BT" pitchFamily="18" charset="0"/>
              </a:rPr>
            </a:br>
            <a:r>
              <a:rPr lang="en-US" sz="2800" dirty="0" smtClean="0">
                <a:latin typeface="News701 BT" pitchFamily="18" charset="0"/>
              </a:rPr>
              <a:t>And </a:t>
            </a:r>
            <a:r>
              <a:rPr lang="en-US" sz="2800" dirty="0">
                <a:latin typeface="News701 BT" pitchFamily="18" charset="0"/>
              </a:rPr>
              <a:t>forests, gardens…</a:t>
            </a:r>
            <a:br>
              <a:rPr lang="en-US" sz="2800" dirty="0">
                <a:latin typeface="News701 BT" pitchFamily="18" charset="0"/>
              </a:rPr>
            </a:br>
            <a:r>
              <a:rPr lang="en-US" sz="2800" dirty="0">
                <a:latin typeface="News701 BT" pitchFamily="18" charset="0"/>
              </a:rPr>
              <a:t>Your hills and rivers, sand on </a:t>
            </a:r>
            <a:r>
              <a:rPr lang="en-US" sz="2800" dirty="0" smtClean="0">
                <a:latin typeface="News701 BT" pitchFamily="18" charset="0"/>
              </a:rPr>
              <a:t>strand</a:t>
            </a:r>
          </a:p>
          <a:p>
            <a:pPr marL="0" indent="0" algn="ctr">
              <a:buNone/>
            </a:pPr>
            <a:r>
              <a:rPr lang="en-US" sz="2800" dirty="0" smtClean="0">
                <a:latin typeface="News701 BT" pitchFamily="18" charset="0"/>
              </a:rPr>
              <a:t> </a:t>
            </a:r>
            <a:r>
              <a:rPr lang="en-US" sz="2800" dirty="0">
                <a:latin typeface="News701 BT" pitchFamily="18" charset="0"/>
              </a:rPr>
              <a:t>Your songs and verses, lakes and seas </a:t>
            </a:r>
            <a:endParaRPr lang="en-US" sz="2800" dirty="0" smtClean="0">
              <a:latin typeface="News701 BT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News701 BT" pitchFamily="18" charset="0"/>
              </a:rPr>
              <a:t>Your </a:t>
            </a:r>
            <a:r>
              <a:rPr lang="en-US" sz="2800" dirty="0">
                <a:latin typeface="News701 BT" pitchFamily="18" charset="0"/>
              </a:rPr>
              <a:t>beasts and fish, birds in the trees </a:t>
            </a:r>
            <a:endParaRPr lang="en-US" sz="2800" dirty="0" smtClean="0">
              <a:latin typeface="News701 BT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News701 BT" pitchFamily="18" charset="0"/>
              </a:rPr>
              <a:t>Your </a:t>
            </a:r>
            <a:r>
              <a:rPr lang="en-US" sz="2800" dirty="0">
                <a:latin typeface="News701 BT" pitchFamily="18" charset="0"/>
              </a:rPr>
              <a:t>sunrise in a splendid </a:t>
            </a:r>
            <a:r>
              <a:rPr lang="en-US" sz="2800" dirty="0" smtClean="0">
                <a:latin typeface="News701 BT" pitchFamily="18" charset="0"/>
              </a:rPr>
              <a:t>sight!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/>
          <a:stretch/>
        </p:blipFill>
        <p:spPr bwMode="auto">
          <a:xfrm>
            <a:off x="2123728" y="7640"/>
            <a:ext cx="5040560" cy="318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6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0238" y="1340768"/>
            <a:ext cx="69127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                                                           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Ecological Problems Humanity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8220" y="1196752"/>
            <a:ext cx="8591872" cy="4619600"/>
          </a:xfrm>
        </p:spPr>
        <p:txBody>
          <a:bodyPr/>
          <a:lstStyle/>
          <a:p>
            <a:r>
              <a:rPr lang="en-US" dirty="0" smtClean="0"/>
              <a:t>Today our planet is in danger and it is our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</a:t>
            </a:r>
            <a:r>
              <a:rPr lang="en-US" dirty="0" smtClean="0"/>
              <a:t>, young people, to restore an ecological balance on our planet and to leave it clean and healthy for future generations.</a:t>
            </a:r>
            <a:endParaRPr lang="ru-RU" dirty="0"/>
          </a:p>
        </p:txBody>
      </p:sp>
      <p:pic>
        <p:nvPicPr>
          <p:cNvPr id="2053" name="Picture 5" descr="http://3.bp.blogspot.com/-bdM3ggR7e4M/UViPVzaFAZI/AAAAAAAAAIU/nMufuwRfd3o/s640/ecoproble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36434"/>
            <a:ext cx="7943271" cy="37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2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765972"/>
          </a:xfrm>
        </p:spPr>
        <p:txBody>
          <a:bodyPr/>
          <a:lstStyle/>
          <a:p>
            <a:pPr algn="ctr"/>
            <a:r>
              <a:rPr lang="en-US" dirty="0" smtClean="0"/>
              <a:t>See Some Photos…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/>
          <a:stretch/>
        </p:blipFill>
        <p:spPr bwMode="auto">
          <a:xfrm>
            <a:off x="4641273" y="820656"/>
            <a:ext cx="4315888" cy="274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1" y="3789040"/>
            <a:ext cx="3888432" cy="287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r="5497"/>
          <a:stretch/>
        </p:blipFill>
        <p:spPr bwMode="auto">
          <a:xfrm>
            <a:off x="4159749" y="3789040"/>
            <a:ext cx="4797412" cy="293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7" y="764704"/>
            <a:ext cx="43053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8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782028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latin typeface="Belwe Cn BT" pitchFamily="18" charset="0"/>
              </a:rPr>
              <a:t>Greenpeace </a:t>
            </a:r>
            <a:r>
              <a:rPr lang="en-US" sz="5300" dirty="0" smtClean="0">
                <a:latin typeface="Belwe Cn BT" pitchFamily="18" charset="0"/>
              </a:rPr>
              <a:t>protest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565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7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3998" b="9813"/>
          <a:stretch/>
        </p:blipFill>
        <p:spPr bwMode="auto">
          <a:xfrm>
            <a:off x="75536" y="3140967"/>
            <a:ext cx="4927852" cy="358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12300" r="14931" b="19328"/>
          <a:stretch/>
        </p:blipFill>
        <p:spPr bwMode="auto">
          <a:xfrm>
            <a:off x="5394931" y="95240"/>
            <a:ext cx="3619320" cy="294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5541" r="3896" b="14393"/>
          <a:stretch/>
        </p:blipFill>
        <p:spPr bwMode="auto">
          <a:xfrm>
            <a:off x="75536" y="95238"/>
            <a:ext cx="5184576" cy="294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/>
          <a:stretch/>
        </p:blipFill>
        <p:spPr bwMode="auto">
          <a:xfrm>
            <a:off x="5074813" y="3140968"/>
            <a:ext cx="3939438" cy="358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5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ConservationGlobeVideo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8115FC5-B33E-4CB1-A75F-122CE5BF57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PresentationPro_ConservationGlobeVideo</Template>
  <TotalTime>0</TotalTime>
  <Words>97</Words>
  <Application>Microsoft Office PowerPoint</Application>
  <PresentationFormat>Экран (4:3)</PresentationFormat>
  <Paragraphs>20</Paragraphs>
  <Slides>16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PresentationPro_ConservationGlobeVideo</vt:lpstr>
      <vt:lpstr>Рollution Problems In Our Country</vt:lpstr>
      <vt:lpstr>Виростеш ти сину …</vt:lpstr>
      <vt:lpstr>Презентация PowerPoint</vt:lpstr>
      <vt:lpstr>Презентация PowerPoint</vt:lpstr>
      <vt:lpstr>Презентация PowerPoint</vt:lpstr>
      <vt:lpstr>Ecological Problems Humanity</vt:lpstr>
      <vt:lpstr>See Some Photos…</vt:lpstr>
      <vt:lpstr>Greenpeace protest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2014-01-25T20:07:24Z</dcterms:created>
  <dcterms:modified xsi:type="dcterms:W3CDTF">2014-01-26T20:38:41Z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