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06" autoAdjust="0"/>
    <p:restoredTop sz="94660"/>
  </p:normalViewPr>
  <p:slideViewPr>
    <p:cSldViewPr>
      <p:cViewPr varScale="1">
        <p:scale>
          <a:sx n="88" d="100"/>
          <a:sy n="88" d="100"/>
        </p:scale>
        <p:origin x="-108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1081-D272-4D14-B0D0-676BFFA21C95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11B1-FA26-454C-B01C-39E7A85C50B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1081-D272-4D14-B0D0-676BFFA21C95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11B1-FA26-454C-B01C-39E7A85C50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1081-D272-4D14-B0D0-676BFFA21C95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11B1-FA26-454C-B01C-39E7A85C50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1081-D272-4D14-B0D0-676BFFA21C95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11B1-FA26-454C-B01C-39E7A85C50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1081-D272-4D14-B0D0-676BFFA21C95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11B1-FA26-454C-B01C-39E7A85C50B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1081-D272-4D14-B0D0-676BFFA21C95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11B1-FA26-454C-B01C-39E7A85C50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1081-D272-4D14-B0D0-676BFFA21C95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11B1-FA26-454C-B01C-39E7A85C50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1081-D272-4D14-B0D0-676BFFA21C95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11B1-FA26-454C-B01C-39E7A85C50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1081-D272-4D14-B0D0-676BFFA21C95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11B1-FA26-454C-B01C-39E7A85C50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1081-D272-4D14-B0D0-676BFFA21C95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11B1-FA26-454C-B01C-39E7A85C50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1081-D272-4D14-B0D0-676BFFA21C95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8911B1-FA26-454C-B01C-39E7A85C50B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911081-D272-4D14-B0D0-676BFFA21C95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8911B1-FA26-454C-B01C-39E7A85C50B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5922822" cy="1828800"/>
          </a:xfrm>
        </p:spPr>
        <p:txBody>
          <a:bodyPr/>
          <a:lstStyle/>
          <a:p>
            <a:r>
              <a:rPr lang="ru-RU" dirty="0" smtClean="0"/>
              <a:t>Маленький принц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214554"/>
            <a:ext cx="2928958" cy="4213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20819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Встал</a:t>
            </a:r>
            <a:r>
              <a:rPr lang="ru-RU" dirty="0" smtClean="0"/>
              <a:t> </a:t>
            </a:r>
            <a:r>
              <a:rPr lang="ru-RU" b="1" dirty="0" smtClean="0"/>
              <a:t>поутру</a:t>
            </a:r>
            <a:r>
              <a:rPr lang="ru-RU" dirty="0" smtClean="0"/>
              <a:t>, умылся, привел себя в порядок — и сразу же приведи в порядок свою планету.</a:t>
            </a:r>
            <a:endParaRPr lang="ru-RU" dirty="0"/>
          </a:p>
        </p:txBody>
      </p:sp>
      <p:pic>
        <p:nvPicPr>
          <p:cNvPr id="4" name="Содержимое 3" descr="96857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3000372"/>
            <a:ext cx="3857652" cy="30393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 </a:t>
            </a:r>
            <a:endParaRPr lang="ru-RU" dirty="0"/>
          </a:p>
        </p:txBody>
      </p:sp>
      <p:pic>
        <p:nvPicPr>
          <p:cNvPr id="4" name="Содержимое 3" descr="pp45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2500306"/>
            <a:ext cx="4714908" cy="386486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little prince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214422"/>
            <a:ext cx="7129663" cy="467518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824558"/>
          </a:xfrm>
        </p:spPr>
        <p:txBody>
          <a:bodyPr>
            <a:normAutofit/>
          </a:bodyPr>
          <a:lstStyle/>
          <a:p>
            <a:r>
              <a:rPr lang="ru-RU" dirty="0" smtClean="0"/>
              <a:t>Взрослые никогда ничего не понимают сами, а для детей очень утомительно без конца им всё объяснять и растолковывать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Я долго жил среди взрослых. Я видел их совсем близко.</a:t>
            </a:r>
            <a:br>
              <a:rPr lang="ru-RU" dirty="0" smtClean="0"/>
            </a:br>
            <a:r>
              <a:rPr lang="ru-RU" dirty="0" smtClean="0"/>
              <a:t>И от этого, признаться, не стал думать о них лучше.</a:t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little prince antuan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85728"/>
            <a:ext cx="4686300" cy="2705100"/>
          </a:xfrm>
        </p:spPr>
      </p:pic>
      <p:pic>
        <p:nvPicPr>
          <p:cNvPr id="5" name="Рисунок 4" descr="0_4d08c_f815d3f4_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2857496"/>
            <a:ext cx="5334000" cy="373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p07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214422"/>
            <a:ext cx="2595027" cy="2357454"/>
          </a:xfrm>
        </p:spPr>
      </p:pic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4000504"/>
            <a:ext cx="5143536" cy="22885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Это был очень гордый веток.</a:t>
            </a:r>
            <a:endParaRPr lang="ru-RU" dirty="0"/>
          </a:p>
        </p:txBody>
      </p:sp>
      <p:pic>
        <p:nvPicPr>
          <p:cNvPr id="4" name="Содержимое 3" descr="загруженное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2601554"/>
            <a:ext cx="3286148" cy="385765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агруженное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3000372"/>
            <a:ext cx="6286544" cy="3400917"/>
          </a:xfrm>
        </p:spPr>
      </p:pic>
      <p:sp>
        <p:nvSpPr>
          <p:cNvPr id="5" name="TextBox 4"/>
          <p:cNvSpPr txBox="1"/>
          <p:nvPr/>
        </p:nvSpPr>
        <p:spPr>
          <a:xfrm>
            <a:off x="142844" y="857232"/>
            <a:ext cx="87868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– </a:t>
            </a:r>
            <a:r>
              <a:rPr lang="ru-RU" b="1" dirty="0"/>
              <a:t>Вы красивые, но пустые,</a:t>
            </a:r>
            <a:r>
              <a:rPr lang="ru-RU" dirty="0"/>
              <a:t> – продолжал Маленький принц. – </a:t>
            </a:r>
            <a:r>
              <a:rPr lang="ru-RU" b="1" dirty="0"/>
              <a:t>Ради вас не захочется умереть.</a:t>
            </a:r>
            <a:r>
              <a:rPr lang="ru-RU" dirty="0"/>
              <a:t> Конечно, случайный прохожий, поглядев на мою розу, скажет, что она точно такая же, как вы. </a:t>
            </a:r>
            <a:r>
              <a:rPr lang="ru-RU" b="1" dirty="0"/>
              <a:t>Но мне она одна дороже всех вас.</a:t>
            </a:r>
            <a:r>
              <a:rPr lang="ru-RU" dirty="0"/>
              <a:t> Ведь это её, а не вас я поливал каждый день. Её, а не вас накрывал стеклянным ... колпаком. Её загораживал ширмой, оберегая от ветра. Для неё убивал гусениц, только двух или трех оставил, чтобы вывелись бабочки. Я слушал, как она жаловалась и как хвастала, я прислушивался к ней, даже когда она умолкала. </a:t>
            </a:r>
            <a:r>
              <a:rPr lang="ru-RU" b="1" dirty="0"/>
              <a:t>Она – моя.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85aeec02605ff8a38ae97f736a0cfd035999f75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357166"/>
            <a:ext cx="4286280" cy="5590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Зорко одно лишь сердце. Самого главного глазами не увидишь.</a:t>
            </a:r>
            <a:endParaRPr lang="ru-RU" dirty="0"/>
          </a:p>
        </p:txBody>
      </p:sp>
      <p:pic>
        <p:nvPicPr>
          <p:cNvPr id="4" name="Содержимое 3" descr="3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5" y="2786058"/>
            <a:ext cx="6173725" cy="363855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58</Words>
  <Application>Microsoft Office PowerPoint</Application>
  <PresentationFormat>Экран (4:3)</PresentationFormat>
  <Paragraphs>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Маленький принц</vt:lpstr>
      <vt:lpstr>Слайд 2</vt:lpstr>
      <vt:lpstr>Слайд 3</vt:lpstr>
      <vt:lpstr>Слайд 4</vt:lpstr>
      <vt:lpstr>Слайд 5</vt:lpstr>
      <vt:lpstr>Это был очень гордый веток.</vt:lpstr>
      <vt:lpstr>Слайд 7</vt:lpstr>
      <vt:lpstr>Слайд 8</vt:lpstr>
      <vt:lpstr>Зорко одно лишь сердце. Самого главного глазами не увидишь.</vt:lpstr>
      <vt:lpstr>Встал поутру, умылся, привел себя в порядок — и сразу же приведи в порядок свою планету.</vt:lpstr>
      <vt:lpstr>Спасибо за внимание!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Маленький принц</dc:title>
  <dc:creator>Виктория</dc:creator>
  <cp:lastModifiedBy>Виктория</cp:lastModifiedBy>
  <cp:revision>9</cp:revision>
  <dcterms:created xsi:type="dcterms:W3CDTF">2014-04-16T19:35:22Z</dcterms:created>
  <dcterms:modified xsi:type="dcterms:W3CDTF">2014-04-16T21:04:59Z</dcterms:modified>
</cp:coreProperties>
</file>