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EEFC9AC-DFB8-44DF-91BB-999C95589D99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594426A-B37A-4D59-99A7-FFF1B8F090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i="1" dirty="0" err="1" smtClean="0"/>
              <a:t>Волт</a:t>
            </a:r>
            <a:r>
              <a:rPr lang="uk-UA" i="1" dirty="0" smtClean="0"/>
              <a:t> </a:t>
            </a:r>
            <a:r>
              <a:rPr lang="uk-UA" i="1" dirty="0" err="1" smtClean="0"/>
              <a:t>вітмен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rgbClr val="FFC000"/>
                </a:solidFill>
              </a:rPr>
              <a:t>Музо! Я приношу тобі наше </a:t>
            </a:r>
            <a:r>
              <a:rPr lang="uk-UA" dirty="0" err="1" smtClean="0">
                <a:solidFill>
                  <a:srgbClr val="FFC000"/>
                </a:solidFill>
              </a:rPr>
              <a:t>“тут”</a:t>
            </a:r>
            <a:r>
              <a:rPr lang="uk-UA" dirty="0" smtClean="0">
                <a:solidFill>
                  <a:srgbClr val="FFC000"/>
                </a:solidFill>
              </a:rPr>
              <a:t> і наше </a:t>
            </a:r>
            <a:r>
              <a:rPr lang="uk-UA" dirty="0" err="1" smtClean="0">
                <a:solidFill>
                  <a:srgbClr val="FFC000"/>
                </a:solidFill>
              </a:rPr>
              <a:t>“сьогодні”</a:t>
            </a:r>
            <a:r>
              <a:rPr lang="uk-UA" dirty="0" smtClean="0">
                <a:solidFill>
                  <a:srgbClr val="FFC000"/>
                </a:solidFill>
              </a:rPr>
              <a:t>…</a:t>
            </a:r>
          </a:p>
          <a:p>
            <a:endParaRPr lang="uk-UA" dirty="0" smtClean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-американский поет, </a:t>
            </a:r>
            <a:r>
              <a:rPr lang="ru-RU" dirty="0" err="1" smtClean="0">
                <a:solidFill>
                  <a:srgbClr val="002060"/>
                </a:solidFill>
              </a:rPr>
              <a:t>есеїст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журналіст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гуманіст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Представник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перехідного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періоду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між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трансценденталізмом</a:t>
            </a:r>
            <a:r>
              <a:rPr lang="ru-RU" dirty="0" smtClean="0">
                <a:solidFill>
                  <a:srgbClr val="002060"/>
                </a:solidFill>
              </a:rPr>
              <a:t> та </a:t>
            </a:r>
            <a:r>
              <a:rPr lang="ru-RU" dirty="0" err="1" smtClean="0">
                <a:solidFill>
                  <a:srgbClr val="002060"/>
                </a:solidFill>
              </a:rPr>
              <a:t>реалізмом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об'єднав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ці</a:t>
            </a:r>
            <a:r>
              <a:rPr lang="ru-RU" dirty="0" smtClean="0">
                <a:solidFill>
                  <a:srgbClr val="002060"/>
                </a:solidFill>
              </a:rPr>
              <a:t> два </a:t>
            </a:r>
            <a:r>
              <a:rPr lang="ru-RU" dirty="0" err="1" smtClean="0">
                <a:solidFill>
                  <a:srgbClr val="002060"/>
                </a:solidFill>
              </a:rPr>
              <a:t>напрями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своїх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творах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sWOXW4H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428604"/>
            <a:ext cx="6572296" cy="15716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img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ru-RU" dirty="0"/>
          </a:p>
        </p:txBody>
      </p:sp>
      <p:pic>
        <p:nvPicPr>
          <p:cNvPr id="4" name="Содержимое 3" descr="250px-Whitman-leavesofgrass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285860"/>
            <a:ext cx="3357586" cy="5214974"/>
          </a:xfrm>
        </p:spPr>
      </p:pic>
      <p:sp>
        <p:nvSpPr>
          <p:cNvPr id="5" name="Прямоугольник 4"/>
          <p:cNvSpPr/>
          <p:nvPr/>
        </p:nvSpPr>
        <p:spPr>
          <a:xfrm>
            <a:off x="3786182" y="1285861"/>
            <a:ext cx="52149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FFC000"/>
                </a:solidFill>
              </a:rPr>
              <a:t>Волт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Вітмен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народився</a:t>
            </a:r>
            <a:r>
              <a:rPr lang="ru-RU" dirty="0">
                <a:solidFill>
                  <a:srgbClr val="FFC000"/>
                </a:solidFill>
              </a:rPr>
              <a:t> 31 </a:t>
            </a:r>
            <a:r>
              <a:rPr lang="ru-RU" dirty="0" err="1">
                <a:solidFill>
                  <a:srgbClr val="FFC000"/>
                </a:solidFill>
              </a:rPr>
              <a:t>травня</a:t>
            </a:r>
            <a:r>
              <a:rPr lang="ru-RU" dirty="0">
                <a:solidFill>
                  <a:srgbClr val="FFC000"/>
                </a:solidFill>
              </a:rPr>
              <a:t> 1819 року у </a:t>
            </a:r>
            <a:r>
              <a:rPr lang="ru-RU" dirty="0" err="1">
                <a:solidFill>
                  <a:srgbClr val="FFC000"/>
                </a:solidFill>
              </a:rPr>
              <a:t>фермерській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родині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у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селі</a:t>
            </a:r>
            <a:r>
              <a:rPr lang="ru-RU" dirty="0">
                <a:solidFill>
                  <a:srgbClr val="FFC000"/>
                </a:solidFill>
              </a:rPr>
              <a:t> на </a:t>
            </a:r>
            <a:r>
              <a:rPr lang="ru-RU" dirty="0" err="1" smtClean="0">
                <a:solidFill>
                  <a:srgbClr val="FFC000"/>
                </a:solidFill>
              </a:rPr>
              <a:t>Лонг-Айленді</a:t>
            </a:r>
            <a:r>
              <a:rPr lang="ru-RU" dirty="0" smtClean="0">
                <a:solidFill>
                  <a:srgbClr val="FFC000"/>
                </a:solidFill>
              </a:rPr>
              <a:t>.</a:t>
            </a:r>
            <a:r>
              <a:rPr lang="ru-RU" dirty="0">
                <a:solidFill>
                  <a:srgbClr val="FFC000"/>
                </a:solidFill>
              </a:rPr>
              <a:t> </a:t>
            </a:r>
            <a:endParaRPr lang="ru-RU" dirty="0" smtClean="0">
              <a:solidFill>
                <a:srgbClr val="FFC000"/>
              </a:solidFill>
            </a:endParaRPr>
          </a:p>
          <a:p>
            <a:endParaRPr lang="ru-RU" dirty="0" smtClean="0">
              <a:solidFill>
                <a:srgbClr val="FFC000"/>
              </a:solidFill>
            </a:endParaRPr>
          </a:p>
          <a:p>
            <a:r>
              <a:rPr lang="ru-RU" dirty="0" smtClean="0">
                <a:solidFill>
                  <a:srgbClr val="FFC000"/>
                </a:solidFill>
              </a:rPr>
              <a:t>"</a:t>
            </a:r>
            <a:r>
              <a:rPr lang="ru-RU" dirty="0" err="1">
                <a:solidFill>
                  <a:srgbClr val="FFC000"/>
                </a:solidFill>
              </a:rPr>
              <a:t>Ще</a:t>
            </a:r>
            <a:r>
              <a:rPr lang="ru-RU" dirty="0">
                <a:solidFill>
                  <a:srgbClr val="FFC000"/>
                </a:solidFill>
              </a:rPr>
              <a:t> хлопчиком я </a:t>
            </a:r>
            <a:r>
              <a:rPr lang="ru-RU" dirty="0" err="1">
                <a:solidFill>
                  <a:srgbClr val="FFC000"/>
                </a:solidFill>
              </a:rPr>
              <a:t>мріяв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написати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щось</a:t>
            </a:r>
            <a:r>
              <a:rPr lang="ru-RU" dirty="0">
                <a:solidFill>
                  <a:srgbClr val="FFC000"/>
                </a:solidFill>
              </a:rPr>
              <a:t> про </a:t>
            </a:r>
            <a:r>
              <a:rPr lang="ru-RU" dirty="0" err="1">
                <a:solidFill>
                  <a:srgbClr val="FFC000"/>
                </a:solidFill>
              </a:rPr>
              <a:t>морське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узбережжя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про</a:t>
            </a:r>
            <a:r>
              <a:rPr lang="ru-RU" dirty="0">
                <a:solidFill>
                  <a:srgbClr val="FFC000"/>
                </a:solidFill>
              </a:rPr>
              <a:t> той </a:t>
            </a:r>
            <a:r>
              <a:rPr lang="ru-RU" dirty="0" err="1">
                <a:solidFill>
                  <a:srgbClr val="FFC000"/>
                </a:solidFill>
              </a:rPr>
              <a:t>таємничий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обрій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що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розділяє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об'єднує</a:t>
            </a:r>
            <a:r>
              <a:rPr lang="ru-RU" dirty="0">
                <a:solidFill>
                  <a:srgbClr val="FFC000"/>
                </a:solidFill>
              </a:rPr>
              <a:t>, як у </a:t>
            </a:r>
            <a:r>
              <a:rPr lang="ru-RU" dirty="0" err="1">
                <a:solidFill>
                  <a:srgbClr val="FFC000"/>
                </a:solidFill>
              </a:rPr>
              <a:t>шлюбному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союзі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непорушне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і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мінливе</a:t>
            </a:r>
            <a:r>
              <a:rPr lang="ru-RU" dirty="0">
                <a:solidFill>
                  <a:srgbClr val="FFC000"/>
                </a:solidFill>
              </a:rPr>
              <a:t>... про </a:t>
            </a:r>
            <a:r>
              <a:rPr lang="ru-RU" dirty="0" err="1">
                <a:solidFill>
                  <a:srgbClr val="FFC000"/>
                </a:solidFill>
              </a:rPr>
              <a:t>велике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зіткнення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дійсного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з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ідеальним</a:t>
            </a:r>
            <a:r>
              <a:rPr lang="ru-RU" dirty="0">
                <a:solidFill>
                  <a:srgbClr val="FFC000"/>
                </a:solidFill>
              </a:rPr>
              <a:t>"</a:t>
            </a:r>
            <a:endParaRPr lang="ru-RU" dirty="0" smtClean="0">
              <a:solidFill>
                <a:srgbClr val="FFC000"/>
              </a:solidFill>
            </a:endParaRPr>
          </a:p>
          <a:p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Дитяче і юнацьке життя</a:t>
            </a:r>
            <a:endParaRPr lang="ru-RU" dirty="0"/>
          </a:p>
        </p:txBody>
      </p:sp>
      <p:pic>
        <p:nvPicPr>
          <p:cNvPr id="4" name="Содержимое 3" descr="Whitm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9256" y="1714488"/>
            <a:ext cx="3143272" cy="4500594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1714488"/>
            <a:ext cx="50006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«</a:t>
            </a:r>
            <a:r>
              <a:rPr lang="ru-RU" dirty="0" err="1" smtClean="0">
                <a:solidFill>
                  <a:srgbClr val="FFC000"/>
                </a:solidFill>
              </a:rPr>
              <a:t>Дитинство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>
                <a:solidFill>
                  <a:srgbClr val="FFC000"/>
                </a:solidFill>
              </a:rPr>
              <a:t>на </a:t>
            </a:r>
            <a:r>
              <a:rPr lang="ru-RU" dirty="0" err="1">
                <a:solidFill>
                  <a:srgbClr val="FFC000"/>
                </a:solidFill>
              </a:rPr>
              <a:t>фермі</a:t>
            </a:r>
            <a:r>
              <a:rPr lang="ru-RU" dirty="0">
                <a:solidFill>
                  <a:srgbClr val="FFC000"/>
                </a:solidFill>
              </a:rPr>
              <a:t>, а </a:t>
            </a:r>
            <a:r>
              <a:rPr lang="ru-RU" dirty="0" err="1">
                <a:solidFill>
                  <a:srgbClr val="FFC000"/>
                </a:solidFill>
              </a:rPr>
              <a:t>потім</a:t>
            </a:r>
            <a:r>
              <a:rPr lang="ru-RU" dirty="0">
                <a:solidFill>
                  <a:srgbClr val="FFC000"/>
                </a:solidFill>
              </a:rPr>
              <a:t> у </a:t>
            </a:r>
            <a:r>
              <a:rPr lang="ru-RU" dirty="0" err="1">
                <a:solidFill>
                  <a:srgbClr val="FFC000"/>
                </a:solidFill>
              </a:rPr>
              <a:t>Брукліні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куди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переїхала</a:t>
            </a:r>
            <a:r>
              <a:rPr lang="ru-RU" dirty="0">
                <a:solidFill>
                  <a:srgbClr val="FFC000"/>
                </a:solidFill>
              </a:rPr>
              <a:t> родина, </a:t>
            </a:r>
            <a:r>
              <a:rPr lang="ru-RU" dirty="0" err="1">
                <a:solidFill>
                  <a:srgbClr val="FFC000"/>
                </a:solidFill>
              </a:rPr>
              <a:t>було</a:t>
            </a:r>
            <a:r>
              <a:rPr lang="ru-RU" dirty="0">
                <a:solidFill>
                  <a:srgbClr val="FFC000"/>
                </a:solidFill>
              </a:rPr>
              <a:t> доброю школою. </a:t>
            </a:r>
            <a:r>
              <a:rPr lang="ru-RU" dirty="0" err="1">
                <a:solidFill>
                  <a:srgbClr val="FFC000"/>
                </a:solidFill>
              </a:rPr>
              <a:t>Життя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простих</a:t>
            </a:r>
            <a:r>
              <a:rPr lang="ru-RU" dirty="0">
                <a:solidFill>
                  <a:srgbClr val="FFC000"/>
                </a:solidFill>
              </a:rPr>
              <a:t> людей - </a:t>
            </a:r>
            <a:r>
              <a:rPr lang="ru-RU" dirty="0" err="1">
                <a:solidFill>
                  <a:srgbClr val="FFC000"/>
                </a:solidFill>
              </a:rPr>
              <a:t>нелегке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грубе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але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щедре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і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непідробне</a:t>
            </a:r>
            <a:r>
              <a:rPr lang="ru-RU" dirty="0">
                <a:solidFill>
                  <a:srgbClr val="FFC000"/>
                </a:solidFill>
              </a:rPr>
              <a:t> в </a:t>
            </a:r>
            <a:r>
              <a:rPr lang="ru-RU" dirty="0" err="1">
                <a:solidFill>
                  <a:srgbClr val="FFC000"/>
                </a:solidFill>
              </a:rPr>
              <a:t>його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людяності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й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силі</a:t>
            </a:r>
            <a:r>
              <a:rPr lang="ru-RU" dirty="0">
                <a:solidFill>
                  <a:srgbClr val="FFC000"/>
                </a:solidFill>
              </a:rPr>
              <a:t> - </a:t>
            </a:r>
            <a:r>
              <a:rPr lang="ru-RU" dirty="0" err="1">
                <a:solidFill>
                  <a:srgbClr val="FFC000"/>
                </a:solidFill>
              </a:rPr>
              <a:t>він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пізнав</a:t>
            </a:r>
            <a:r>
              <a:rPr lang="ru-RU" dirty="0">
                <a:solidFill>
                  <a:srgbClr val="FFC000"/>
                </a:solidFill>
              </a:rPr>
              <a:t> рано </a:t>
            </a:r>
            <a:r>
              <a:rPr lang="ru-RU" dirty="0" err="1">
                <a:solidFill>
                  <a:srgbClr val="FFC000"/>
                </a:solidFill>
              </a:rPr>
              <a:t>і</a:t>
            </a:r>
            <a:r>
              <a:rPr lang="ru-RU" dirty="0">
                <a:solidFill>
                  <a:srgbClr val="FFC000"/>
                </a:solidFill>
              </a:rPr>
              <a:t> полюбив </a:t>
            </a:r>
            <a:r>
              <a:rPr lang="ru-RU" dirty="0" err="1">
                <a:solidFill>
                  <a:srgbClr val="FFC000"/>
                </a:solidFill>
              </a:rPr>
              <a:t>назавжди</a:t>
            </a:r>
            <a:r>
              <a:rPr lang="ru-RU" dirty="0" smtClean="0">
                <a:solidFill>
                  <a:srgbClr val="FFC000"/>
                </a:solidFill>
              </a:rPr>
              <a:t>.»-</a:t>
            </a:r>
            <a:r>
              <a:rPr lang="ru-RU" dirty="0" err="1" smtClean="0">
                <a:solidFill>
                  <a:srgbClr val="FFC000"/>
                </a:solidFill>
              </a:rPr>
              <a:t>згадує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пізніше</a:t>
            </a:r>
            <a:r>
              <a:rPr lang="ru-RU" dirty="0" smtClean="0">
                <a:solidFill>
                  <a:srgbClr val="FFC000"/>
                </a:solidFill>
              </a:rPr>
              <a:t> поет.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діяльність у </a:t>
            </a:r>
            <a:r>
              <a:rPr lang="uk-UA" dirty="0" smtClean="0"/>
              <a:t>1846-1852 </a:t>
            </a:r>
            <a:r>
              <a:rPr lang="uk-UA" dirty="0" smtClean="0"/>
              <a:t>роках</a:t>
            </a:r>
            <a:endParaRPr lang="ru-RU" dirty="0"/>
          </a:p>
        </p:txBody>
      </p:sp>
      <p:pic>
        <p:nvPicPr>
          <p:cNvPr id="4" name="Содержимое 3" descr="T40vv2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643050"/>
            <a:ext cx="3615475" cy="470852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1850-1855 роки</a:t>
            </a:r>
            <a:endParaRPr lang="ru-RU" dirty="0"/>
          </a:p>
        </p:txBody>
      </p:sp>
      <p:pic>
        <p:nvPicPr>
          <p:cNvPr id="4" name="Содержимое 3" descr="Whitm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2132" y="1714488"/>
            <a:ext cx="3214710" cy="4500594"/>
          </a:xfrm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 rot="10800000" flipV="1">
            <a:off x="285720" y="1815720"/>
            <a:ext cx="514353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У 1850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році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Вітмен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публікує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вірш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"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Європа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",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який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провістив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появу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видатного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поета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епохи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Цей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вірш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реквієм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загиблим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революціонерам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1848 року -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засвідчив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тверду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віру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Вітмена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кінцеве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всесвітнє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торжество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свободи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У 1855, знаменному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Вітмена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році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виходить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друком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збірка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"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Листя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трави" - книга, яка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зробила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поета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всесвітньо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відомим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Громадянська</a:t>
            </a:r>
            <a:r>
              <a:rPr lang="ru-RU" dirty="0" smtClean="0"/>
              <a:t> </a:t>
            </a:r>
            <a:r>
              <a:rPr lang="ru-RU" dirty="0" err="1" smtClean="0"/>
              <a:t>війна</a:t>
            </a:r>
            <a:r>
              <a:rPr lang="ru-RU" dirty="0" smtClean="0"/>
              <a:t> у </a:t>
            </a:r>
            <a:r>
              <a:rPr lang="ru-RU" dirty="0" err="1" smtClean="0"/>
              <a:t>Сполучених</a:t>
            </a:r>
            <a:r>
              <a:rPr lang="ru-RU" dirty="0" smtClean="0"/>
              <a:t> Штатах (1861 -1865). </a:t>
            </a:r>
            <a:endParaRPr lang="ru-RU" dirty="0"/>
          </a:p>
        </p:txBody>
      </p:sp>
      <p:pic>
        <p:nvPicPr>
          <p:cNvPr id="4" name="Содержимое 3" descr="300px-American_Wa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214554"/>
            <a:ext cx="4071966" cy="3857652"/>
          </a:xfrm>
        </p:spPr>
      </p:pic>
      <p:pic>
        <p:nvPicPr>
          <p:cNvPr id="5" name="Рисунок 4" descr="1296072084_gromandyanska-vijna-v-ssha-1861-1865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2214554"/>
            <a:ext cx="4143404" cy="385765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26 </a:t>
            </a:r>
            <a:r>
              <a:rPr lang="ru-RU" dirty="0" err="1" smtClean="0"/>
              <a:t>березня</a:t>
            </a:r>
            <a:r>
              <a:rPr lang="ru-RU" dirty="0" smtClean="0"/>
              <a:t> 1892 року </a:t>
            </a:r>
            <a:r>
              <a:rPr lang="ru-RU" dirty="0" err="1" smtClean="0"/>
              <a:t>Волт</a:t>
            </a:r>
            <a:r>
              <a:rPr lang="ru-RU" dirty="0" smtClean="0"/>
              <a:t> </a:t>
            </a:r>
            <a:r>
              <a:rPr lang="ru-RU" dirty="0" err="1" smtClean="0"/>
              <a:t>Вітмен</a:t>
            </a:r>
            <a:r>
              <a:rPr lang="ru-RU" dirty="0" smtClean="0"/>
              <a:t> помер.</a:t>
            </a:r>
            <a:endParaRPr lang="ru-RU" dirty="0"/>
          </a:p>
        </p:txBody>
      </p:sp>
      <p:pic>
        <p:nvPicPr>
          <p:cNvPr id="4" name="Содержимое 3" descr="4e5b843f9f5f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500174"/>
            <a:ext cx="5000660" cy="5000660"/>
          </a:xfrm>
        </p:spPr>
      </p:pic>
      <p:sp>
        <p:nvSpPr>
          <p:cNvPr id="5" name="Прямоугольник 4"/>
          <p:cNvSpPr/>
          <p:nvPr/>
        </p:nvSpPr>
        <p:spPr>
          <a:xfrm>
            <a:off x="5286380" y="1571612"/>
            <a:ext cx="35004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C000"/>
                </a:solidFill>
              </a:rPr>
              <a:t>У </a:t>
            </a:r>
            <a:r>
              <a:rPr lang="ru-RU" dirty="0" err="1">
                <a:solidFill>
                  <a:srgbClr val="FFC000"/>
                </a:solidFill>
              </a:rPr>
              <a:t>Росії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пам'ятник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Вітмену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err="1">
                <a:solidFill>
                  <a:srgbClr val="FFC000"/>
                </a:solidFill>
              </a:rPr>
              <a:t>встановлений</a:t>
            </a:r>
            <a:r>
              <a:rPr lang="ru-RU" dirty="0">
                <a:solidFill>
                  <a:srgbClr val="FFC000"/>
                </a:solidFill>
              </a:rPr>
              <a:t> в </a:t>
            </a:r>
            <a:r>
              <a:rPr lang="ru-RU" dirty="0" err="1">
                <a:solidFill>
                  <a:srgbClr val="FFC000"/>
                </a:solidFill>
              </a:rPr>
              <a:t>Москві</a:t>
            </a:r>
            <a:r>
              <a:rPr lang="ru-RU" dirty="0">
                <a:solidFill>
                  <a:srgbClr val="FFC000"/>
                </a:solidFill>
              </a:rPr>
              <a:t> на </a:t>
            </a:r>
            <a:r>
              <a:rPr lang="ru-RU" dirty="0" err="1">
                <a:solidFill>
                  <a:srgbClr val="FFC000"/>
                </a:solidFill>
              </a:rPr>
              <a:t>території</a:t>
            </a:r>
            <a:r>
              <a:rPr lang="ru-RU" dirty="0">
                <a:solidFill>
                  <a:srgbClr val="FFC000"/>
                </a:solidFill>
              </a:rPr>
              <a:t> МДУ в 2009 р. На честь </a:t>
            </a:r>
            <a:r>
              <a:rPr lang="ru-RU" dirty="0" err="1">
                <a:solidFill>
                  <a:srgbClr val="FFC000"/>
                </a:solidFill>
              </a:rPr>
              <a:t>Вітмена</a:t>
            </a:r>
            <a:r>
              <a:rPr lang="ru-RU" dirty="0">
                <a:solidFill>
                  <a:srgbClr val="FFC000"/>
                </a:solidFill>
              </a:rPr>
              <a:t> названий кратер на </a:t>
            </a:r>
            <a:r>
              <a:rPr lang="ru-RU" dirty="0" err="1">
                <a:solidFill>
                  <a:srgbClr val="FFC000"/>
                </a:solidFill>
              </a:rPr>
              <a:t>Меркурії</a:t>
            </a:r>
            <a:r>
              <a:rPr lang="ru-RU" dirty="0">
                <a:solidFill>
                  <a:srgbClr val="FFC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</TotalTime>
  <Words>193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Волт вітмен</vt:lpstr>
      <vt:lpstr>Слайд 2</vt:lpstr>
      <vt:lpstr>Біографія</vt:lpstr>
      <vt:lpstr>Дитяче і юнацьке життя</vt:lpstr>
      <vt:lpstr>діяльність у 1846-1852 роках</vt:lpstr>
      <vt:lpstr>1850-1855 роки</vt:lpstr>
      <vt:lpstr>Громадянська війна у Сполучених Штатах (1861 -1865). </vt:lpstr>
      <vt:lpstr>26 березня 1892 року Волт Вітмен помер.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Волт вітмен</dc:title>
  <dc:creator>Admin</dc:creator>
  <cp:lastModifiedBy>Admin</cp:lastModifiedBy>
  <cp:revision>7</cp:revision>
  <dcterms:created xsi:type="dcterms:W3CDTF">2014-02-17T16:29:42Z</dcterms:created>
  <dcterms:modified xsi:type="dcterms:W3CDTF">2014-02-17T17:33:30Z</dcterms:modified>
</cp:coreProperties>
</file>