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64" r:id="rId5"/>
    <p:sldId id="263" r:id="rId6"/>
    <p:sldId id="259" r:id="rId7"/>
    <p:sldId id="260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9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95D62-1814-4B02-B346-A0D9C016C35B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7F3A0-2E8C-4FFE-BD11-3AB2F49F9AF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95D62-1814-4B02-B346-A0D9C016C35B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7F3A0-2E8C-4FFE-BD11-3AB2F49F9AF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95D62-1814-4B02-B346-A0D9C016C35B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7F3A0-2E8C-4FFE-BD11-3AB2F49F9AF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95D62-1814-4B02-B346-A0D9C016C35B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7F3A0-2E8C-4FFE-BD11-3AB2F49F9AF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95D62-1814-4B02-B346-A0D9C016C35B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7F3A0-2E8C-4FFE-BD11-3AB2F49F9AF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95D62-1814-4B02-B346-A0D9C016C35B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7F3A0-2E8C-4FFE-BD11-3AB2F49F9AF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95D62-1814-4B02-B346-A0D9C016C35B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7F3A0-2E8C-4FFE-BD11-3AB2F49F9AF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95D62-1814-4B02-B346-A0D9C016C35B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7F3A0-2E8C-4FFE-BD11-3AB2F49F9AF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95D62-1814-4B02-B346-A0D9C016C35B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7F3A0-2E8C-4FFE-BD11-3AB2F49F9AF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95D62-1814-4B02-B346-A0D9C016C35B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7F3A0-2E8C-4FFE-BD11-3AB2F49F9AF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95D62-1814-4B02-B346-A0D9C016C35B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7F3A0-2E8C-4FFE-BD11-3AB2F49F9AFE}" type="slidenum">
              <a:rPr lang="uk-UA" smtClean="0"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ED95D62-1814-4B02-B346-A0D9C016C35B}" type="datetimeFigureOut">
              <a:rPr lang="uk-UA" smtClean="0"/>
              <a:t>21.10.2014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CF7F3A0-2E8C-4FFE-BD11-3AB2F49F9AFE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14" TargetMode="External"/><Relationship Id="rId3" Type="http://schemas.openxmlformats.org/officeDocument/2006/relationships/hyperlink" Target="http://uk.wikipedia.org/wiki/1908" TargetMode="External"/><Relationship Id="rId7" Type="http://schemas.openxmlformats.org/officeDocument/2006/relationships/hyperlink" Target="http://uk.wikipedia.org/wiki/1913" TargetMode="External"/><Relationship Id="rId2" Type="http://schemas.openxmlformats.org/officeDocument/2006/relationships/hyperlink" Target="http://uk.wikipedia.org/wiki/190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17" TargetMode="External"/><Relationship Id="rId5" Type="http://schemas.openxmlformats.org/officeDocument/2006/relationships/hyperlink" Target="http://uk.wikipedia.org/wiki/1911" TargetMode="External"/><Relationship Id="rId4" Type="http://schemas.openxmlformats.org/officeDocument/2006/relationships/hyperlink" Target="http://uk.wikipedia.org/wiki/1909" TargetMode="External"/><Relationship Id="rId9" Type="http://schemas.openxmlformats.org/officeDocument/2006/relationships/hyperlink" Target="http://uk.wikipedia.org/wiki/191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2%D1%83%D0%BB%D0%B8%D1%86%D1%8F_%D0%94%D0%BE%D0%BD%D1%86%D0%BE%D0%B2%D0%B0_%28%D0%9B%D1%8C%D0%B2%D1%96%D0%B2%29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black">
          <a:xfrm>
            <a:off x="714348" y="428604"/>
            <a:ext cx="6712286" cy="1051560"/>
          </a:xfrm>
        </p:spPr>
        <p:txBody>
          <a:bodyPr/>
          <a:lstStyle/>
          <a:p>
            <a:r>
              <a:rPr lang="uk-UA" dirty="0" smtClean="0"/>
              <a:t>Дмитро </a:t>
            </a:r>
            <a:r>
              <a:rPr lang="uk-UA" dirty="0" err="1" smtClean="0"/>
              <a:t>Донцов</a:t>
            </a:r>
            <a:endParaRPr lang="uk-UA" dirty="0"/>
          </a:p>
        </p:txBody>
      </p:sp>
      <p:pic>
        <p:nvPicPr>
          <p:cNvPr id="5" name="Содержимое 4" descr="dontso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3306" y="1857364"/>
            <a:ext cx="4786346" cy="478634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Презентацію підготувала</a:t>
            </a:r>
          </a:p>
          <a:p>
            <a:r>
              <a:rPr lang="uk-UA" dirty="0" smtClean="0"/>
              <a:t>Учениця 10 класу</a:t>
            </a:r>
          </a:p>
          <a:p>
            <a:r>
              <a:rPr lang="uk-UA" dirty="0" err="1" smtClean="0"/>
              <a:t>Оліярник</a:t>
            </a:r>
            <a:r>
              <a:rPr lang="uk-UA" dirty="0" smtClean="0"/>
              <a:t> </a:t>
            </a:r>
            <a:r>
              <a:rPr lang="uk-UA" dirty="0" smtClean="0"/>
              <a:t>Н</a:t>
            </a:r>
            <a:r>
              <a:rPr lang="uk-UA" dirty="0" smtClean="0"/>
              <a:t>аталія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r>
              <a:rPr lang="uk-UA" b="1" dirty="0" smtClean="0"/>
              <a:t>Дмитро Іванович </a:t>
            </a:r>
            <a:r>
              <a:rPr lang="uk-UA" b="1" dirty="0" err="1" smtClean="0"/>
              <a:t>Донцов</a:t>
            </a:r>
            <a:r>
              <a:rPr lang="uk-UA" dirty="0" smtClean="0"/>
              <a:t> </a:t>
            </a:r>
            <a:r>
              <a:rPr lang="uk-UA" dirty="0" smtClean="0"/>
              <a:t> (30серпня 1883, Мелітополь</a:t>
            </a:r>
            <a:r>
              <a:rPr lang="uk-UA" dirty="0" smtClean="0"/>
              <a:t> — † </a:t>
            </a:r>
            <a:r>
              <a:rPr lang="uk-UA" dirty="0" smtClean="0"/>
              <a:t>30 </a:t>
            </a:r>
            <a:r>
              <a:rPr lang="uk-UA" dirty="0" smtClean="0"/>
              <a:t>березня 1973, Канада) — український літературний критик, публіцист, філософ, політичний діяч, засновник теорії інтегрального націоналізму.</a:t>
            </a:r>
            <a:endParaRPr lang="uk-UA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2857496"/>
            <a:ext cx="4000528" cy="32813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blackWhite">
          <a:xfrm>
            <a:off x="960120" y="357166"/>
            <a:ext cx="8183880" cy="1051560"/>
          </a:xfrm>
        </p:spPr>
        <p:txBody>
          <a:bodyPr/>
          <a:lstStyle/>
          <a:p>
            <a:pPr algn="l"/>
            <a:r>
              <a:rPr lang="uk-UA" dirty="0" smtClean="0"/>
              <a:t>БІОГРАФІЯ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183880" cy="447028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uk-UA" b="1" dirty="0" smtClean="0"/>
          </a:p>
          <a:p>
            <a:r>
              <a:rPr lang="uk-UA" dirty="0" smtClean="0"/>
              <a:t>П</a:t>
            </a:r>
            <a:r>
              <a:rPr lang="uk-UA" dirty="0" smtClean="0"/>
              <a:t>ісля </a:t>
            </a:r>
            <a:r>
              <a:rPr lang="uk-UA" dirty="0" smtClean="0"/>
              <a:t>закінчення Мелітопольського реального училища, залишив рідне місто і переїхав до Царського Села біля Петербургу, де продовжив освіту на юридичному факультеті Петербурзького університету, який закінчив 1907.</a:t>
            </a:r>
          </a:p>
          <a:p>
            <a:r>
              <a:rPr lang="uk-UA" dirty="0" smtClean="0"/>
              <a:t>Студентом почав інтенсивну політичну діяльність і 1905 вступив до Української соціал-демократичної робітничої партії (УСДРП). Його двічі арештовували: </a:t>
            </a:r>
            <a:r>
              <a:rPr lang="uk-UA" dirty="0" smtClean="0">
                <a:hlinkClick r:id="rId2" tooltip="1905"/>
              </a:rPr>
              <a:t>1905</a:t>
            </a:r>
            <a:r>
              <a:rPr lang="uk-UA" dirty="0" smtClean="0"/>
              <a:t> у Петербурзі та </a:t>
            </a:r>
            <a:r>
              <a:rPr lang="uk-UA" dirty="0" smtClean="0">
                <a:hlinkClick r:id="rId3" tooltip="1908"/>
              </a:rPr>
              <a:t>1908</a:t>
            </a:r>
            <a:r>
              <a:rPr lang="uk-UA" dirty="0" smtClean="0"/>
              <a:t> у Києві. Після другого арешту й восьми місяців ув'язнення заходами родичів його випускають на поруки, і того ж року він виїхав у Галичину, потім у Австро-Угорщину. У </a:t>
            </a:r>
            <a:r>
              <a:rPr lang="uk-UA" dirty="0" smtClean="0">
                <a:hlinkClick r:id="rId4" tooltip="1909"/>
              </a:rPr>
              <a:t>1909</a:t>
            </a:r>
            <a:r>
              <a:rPr lang="uk-UA" dirty="0" smtClean="0"/>
              <a:t>–</a:t>
            </a:r>
            <a:r>
              <a:rPr lang="uk-UA" dirty="0" smtClean="0">
                <a:hlinkClick r:id="rId5" tooltip="1911"/>
              </a:rPr>
              <a:t>1911</a:t>
            </a:r>
            <a:r>
              <a:rPr lang="uk-UA" dirty="0" smtClean="0"/>
              <a:t> роках навчався у Віденському університеті, там же одружився з українською студенткою Марією </a:t>
            </a:r>
            <a:r>
              <a:rPr lang="uk-UA" dirty="0" err="1" smtClean="0"/>
              <a:t>Бачинською</a:t>
            </a:r>
            <a:r>
              <a:rPr lang="uk-UA" dirty="0" smtClean="0"/>
              <a:t>. </a:t>
            </a:r>
            <a:r>
              <a:rPr lang="uk-UA" dirty="0" smtClean="0"/>
              <a:t>Провчившись 4 семестри у Відні, </a:t>
            </a:r>
            <a:r>
              <a:rPr lang="uk-UA" dirty="0" smtClean="0">
                <a:hlinkClick r:id="rId5" tooltip="1911"/>
              </a:rPr>
              <a:t>1911</a:t>
            </a:r>
            <a:r>
              <a:rPr lang="uk-UA" dirty="0" smtClean="0"/>
              <a:t> переїхав до Львова, де продовжив навчання. </a:t>
            </a:r>
            <a:r>
              <a:rPr lang="uk-UA" dirty="0" smtClean="0">
                <a:hlinkClick r:id="rId6" tooltip="1917"/>
              </a:rPr>
              <a:t>1917</a:t>
            </a:r>
            <a:r>
              <a:rPr lang="uk-UA" dirty="0" smtClean="0"/>
              <a:t> року одержав </a:t>
            </a:r>
            <a:r>
              <a:rPr lang="uk-UA" dirty="0" smtClean="0"/>
              <a:t>сту</a:t>
            </a:r>
            <a:r>
              <a:rPr lang="uk-UA" dirty="0" smtClean="0">
                <a:hlinkClick r:id="rId7" tooltip="1913"/>
              </a:rPr>
              <a:t>1913</a:t>
            </a:r>
            <a:r>
              <a:rPr lang="uk-UA" dirty="0" smtClean="0"/>
              <a:t>  </a:t>
            </a:r>
            <a:r>
              <a:rPr lang="uk-UA" dirty="0" err="1" smtClean="0"/>
              <a:t>Донцов</a:t>
            </a:r>
            <a:r>
              <a:rPr lang="uk-UA" dirty="0" smtClean="0"/>
              <a:t> через конфлікт на національному підґрунті вийшов з УСДРП.</a:t>
            </a:r>
          </a:p>
          <a:p>
            <a:r>
              <a:rPr lang="uk-UA" dirty="0" smtClean="0"/>
              <a:t>пінь </a:t>
            </a:r>
            <a:r>
              <a:rPr lang="uk-UA" dirty="0" smtClean="0"/>
              <a:t>доктора юридичних наук.</a:t>
            </a:r>
          </a:p>
          <a:p>
            <a:r>
              <a:rPr lang="uk-UA" dirty="0" smtClean="0"/>
              <a:t>З </a:t>
            </a:r>
            <a:r>
              <a:rPr lang="uk-UA" dirty="0" smtClean="0">
                <a:hlinkClick r:id="rId8" tooltip="1914"/>
              </a:rPr>
              <a:t>1914</a:t>
            </a:r>
            <a:r>
              <a:rPr lang="uk-UA" dirty="0" smtClean="0"/>
              <a:t> проживав у Відні й Берліні, а з </a:t>
            </a:r>
            <a:r>
              <a:rPr lang="uk-UA" dirty="0" smtClean="0">
                <a:hlinkClick r:id="rId9" tooltip="1916"/>
              </a:rPr>
              <a:t>1916</a:t>
            </a:r>
            <a:r>
              <a:rPr lang="uk-UA" dirty="0" smtClean="0"/>
              <a:t> — у Швейцарії, активно включився у роботу Союзу Визволення </a:t>
            </a:r>
            <a:r>
              <a:rPr lang="uk-UA" dirty="0" smtClean="0"/>
              <a:t>України (СВУ</a:t>
            </a:r>
            <a:r>
              <a:rPr lang="uk-UA" dirty="0" smtClean="0"/>
              <a:t>), заснованого 4 серпня </a:t>
            </a:r>
            <a:r>
              <a:rPr lang="uk-UA" dirty="0" smtClean="0">
                <a:hlinkClick r:id="rId8" tooltip="1914"/>
              </a:rPr>
              <a:t>1914</a:t>
            </a:r>
            <a:r>
              <a:rPr lang="uk-UA" dirty="0" smtClean="0"/>
              <a:t>, згодом став першим головою СВУ.</a:t>
            </a:r>
          </a:p>
          <a:p>
            <a:pPr>
              <a:buNone/>
            </a:pP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Донцов</a:t>
            </a:r>
            <a:r>
              <a:rPr lang="uk-UA" dirty="0" smtClean="0"/>
              <a:t> створив партію хліборобів-демократів разом з </a:t>
            </a:r>
            <a:r>
              <a:rPr lang="uk-UA" dirty="0" err="1" smtClean="0"/>
              <a:t>Липинським</a:t>
            </a:r>
            <a:r>
              <a:rPr lang="uk-UA" dirty="0" smtClean="0"/>
              <a:t> та </a:t>
            </a:r>
            <a:r>
              <a:rPr lang="uk-UA" dirty="0" err="1" smtClean="0"/>
              <a:t>Шеметом</a:t>
            </a:r>
            <a:r>
              <a:rPr lang="uk-UA" dirty="0" smtClean="0"/>
              <a:t>.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16" name="Содержимое 15" descr="dontso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4744" y="1142984"/>
            <a:ext cx="2357454" cy="26479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Содержимое 3" descr="250px-Липинський_В'ячеслав.jpg"/>
          <p:cNvPicPr>
            <a:picLocks noGrp="1" noChangeAspect="1"/>
          </p:cNvPicPr>
          <p:nvPr>
            <p:ph sz="quarter" idx="4294967295"/>
          </p:nvPr>
        </p:nvPicPr>
        <p:blipFill>
          <a:blip r:embed="rId3"/>
          <a:stretch>
            <a:fillRect/>
          </a:stretch>
        </p:blipFill>
        <p:spPr>
          <a:xfrm>
            <a:off x="6143636" y="285729"/>
            <a:ext cx="2595562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 descr="url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20" y="285728"/>
            <a:ext cx="3357586" cy="36433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500438"/>
            <a:ext cx="404336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 smtClean="0"/>
              <a:t>Дружина </a:t>
            </a:r>
            <a:r>
              <a:rPr lang="uk-UA" dirty="0" err="1" smtClean="0"/>
              <a:t>Донцова</a:t>
            </a:r>
            <a:r>
              <a:rPr lang="uk-UA" dirty="0" smtClean="0"/>
              <a:t> Марія </a:t>
            </a:r>
            <a:r>
              <a:rPr lang="uk-UA" dirty="0" err="1" smtClean="0"/>
              <a:t>Бачинська-</a:t>
            </a:r>
            <a:r>
              <a:rPr lang="ru-RU" dirty="0" err="1" smtClean="0"/>
              <a:t>громадянська</a:t>
            </a:r>
            <a:r>
              <a:rPr lang="ru-RU" dirty="0" smtClean="0"/>
              <a:t> </a:t>
            </a:r>
            <a:r>
              <a:rPr lang="ru-RU" dirty="0" err="1" smtClean="0"/>
              <a:t>діячка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журналістка</a:t>
            </a:r>
            <a:r>
              <a:rPr lang="ru-RU" dirty="0" smtClean="0"/>
              <a:t>  </a:t>
            </a:r>
            <a:endParaRPr lang="uk-UA" dirty="0"/>
          </a:p>
        </p:txBody>
      </p:sp>
      <p:pic>
        <p:nvPicPr>
          <p:cNvPr id="4" name="Содержимое 3" descr="ппп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9190" y="1142984"/>
            <a:ext cx="3071834" cy="44291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640283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Дмитро </a:t>
            </a:r>
            <a:r>
              <a:rPr lang="uk-UA" dirty="0" err="1" smtClean="0"/>
              <a:t>Доносов</a:t>
            </a:r>
            <a:r>
              <a:rPr lang="uk-UA" dirty="0" smtClean="0"/>
              <a:t> написав багато творів та цитат. </a:t>
            </a:r>
            <a:r>
              <a:rPr lang="uk-UA" dirty="0" smtClean="0"/>
              <a:t>О</a:t>
            </a:r>
            <a:r>
              <a:rPr lang="uk-UA" dirty="0" smtClean="0"/>
              <a:t>сь кілька цитат:</a:t>
            </a:r>
          </a:p>
          <a:p>
            <a:r>
              <a:rPr lang="ru-RU" dirty="0" err="1" smtClean="0"/>
              <a:t>Ідеал</a:t>
            </a:r>
            <a:r>
              <a:rPr lang="ru-RU" dirty="0" smtClean="0"/>
              <a:t>  </a:t>
            </a:r>
            <a:r>
              <a:rPr lang="ru-RU" dirty="0" err="1" smtClean="0"/>
              <a:t>московської</a:t>
            </a:r>
            <a:r>
              <a:rPr lang="ru-RU" dirty="0" smtClean="0"/>
              <a:t> </a:t>
            </a:r>
            <a:r>
              <a:rPr lang="ru-RU" dirty="0" err="1" smtClean="0"/>
              <a:t>свободи</a:t>
            </a:r>
            <a:r>
              <a:rPr lang="ru-RU" dirty="0" smtClean="0"/>
              <a:t> — </a:t>
            </a:r>
            <a:r>
              <a:rPr lang="ru-RU" dirty="0" err="1" smtClean="0"/>
              <a:t>зрівняння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Як </a:t>
            </a:r>
            <a:r>
              <a:rPr lang="ru-RU" dirty="0" err="1" smtClean="0"/>
              <a:t>гарно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, коли нас </a:t>
            </a:r>
            <a:r>
              <a:rPr lang="ru-RU" dirty="0" err="1" smtClean="0"/>
              <a:t>ще</a:t>
            </a:r>
            <a:r>
              <a:rPr lang="ru-RU" dirty="0" smtClean="0"/>
              <a:t> не </a:t>
            </a:r>
            <a:r>
              <a:rPr lang="ru-RU" dirty="0" smtClean="0"/>
              <a:t>любили</a:t>
            </a:r>
          </a:p>
          <a:p>
            <a:r>
              <a:rPr lang="uk-UA" dirty="0" smtClean="0"/>
              <a:t>Наш національний ідеал може здійснитися тільки в </a:t>
            </a:r>
            <a:r>
              <a:rPr lang="uk-UA" dirty="0" err="1" smtClean="0"/>
              <a:t>безкомпромісовій</a:t>
            </a:r>
            <a:r>
              <a:rPr lang="uk-UA" dirty="0" smtClean="0"/>
              <a:t> боротьбі з Росією… Свідомі цього ідеалу, навіть повалені на землю, навіть під чоботом щасливого переможця — встанемо. Зрікаючись його — ніколи.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Содержимое 3" descr="-pKwz1ziX9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1214422"/>
            <a:ext cx="6214855" cy="41878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Вшанування пам'яті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62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uk-UA" b="1" dirty="0" smtClean="0"/>
          </a:p>
          <a:p>
            <a:pPr>
              <a:buNone/>
            </a:pPr>
            <a:r>
              <a:rPr lang="uk-UA" dirty="0" smtClean="0"/>
              <a:t>На його честь названо </a:t>
            </a:r>
            <a:r>
              <a:rPr lang="uk-UA" dirty="0" smtClean="0">
                <a:hlinkClick r:id="rId2" tooltip="Вулиця Донцова (Львів)"/>
              </a:rPr>
              <a:t>вулицю у Львові</a:t>
            </a:r>
            <a:r>
              <a:rPr lang="uk-UA" dirty="0" smtClean="0"/>
              <a:t>, вулицю у Івано-Франківську, вулицю у Ковелі, вулицю у Коломиї, вулиця у Стрию.</a:t>
            </a:r>
          </a:p>
          <a:p>
            <a:r>
              <a:rPr lang="uk-UA" dirty="0" smtClean="0"/>
              <a:t>На його честь також названо вулицю і провулок у Луцьку.</a:t>
            </a:r>
          </a:p>
          <a:p>
            <a:r>
              <a:rPr lang="uk-UA" dirty="0" smtClean="0"/>
              <a:t>Меморіальна дошка у Мелітополі.</a:t>
            </a:r>
          </a:p>
          <a:p>
            <a:r>
              <a:rPr lang="uk-UA" dirty="0" smtClean="0"/>
              <a:t>На його честь також названо 35 курінь УПЮ імені Дмитра </a:t>
            </a:r>
            <a:r>
              <a:rPr lang="uk-UA" dirty="0" err="1" smtClean="0"/>
              <a:t>Донцова</a:t>
            </a:r>
            <a:r>
              <a:rPr lang="uk-UA" dirty="0" smtClean="0"/>
              <a:t>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43438" y="857232"/>
            <a:ext cx="4286280" cy="3643338"/>
          </a:xfrm>
        </p:spPr>
        <p:txBody>
          <a:bodyPr>
            <a:normAutofit/>
          </a:bodyPr>
          <a:lstStyle/>
          <a:p>
            <a:pPr algn="l"/>
            <a:r>
              <a:rPr lang="uk-UA" dirty="0" smtClean="0"/>
              <a:t>Меморіальна дошка у Мелітополі </a:t>
            </a:r>
            <a:endParaRPr lang="uk-UA" dirty="0"/>
          </a:p>
        </p:txBody>
      </p:sp>
      <p:pic>
        <p:nvPicPr>
          <p:cNvPr id="5" name="Содержимое 4" descr="Dontsov_commemorative_plaqu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785794"/>
            <a:ext cx="3929090" cy="512155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133</TotalTime>
  <Words>257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Дмитро Донцов</vt:lpstr>
      <vt:lpstr>Слайд 2</vt:lpstr>
      <vt:lpstr>БІОГРАФІЯ</vt:lpstr>
      <vt:lpstr>Донцов створив партію хліборобів-демократів разом з Липинським та Шеметом. </vt:lpstr>
      <vt:lpstr>Дружина Донцова Марія Бачинська-громадянська діячка і журналістка  </vt:lpstr>
      <vt:lpstr>Слайд 6</vt:lpstr>
      <vt:lpstr>Слайд 7</vt:lpstr>
      <vt:lpstr>Вшанування пам'яті</vt:lpstr>
      <vt:lpstr>Меморіальна дошка у Мелітополі 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Дмитро Донсов</dc:title>
  <dc:creator>Свєтік</dc:creator>
  <cp:lastModifiedBy>Свєтік</cp:lastModifiedBy>
  <cp:revision>14</cp:revision>
  <dcterms:created xsi:type="dcterms:W3CDTF">2014-10-21T15:14:12Z</dcterms:created>
  <dcterms:modified xsi:type="dcterms:W3CDTF">2014-10-21T17:27:53Z</dcterms:modified>
</cp:coreProperties>
</file>