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59" r:id="rId8"/>
    <p:sldId id="258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5%D0%B0%D1%82%D1%80" TargetMode="External"/><Relationship Id="rId13" Type="http://schemas.openxmlformats.org/officeDocument/2006/relationships/hyperlink" Target="http://uk.wikipedia.org/wiki/%D0%A0%D0%BE%D1%81%D1%96%D1%8F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uk.wikipedia.org/wiki/%D0%A1%D1%8E%D0%B6%D0%B5%D1%82" TargetMode="External"/><Relationship Id="rId12" Type="http://schemas.openxmlformats.org/officeDocument/2006/relationships/hyperlink" Target="http://uk.wikipedia.org/wiki/%D0%A8%D0%B2%D0%B5%D1%86%D1%96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0%BC%D0%B0%D0%BD_%D1%84%D0%B0%D0%BD%D1%82%D0%B0%D1%81%D1%82%D0%B8%D1%87%D0%BD%D0%B8%D0%B9" TargetMode="External"/><Relationship Id="rId11" Type="http://schemas.openxmlformats.org/officeDocument/2006/relationships/hyperlink" Target="http://uk.wikipedia.org/wiki/%D0%9F%D0%BE%D0%BB%D1%8C%D1%89%D0%B0" TargetMode="External"/><Relationship Id="rId5" Type="http://schemas.openxmlformats.org/officeDocument/2006/relationships/hyperlink" Target="http://uk.wikipedia.org/wiki/%D0%91%D1%83%D0%BB%D0%B3%D0%B0%D0%BA%D0%BE%D0%B2_%D0%9C%D0%B8%D1%85%D0%B0%D0%B9%D0%BB%D0%BE_%D0%9E%D0%BF%D0%B0%D0%BD%D0%B0%D1%81%D0%BE%D0%B2%D0%B8%D1%87" TargetMode="External"/><Relationship Id="rId10" Type="http://schemas.openxmlformats.org/officeDocument/2006/relationships/hyperlink" Target="http://uk.wikipedia.org/wiki/%D0%AE%D0%B3%D0%BE%D1%81%D0%BB%D0%B0%D0%B2%D1%96%D1%8F" TargetMode="External"/><Relationship Id="rId4" Type="http://schemas.openxmlformats.org/officeDocument/2006/relationships/hyperlink" Target="http://uk.wikipedia.org/wiki/%D0%A0%D0%BE%D0%BC%D0%B0%D0%BD_(%D0%B6%D0%B0%D0%BD%D1%80)" TargetMode="External"/><Relationship Id="rId9" Type="http://schemas.openxmlformats.org/officeDocument/2006/relationships/hyperlink" Target="http://uk.wikipedia.org/wiki/%D0%A4%D1%96%D0%BB%D1%8C%D0%B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E%D1%81%D0%BA%D0%B2%D0%B0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1%81%D1%83%D1%81_%D0%A5%D1%80%D0%B8%D1%81%D1%82%D0%BE%D1%81" TargetMode="External"/><Relationship Id="rId5" Type="http://schemas.openxmlformats.org/officeDocument/2006/relationships/hyperlink" Target="http://uk.wikipedia.org/wiki/%D0%84%D0%B2%D0%B0%D0%BD%D0%B3%D0%B5%D0%BB%D1%96%D1%8F" TargetMode="External"/><Relationship Id="rId4" Type="http://schemas.openxmlformats.org/officeDocument/2006/relationships/hyperlink" Target="http://uk.wikipedia.org/wiki/XX_%D1%81%D1%82%D0%BE%D0%BB%D1%96%D1%82%D1%82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E%D0%BB%D0%B0%D0%BD%D0%B4" TargetMode="External"/><Relationship Id="rId3" Type="http://schemas.openxmlformats.org/officeDocument/2006/relationships/hyperlink" Target="http://uk.wikipedia.org/wiki/1929" TargetMode="External"/><Relationship Id="rId7" Type="http://schemas.openxmlformats.org/officeDocument/2006/relationships/hyperlink" Target="http://uk.wikipedia.org/wiki/1931" TargetMode="External"/><Relationship Id="rId2" Type="http://schemas.openxmlformats.org/officeDocument/2006/relationships/hyperlink" Target="http://uk.wikipedia.org/wiki/19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A%D0%B0%D0%B1%D0%B0%D0%BB%D0%B0_%D1%81%D0%B2%D1%8F%D1%82%D0%B5%D0%BD%D0%BD%D0%B8%D0%BA%D1%96%D0%B2&amp;action=edit&amp;redlink=1" TargetMode="External"/><Relationship Id="rId5" Type="http://schemas.openxmlformats.org/officeDocument/2006/relationships/hyperlink" Target="http://uk.wikipedia.org/wiki/1930" TargetMode="External"/><Relationship Id="rId10" Type="http://schemas.openxmlformats.org/officeDocument/2006/relationships/hyperlink" Target="http://uk.wikipedia.org/wiki/1936" TargetMode="External"/><Relationship Id="rId4" Type="http://schemas.openxmlformats.org/officeDocument/2006/relationships/hyperlink" Target="http://uk.wikipedia.org/wiki/18_%D0%B1%D0%B5%D1%80%D0%B5%D0%B7%D0%BD%D1%8F" TargetMode="External"/><Relationship Id="rId9" Type="http://schemas.openxmlformats.org/officeDocument/2006/relationships/hyperlink" Target="http://uk.wikipedia.org/w/index.php?title=%D0%A1%D0%B2%D0%B8%D1%82%D0%B0_%D0%92%D0%BE%D0%BB%D0%B0%D0%BD%D0%B4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7" TargetMode="External"/><Relationship Id="rId2" Type="http://schemas.openxmlformats.org/officeDocument/2006/relationships/hyperlink" Target="http://uk.wikipedia.org/wiki/19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38" TargetMode="External"/><Relationship Id="rId5" Type="http://schemas.openxmlformats.org/officeDocument/2006/relationships/hyperlink" Target="http://uk.wikipedia.org/wiki/%D0%A7%D0%B5%D1%80%D0%B2%D0%B5%D0%BD%D1%8C" TargetMode="External"/><Relationship Id="rId4" Type="http://schemas.openxmlformats.org/officeDocument/2006/relationships/hyperlink" Target="http://uk.wikipedia.org/wiki/%D0%A2%D1%80%D0%B0%D0%B2%D0%B5%D0%BD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73" TargetMode="External"/><Relationship Id="rId2" Type="http://schemas.openxmlformats.org/officeDocument/2006/relationships/hyperlink" Target="http://uk.wikipedia.org/wiki/196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7%D1%83%D0%B4%D0%B0%D0%BA%D0%BE%D0%B2%D0%B0_%D0%9C%D0%B0%D1%80%D1%96%D0%B5%D1%82%D1%82%D0%B0_%D0%9E%D0%BC%D0%B0%D1%80%D0%BE%D0%B2%D0%BD%D0%B0" TargetMode="External"/><Relationship Id="rId5" Type="http://schemas.openxmlformats.org/officeDocument/2006/relationships/hyperlink" Target="http://uk.wikipedia.org/w/index.php?title=%D0%91%D1%83%D0%BB%D0%B3%D0%B0%D0%BA%D0%BE%D0%B7%D0%BD%D0%B0%D0%B2%D1%81%D1%82%D0%B2%D0%BE&amp;action=edit&amp;redlink=1" TargetMode="External"/><Relationship Id="rId4" Type="http://schemas.openxmlformats.org/officeDocument/2006/relationships/hyperlink" Target="http://uk.wikipedia.org/wiki/19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golosno.com.ua/sites/default/files/styles/250x250/public/vogon_5.jpg?itok=UzTDVj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2071678"/>
            <a:ext cx="57864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>
                <a:latin typeface="Segoe Print" pitchFamily="2" charset="0"/>
              </a:rPr>
              <a:t>Майстер</a:t>
            </a:r>
            <a:r>
              <a:rPr lang="ru-RU" sz="5400" b="1" dirty="0" smtClean="0">
                <a:latin typeface="Segoe Print" pitchFamily="2" charset="0"/>
              </a:rPr>
              <a:t> </a:t>
            </a:r>
            <a:r>
              <a:rPr lang="ru-RU" sz="5400" b="1" dirty="0" err="1" smtClean="0">
                <a:latin typeface="Segoe Print" pitchFamily="2" charset="0"/>
              </a:rPr>
              <a:t>і</a:t>
            </a:r>
            <a:r>
              <a:rPr lang="ru-RU" sz="5400" b="1" dirty="0" smtClean="0">
                <a:latin typeface="Segoe Print" pitchFamily="2" charset="0"/>
              </a:rPr>
              <a:t> Маргарита</a:t>
            </a:r>
            <a:endParaRPr lang="ru-RU" sz="5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285728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err="1" smtClean="0">
                <a:latin typeface="Segoe Print" pitchFamily="2" charset="0"/>
              </a:rPr>
              <a:t>Реальні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герої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Москви</a:t>
            </a:r>
            <a:r>
              <a:rPr lang="ru-RU" sz="2400" dirty="0" smtClean="0">
                <a:latin typeface="Segoe Print" pitchFamily="2" charset="0"/>
              </a:rPr>
              <a:t> 1930-х </a:t>
            </a:r>
            <a:r>
              <a:rPr lang="ru-RU" sz="2400" dirty="0" err="1" smtClean="0">
                <a:latin typeface="Segoe Print" pitchFamily="2" charset="0"/>
              </a:rPr>
              <a:t>років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сатиричні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герої</a:t>
            </a:r>
            <a:endParaRPr lang="en-US" sz="2400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4287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ru-RU" sz="2400" dirty="0" err="1" smtClean="0">
                <a:latin typeface="Segoe Print" pitchFamily="2" charset="0"/>
              </a:rPr>
              <a:t>Берліоз</a:t>
            </a:r>
            <a:r>
              <a:rPr lang="ru-RU" sz="2400" dirty="0" smtClean="0">
                <a:latin typeface="Segoe Print" pitchFamily="2" charset="0"/>
              </a:rPr>
              <a:t>, </a:t>
            </a:r>
            <a:endParaRPr lang="en-US" sz="24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400" dirty="0" err="1" smtClean="0">
                <a:latin typeface="Segoe Print" pitchFamily="2" charset="0"/>
              </a:rPr>
              <a:t>Бездомний</a:t>
            </a:r>
            <a:r>
              <a:rPr lang="ru-RU" sz="2400" dirty="0" smtClean="0">
                <a:latin typeface="Segoe Print" pitchFamily="2" charset="0"/>
              </a:rPr>
              <a:t>, </a:t>
            </a:r>
            <a:endParaRPr lang="en-US" sz="24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400" dirty="0" err="1" smtClean="0">
                <a:latin typeface="Segoe Print" pitchFamily="2" charset="0"/>
              </a:rPr>
              <a:t>Латунський</a:t>
            </a:r>
            <a:r>
              <a:rPr lang="ru-RU" sz="2400" dirty="0" smtClean="0">
                <a:latin typeface="Segoe Print" pitchFamily="2" charset="0"/>
              </a:rPr>
              <a:t>,</a:t>
            </a:r>
            <a:endParaRPr lang="en-US" sz="24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Варенуха</a:t>
            </a:r>
            <a:r>
              <a:rPr lang="ru-RU" sz="2400" dirty="0" smtClean="0">
                <a:latin typeface="Segoe Print" pitchFamily="2" charset="0"/>
              </a:rPr>
              <a:t>, </a:t>
            </a:r>
            <a:endParaRPr lang="en-US" sz="24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400" dirty="0" err="1" smtClean="0">
                <a:latin typeface="Segoe Print" pitchFamily="2" charset="0"/>
              </a:rPr>
              <a:t>Римський</a:t>
            </a:r>
            <a:r>
              <a:rPr lang="ru-RU" sz="2400" dirty="0" smtClean="0">
                <a:latin typeface="Segoe Print" pitchFamily="2" charset="0"/>
              </a:rPr>
              <a:t> </a:t>
            </a:r>
            <a:endParaRPr lang="en-US" sz="2400" dirty="0">
              <a:latin typeface="Segoe Print" pitchFamily="2" charset="0"/>
            </a:endParaRPr>
          </a:p>
        </p:txBody>
      </p:sp>
      <p:pic>
        <p:nvPicPr>
          <p:cNvPr id="15362" name="Picture 2" descr="http://t1.gstatic.com/images?q=tbn:ANd9GcQNhQpJbB3GC4ROeEREC2_ENGXIIfiCBGd157cE78vSFl6TdSfjnqsD4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142984"/>
            <a:ext cx="1933582" cy="2643206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ANd9GcS9TOvKYLC5Qyy5QdTAmpOi9xFkJqxPzknfhdZewjE8AchILOSIk9rcG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857628"/>
            <a:ext cx="3429024" cy="2643206"/>
          </a:xfrm>
          <a:prstGeom prst="rect">
            <a:avLst/>
          </a:prstGeom>
          <a:noFill/>
        </p:spPr>
      </p:pic>
      <p:pic>
        <p:nvPicPr>
          <p:cNvPr id="15366" name="Picture 6" descr="http://t1.gstatic.com/images?q=tbn:ANd9GcRorU8J0-y4avxoeHXLpPORDT23G2vlZ5mE75xaHGs_klhVpY_5lrzspz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928670"/>
            <a:ext cx="3357586" cy="2428892"/>
          </a:xfrm>
          <a:prstGeom prst="rect">
            <a:avLst/>
          </a:prstGeom>
          <a:noFill/>
        </p:spPr>
      </p:pic>
      <p:pic>
        <p:nvPicPr>
          <p:cNvPr id="15368" name="Picture 8" descr="http://t0.gstatic.com/images?q=tbn:ANd9GcTeTH1PJrfQA93axKdO0654nY2vvZujHHmdXPWbT3NIueozFQePhWsTG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714752"/>
            <a:ext cx="3357586" cy="2286016"/>
          </a:xfrm>
          <a:prstGeom prst="rect">
            <a:avLst/>
          </a:prstGeom>
          <a:noFill/>
        </p:spPr>
      </p:pic>
      <p:pic>
        <p:nvPicPr>
          <p:cNvPr id="15370" name="Picture 10" descr="http://t1.gstatic.com/images?q=tbn:ANd9GcQ5fqoL6qoFFrLHy6JfIRfol1yiwcFXHmXTZ26Yv9yJciPzlHdIjjhRx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643314"/>
            <a:ext cx="2071702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7422" y="7143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3200" dirty="0" err="1" smtClean="0">
                <a:latin typeface="Segoe Print" pitchFamily="2" charset="0"/>
              </a:rPr>
              <a:t>Фантастичні</a:t>
            </a:r>
            <a:r>
              <a:rPr lang="ru-RU" sz="3200" dirty="0" smtClean="0">
                <a:latin typeface="Segoe Print" pitchFamily="2" charset="0"/>
              </a:rPr>
              <a:t> </a:t>
            </a:r>
            <a:r>
              <a:rPr lang="ru-RU" sz="3200" dirty="0" err="1" smtClean="0">
                <a:latin typeface="Segoe Print" pitchFamily="2" charset="0"/>
              </a:rPr>
              <a:t>герої</a:t>
            </a:r>
            <a:endParaRPr lang="en-US" sz="3200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50017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ru-RU" sz="2800" dirty="0" smtClean="0">
                <a:latin typeface="Segoe Print" pitchFamily="2" charset="0"/>
              </a:rPr>
              <a:t> </a:t>
            </a:r>
            <a:r>
              <a:rPr lang="ru-RU" sz="2800" dirty="0" err="1" smtClean="0">
                <a:latin typeface="Segoe Print" pitchFamily="2" charset="0"/>
              </a:rPr>
              <a:t>Воланд</a:t>
            </a:r>
            <a:r>
              <a:rPr lang="ru-RU" sz="2800" dirty="0" smtClean="0">
                <a:latin typeface="Segoe Print" pitchFamily="2" charset="0"/>
              </a:rPr>
              <a:t>,</a:t>
            </a:r>
            <a:endParaRPr lang="en-US" sz="28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Азазелло</a:t>
            </a:r>
            <a:r>
              <a:rPr lang="ru-RU" sz="2800" dirty="0" smtClean="0">
                <a:latin typeface="Segoe Print" pitchFamily="2" charset="0"/>
              </a:rPr>
              <a:t>,</a:t>
            </a:r>
            <a:endParaRPr lang="en-US" sz="28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Коров’ев</a:t>
            </a:r>
            <a:r>
              <a:rPr lang="ru-RU" sz="2800" dirty="0" smtClean="0">
                <a:latin typeface="Segoe Print" pitchFamily="2" charset="0"/>
              </a:rPr>
              <a:t>,</a:t>
            </a:r>
            <a:endParaRPr lang="en-US" sz="28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кіт</a:t>
            </a:r>
            <a:r>
              <a:rPr lang="ru-RU" sz="2800" dirty="0" smtClean="0">
                <a:latin typeface="Segoe Print" pitchFamily="2" charset="0"/>
              </a:rPr>
              <a:t> Бегемот, </a:t>
            </a:r>
            <a:endParaRPr lang="en-US" sz="28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800" dirty="0" err="1" smtClean="0">
                <a:latin typeface="Segoe Print" pitchFamily="2" charset="0"/>
              </a:rPr>
              <a:t>Гелла</a:t>
            </a:r>
            <a:endParaRPr lang="en-US" sz="2800" dirty="0">
              <a:latin typeface="Segoe Print" pitchFamily="2" charset="0"/>
            </a:endParaRPr>
          </a:p>
        </p:txBody>
      </p:sp>
      <p:pic>
        <p:nvPicPr>
          <p:cNvPr id="14338" name="Picture 2" descr="http://t2.gstatic.com/images?q=tbn:ANd9GcTEOZYHTvnWLzSplm1CeV7ktdMW9admI00H3MMY2iuX1XN4azNAmvDLk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3571900" cy="3071810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S64EnTPbhlIlHs2ofiQXr7TL9n5HSQSuzTlVWn90gUnafwGx8dTF_g3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829167"/>
            <a:ext cx="3643338" cy="2028833"/>
          </a:xfrm>
          <a:prstGeom prst="rect">
            <a:avLst/>
          </a:prstGeom>
          <a:noFill/>
        </p:spPr>
      </p:pic>
      <p:pic>
        <p:nvPicPr>
          <p:cNvPr id="14342" name="Picture 6" descr="http://t3.gstatic.com/images?q=tbn:ANd9GcRlldPUHuJ9pXcP2Q9djfrcIzFYCtMtNDEb4RimW9FyvOcYpFZuIcHkHc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298" y="2928910"/>
            <a:ext cx="2071702" cy="3929090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QsfkVlChUSka3isiyJRAvaXLG_JkT1WtXGRGZj32zOYkM5Yf2qHiaO14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14290"/>
            <a:ext cx="2071702" cy="2428892"/>
          </a:xfrm>
          <a:prstGeom prst="rect">
            <a:avLst/>
          </a:prstGeom>
          <a:noFill/>
        </p:spPr>
      </p:pic>
      <p:pic>
        <p:nvPicPr>
          <p:cNvPr id="14346" name="Picture 10" descr="http://t1.gstatic.com/images?q=tbn:ANd9GcSiAU7Z-srCUXt0H_Ri23tzlpYky0aYF3bobxQYealkAl84gMmszc9I9C1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2571744"/>
            <a:ext cx="3071834" cy="2262198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00042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 err="1" smtClean="0">
                <a:latin typeface="Segoe Print" pitchFamily="2" charset="0"/>
              </a:rPr>
              <a:t>Герої</a:t>
            </a:r>
            <a:r>
              <a:rPr lang="ru-RU" sz="3600" dirty="0" smtClean="0">
                <a:latin typeface="Segoe Print" pitchFamily="2" charset="0"/>
              </a:rPr>
              <a:t>, </a:t>
            </a:r>
            <a:r>
              <a:rPr lang="ru-RU" sz="3600" dirty="0" err="1" smtClean="0">
                <a:latin typeface="Segoe Print" pitchFamily="2" charset="0"/>
              </a:rPr>
              <a:t>пов’язані</a:t>
            </a:r>
            <a:r>
              <a:rPr lang="ru-RU" sz="3600" dirty="0" smtClean="0">
                <a:latin typeface="Segoe Print" pitchFamily="2" charset="0"/>
              </a:rPr>
              <a:t> </a:t>
            </a:r>
            <a:r>
              <a:rPr lang="ru-RU" sz="3600" dirty="0" err="1" smtClean="0">
                <a:latin typeface="Segoe Print" pitchFamily="2" charset="0"/>
              </a:rPr>
              <a:t>з</a:t>
            </a:r>
            <a:r>
              <a:rPr lang="ru-RU" sz="3600" dirty="0" smtClean="0">
                <a:latin typeface="Segoe Print" pitchFamily="2" charset="0"/>
              </a:rPr>
              <a:t> темою </a:t>
            </a:r>
            <a:r>
              <a:rPr lang="ru-RU" sz="3600" dirty="0" err="1" smtClean="0">
                <a:latin typeface="Segoe Print" pitchFamily="2" charset="0"/>
              </a:rPr>
              <a:t>кохання</a:t>
            </a:r>
            <a:r>
              <a:rPr lang="ru-RU" sz="3600" dirty="0" smtClean="0">
                <a:latin typeface="Segoe Print" pitchFamily="2" charset="0"/>
              </a:rPr>
              <a:t>, </a:t>
            </a:r>
            <a:r>
              <a:rPr lang="ru-RU" sz="3600" dirty="0" err="1" smtClean="0">
                <a:latin typeface="Segoe Print" pitchFamily="2" charset="0"/>
              </a:rPr>
              <a:t>мистецтв</a:t>
            </a:r>
            <a:r>
              <a:rPr lang="uk-UA" sz="3600" dirty="0" smtClean="0">
                <a:latin typeface="Segoe Print" pitchFamily="2" charset="0"/>
              </a:rPr>
              <a:t>а</a:t>
            </a:r>
          </a:p>
          <a:p>
            <a:pPr fontAlgn="base"/>
            <a:endParaRPr lang="uk-UA" sz="36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uk-UA" sz="3600" dirty="0" err="1" smtClean="0">
                <a:latin typeface="Segoe Print" pitchFamily="2" charset="0"/>
              </a:rPr>
              <a:t>Мастер</a:t>
            </a:r>
            <a:endParaRPr lang="uk-UA" sz="36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uk-UA" sz="3600" dirty="0" smtClean="0">
                <a:latin typeface="Segoe Print" pitchFamily="2" charset="0"/>
              </a:rPr>
              <a:t>Маргарита</a:t>
            </a:r>
            <a:endParaRPr lang="en-US" sz="3600" dirty="0">
              <a:latin typeface="Segoe Print" pitchFamily="2" charset="0"/>
            </a:endParaRPr>
          </a:p>
        </p:txBody>
      </p:sp>
      <p:pic>
        <p:nvPicPr>
          <p:cNvPr id="24578" name="Picture 2" descr="http://t1.gstatic.com/images?q=tbn:ANd9GcSVdPdKgb_poK0BMoovnegcljp0QRhkvXZ6PkDCqjVp9PaT-Qz47QjkLz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857760"/>
            <a:ext cx="4714908" cy="1714512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R8BU_-KBj9ux-8xfbm-0E7J891FUqGGxYIExUgrC9_anE2AviufrJ0F-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2500330" cy="2643206"/>
          </a:xfrm>
          <a:prstGeom prst="rect">
            <a:avLst/>
          </a:prstGeom>
          <a:noFill/>
        </p:spPr>
      </p:pic>
      <p:pic>
        <p:nvPicPr>
          <p:cNvPr id="24582" name="Picture 6" descr="http://t3.gstatic.com/images?q=tbn:ANd9GcSikzhzBQWTBcjzo5INSDoKcPkjnyRNLE6_Yf8NtFVdklquXYQisQk3g_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357298"/>
            <a:ext cx="3286148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убъективно о кино: 451 градус по фаренгейту, сравнение книги и фильма, экранизация, брэдбери, трюфф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214290"/>
            <a:ext cx="76386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latin typeface="Segoe Print" pitchFamily="2" charset="0"/>
              </a:rPr>
              <a:t>Рукописи </a:t>
            </a:r>
            <a:r>
              <a:rPr lang="ru-RU" sz="5400" b="1" i="1" dirty="0" smtClean="0">
                <a:latin typeface="Segoe Print" pitchFamily="2" charset="0"/>
              </a:rPr>
              <a:t>не </a:t>
            </a:r>
            <a:r>
              <a:rPr lang="ru-RU" sz="5400" b="1" i="1" dirty="0" smtClean="0">
                <a:latin typeface="Segoe Print" pitchFamily="2" charset="0"/>
              </a:rPr>
              <a:t>горят…</a:t>
            </a:r>
            <a:endParaRPr lang="ru-RU" sz="5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 !!!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http://golosno.com.ua/sites/default/files/styles/250x250/public/vogon_5.jpg?itok=UzTDVj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Майстер і Маргарита - українська обкладин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04"/>
            <a:ext cx="3119446" cy="52149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Segoe Print" pitchFamily="2" charset="0"/>
              </a:rPr>
              <a:t>Загальний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огляд</a:t>
            </a:r>
            <a:endParaRPr lang="ru-RU" sz="2400" dirty="0">
              <a:latin typeface="Segoe Prin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948690"/>
            <a:ext cx="50006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Segoe Print" pitchFamily="2" charset="0"/>
              </a:rPr>
              <a:t>Майстер</a:t>
            </a:r>
            <a:r>
              <a:rPr lang="ru-RU" b="1" dirty="0" smtClean="0">
                <a:latin typeface="Segoe Print" pitchFamily="2" charset="0"/>
              </a:rPr>
              <a:t> </a:t>
            </a:r>
            <a:r>
              <a:rPr lang="ru-RU" b="1" dirty="0" err="1" smtClean="0">
                <a:latin typeface="Segoe Print" pitchFamily="2" charset="0"/>
              </a:rPr>
              <a:t>і</a:t>
            </a:r>
            <a:r>
              <a:rPr lang="ru-RU" b="1" dirty="0" smtClean="0">
                <a:latin typeface="Segoe Print" pitchFamily="2" charset="0"/>
              </a:rPr>
              <a:t> Маргарита</a:t>
            </a:r>
            <a:r>
              <a:rPr lang="ru-RU" dirty="0" smtClean="0">
                <a:latin typeface="Segoe Print" pitchFamily="2" charset="0"/>
              </a:rPr>
              <a:t> — </a:t>
            </a:r>
            <a:r>
              <a:rPr lang="ru-RU" dirty="0" err="1" smtClean="0">
                <a:latin typeface="Segoe Print" pitchFamily="2" charset="0"/>
              </a:rPr>
              <a:t>багатоплановий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поліфонічний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smtClean="0">
                <a:latin typeface="Segoe Print" pitchFamily="2" charset="0"/>
                <a:hlinkClick r:id="rId4" action="ppaction://hlinkfile" tooltip="Роман (жанр)"/>
              </a:rPr>
              <a:t>роман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  <a:hlinkClick r:id="rId5" action="ppaction://hlinkfile" tooltip="Булгаков Михайло Опанасович"/>
              </a:rPr>
              <a:t>Михайла</a:t>
            </a:r>
            <a:r>
              <a:rPr lang="ru-RU" dirty="0" smtClean="0">
                <a:latin typeface="Segoe Print" pitchFamily="2" charset="0"/>
                <a:hlinkClick r:id="rId5" action="ppaction://hlinkfile" tooltip="Булгаков Михайло Опанасович"/>
              </a:rPr>
              <a:t> </a:t>
            </a:r>
            <a:r>
              <a:rPr lang="ru-RU" dirty="0" err="1" smtClean="0">
                <a:latin typeface="Segoe Print" pitchFamily="2" charset="0"/>
                <a:hlinkClick r:id="rId5" action="ppaction://hlinkfile" tooltip="Булгаков Михайло Опанасович"/>
              </a:rPr>
              <a:t>Опанасовича</a:t>
            </a:r>
            <a:r>
              <a:rPr lang="ru-RU" dirty="0" smtClean="0">
                <a:latin typeface="Segoe Print" pitchFamily="2" charset="0"/>
                <a:hlinkClick r:id="rId5" action="ppaction://hlinkfile" tooltip="Булгаков Михайло Опанасович"/>
              </a:rPr>
              <a:t> Булгакова</a:t>
            </a:r>
            <a:r>
              <a:rPr lang="ru-RU" dirty="0" smtClean="0">
                <a:latin typeface="Segoe Print" pitchFamily="2" charset="0"/>
              </a:rPr>
              <a:t>, званий </a:t>
            </a:r>
            <a:r>
              <a:rPr lang="ru-RU" dirty="0" err="1" smtClean="0">
                <a:latin typeface="Segoe Print" pitchFamily="2" charset="0"/>
              </a:rPr>
              <a:t>іноді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  <a:hlinkClick r:id="rId6" action="ppaction://hlinkfile" tooltip="Роман фантастичний"/>
              </a:rPr>
              <a:t>фантастичним</a:t>
            </a:r>
            <a:r>
              <a:rPr lang="ru-RU" dirty="0" smtClean="0">
                <a:latin typeface="Segoe Print" pitchFamily="2" charset="0"/>
              </a:rPr>
              <a:t>. На </a:t>
            </a:r>
            <a:r>
              <a:rPr lang="ru-RU" dirty="0" err="1" smtClean="0">
                <a:latin typeface="Segoe Print" pitchFamily="2" charset="0"/>
              </a:rPr>
              <a:t>його</a:t>
            </a:r>
            <a:r>
              <a:rPr lang="ru-RU" dirty="0" err="1" smtClean="0">
                <a:latin typeface="Segoe Print" pitchFamily="2" charset="0"/>
                <a:hlinkClick r:id="rId7" action="ppaction://hlinkfile" tooltip="Сюжет"/>
              </a:rPr>
              <a:t>сюжет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</a:rPr>
              <a:t>зроблено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безліч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  <a:hlinkClick r:id="rId8" action="ppaction://hlinkfile" tooltip="Театр"/>
              </a:rPr>
              <a:t>театральних</a:t>
            </a:r>
            <a:r>
              <a:rPr lang="ru-RU" dirty="0" smtClean="0">
                <a:latin typeface="Segoe Print" pitchFamily="2" charset="0"/>
              </a:rPr>
              <a:t> постановок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декілька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  <a:hlinkClick r:id="rId9" action="ppaction://hlinkfile" tooltip="Фільм"/>
              </a:rPr>
              <a:t>фільмів</a:t>
            </a:r>
            <a:r>
              <a:rPr lang="ru-RU" dirty="0" smtClean="0">
                <a:latin typeface="Segoe Print" pitchFamily="2" charset="0"/>
              </a:rPr>
              <a:t> (у </a:t>
            </a:r>
            <a:r>
              <a:rPr lang="ru-RU" dirty="0" err="1" smtClean="0">
                <a:latin typeface="Segoe Print" pitchFamily="2" charset="0"/>
                <a:hlinkClick r:id="rId10" action="ppaction://hlinkfile" tooltip="Югославія"/>
              </a:rPr>
              <a:t>Югославії</a:t>
            </a:r>
            <a:r>
              <a:rPr lang="ru-RU" dirty="0" smtClean="0">
                <a:latin typeface="Segoe Print" pitchFamily="2" charset="0"/>
              </a:rPr>
              <a:t>, </a:t>
            </a:r>
            <a:r>
              <a:rPr lang="ru-RU" dirty="0" err="1" smtClean="0">
                <a:latin typeface="Segoe Print" pitchFamily="2" charset="0"/>
                <a:hlinkClick r:id="rId11" action="ppaction://hlinkfile" tooltip="Польща"/>
              </a:rPr>
              <a:t>Польщі</a:t>
            </a:r>
            <a:r>
              <a:rPr lang="ru-RU" dirty="0" smtClean="0">
                <a:latin typeface="Segoe Print" pitchFamily="2" charset="0"/>
              </a:rPr>
              <a:t>, </a:t>
            </a:r>
            <a:r>
              <a:rPr lang="ru-RU" dirty="0" err="1" smtClean="0">
                <a:latin typeface="Segoe Print" pitchFamily="2" charset="0"/>
                <a:hlinkClick r:id="rId12" action="ppaction://hlinkfile" tooltip="Швеція"/>
              </a:rPr>
              <a:t>Швеції</a:t>
            </a:r>
            <a:r>
              <a:rPr lang="ru-RU" dirty="0" smtClean="0">
                <a:latin typeface="Segoe Print" pitchFamily="2" charset="0"/>
              </a:rPr>
              <a:t>, </a:t>
            </a:r>
            <a:r>
              <a:rPr lang="ru-RU" dirty="0" err="1" smtClean="0">
                <a:latin typeface="Segoe Print" pitchFamily="2" charset="0"/>
                <a:hlinkClick r:id="rId13" action="ppaction://hlinkfile" tooltip="Росія"/>
              </a:rPr>
              <a:t>Росії</a:t>
            </a:r>
            <a:r>
              <a:rPr lang="ru-RU" dirty="0" smtClean="0">
                <a:latin typeface="Segoe Print" pitchFamily="2" charset="0"/>
              </a:rPr>
              <a:t>).</a:t>
            </a:r>
            <a:r>
              <a:rPr lang="en-US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Цікаво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сам Булгаков </a:t>
            </a:r>
            <a:r>
              <a:rPr lang="ru-RU" dirty="0" err="1" smtClean="0">
                <a:latin typeface="Segoe Print" pitchFamily="2" charset="0"/>
              </a:rPr>
              <a:t>був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упевнений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роман «</a:t>
            </a:r>
            <a:r>
              <a:rPr lang="ru-RU" dirty="0" err="1" smtClean="0">
                <a:latin typeface="Segoe Print" pitchFamily="2" charset="0"/>
              </a:rPr>
              <a:t>Майстер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Маргарита» </a:t>
            </a:r>
            <a:r>
              <a:rPr lang="ru-RU" dirty="0" err="1" smtClean="0">
                <a:latin typeface="Segoe Print" pitchFamily="2" charset="0"/>
              </a:rPr>
              <a:t>ніколи</a:t>
            </a:r>
            <a:r>
              <a:rPr lang="ru-RU" dirty="0" smtClean="0">
                <a:latin typeface="Segoe Print" pitchFamily="2" charset="0"/>
              </a:rPr>
              <a:t> не буде </a:t>
            </a:r>
            <a:r>
              <a:rPr lang="ru-RU" dirty="0" err="1" smtClean="0">
                <a:latin typeface="Segoe Print" pitchFamily="2" charset="0"/>
              </a:rPr>
              <a:t>опублікований</a:t>
            </a:r>
            <a:r>
              <a:rPr lang="ru-RU" dirty="0" smtClean="0">
                <a:latin typeface="Segoe Print" pitchFamily="2" charset="0"/>
              </a:rPr>
              <a:t> за </a:t>
            </a:r>
            <a:r>
              <a:rPr lang="ru-RU" dirty="0" err="1" smtClean="0">
                <a:latin typeface="Segoe Print" pitchFamily="2" charset="0"/>
              </a:rPr>
              <a:t>радянської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влади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диктування</a:t>
            </a:r>
            <a:r>
              <a:rPr lang="ru-RU" dirty="0" smtClean="0">
                <a:latin typeface="Segoe Print" pitchFamily="2" charset="0"/>
              </a:rPr>
              <a:t> роману </a:t>
            </a:r>
            <a:r>
              <a:rPr lang="ru-RU" dirty="0" err="1" smtClean="0">
                <a:latin typeface="Segoe Print" pitchFamily="2" charset="0"/>
              </a:rPr>
              <a:t>дружині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чимось</a:t>
            </a:r>
            <a:r>
              <a:rPr lang="ru-RU" dirty="0" smtClean="0">
                <a:latin typeface="Segoe Print" pitchFamily="2" charset="0"/>
              </a:rPr>
              <a:t> на </a:t>
            </a:r>
            <a:r>
              <a:rPr lang="ru-RU" dirty="0" err="1" smtClean="0">
                <a:latin typeface="Segoe Print" pitchFamily="2" charset="0"/>
              </a:rPr>
              <a:t>зразок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спроби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зв'язатися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далекими </a:t>
            </a:r>
            <a:r>
              <a:rPr lang="ru-RU" dirty="0" err="1" smtClean="0">
                <a:latin typeface="Segoe Print" pitchFamily="2" charset="0"/>
              </a:rPr>
              <a:t>нащадками</a:t>
            </a:r>
            <a:r>
              <a:rPr lang="ru-RU" dirty="0" smtClean="0">
                <a:latin typeface="Segoe Print" pitchFamily="2" charset="0"/>
              </a:rPr>
              <a:t>. Але </a:t>
            </a:r>
            <a:r>
              <a:rPr lang="ru-RU" dirty="0" err="1" smtClean="0">
                <a:latin typeface="Segoe Print" pitchFamily="2" charset="0"/>
              </a:rPr>
              <a:t>письменник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помилявся</a:t>
            </a:r>
            <a:r>
              <a:rPr lang="ru-RU" dirty="0" smtClean="0">
                <a:latin typeface="Segoe Print" pitchFamily="2" charset="0"/>
              </a:rPr>
              <a:t> — </a:t>
            </a:r>
            <a:r>
              <a:rPr lang="ru-RU" dirty="0" err="1" smtClean="0">
                <a:latin typeface="Segoe Print" pitchFamily="2" charset="0"/>
              </a:rPr>
              <a:t>хоч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тридцятирічною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затримкою</a:t>
            </a:r>
            <a:r>
              <a:rPr lang="ru-RU" dirty="0" smtClean="0">
                <a:latin typeface="Segoe Print" pitchFamily="2" charset="0"/>
              </a:rPr>
              <a:t>, роман </a:t>
            </a:r>
            <a:r>
              <a:rPr lang="ru-RU" dirty="0" err="1" smtClean="0">
                <a:latin typeface="Segoe Print" pitchFamily="2" charset="0"/>
              </a:rPr>
              <a:t>був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опублікований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викликало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ефект</a:t>
            </a:r>
            <a:r>
              <a:rPr lang="ru-RU" dirty="0" smtClean="0">
                <a:latin typeface="Segoe Print" pitchFamily="2" charset="0"/>
              </a:rPr>
              <a:t> бомби, яка </a:t>
            </a:r>
            <a:r>
              <a:rPr lang="ru-RU" dirty="0" err="1" smtClean="0">
                <a:latin typeface="Segoe Print" pitchFamily="2" charset="0"/>
              </a:rPr>
              <a:t>вибухнула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серед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радянської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інтелігенції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golosno.com.ua/sites/default/files/styles/250x250/public/vogon_5.jpg?itok=UzTDVj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500042"/>
            <a:ext cx="57864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Segoe Print" pitchFamily="2" charset="0"/>
              </a:rPr>
              <a:t>Сюжет</a:t>
            </a:r>
            <a:endParaRPr lang="ru-RU" sz="4400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736"/>
            <a:ext cx="56436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У </a:t>
            </a:r>
            <a:r>
              <a:rPr lang="ru-RU" sz="2400" dirty="0" err="1" smtClean="0">
                <a:latin typeface="Segoe Print" pitchFamily="2" charset="0"/>
              </a:rPr>
              <a:t>романі</a:t>
            </a:r>
            <a:r>
              <a:rPr lang="ru-RU" sz="2400" dirty="0" smtClean="0">
                <a:latin typeface="Segoe Print" pitchFamily="2" charset="0"/>
              </a:rPr>
              <a:t> представлено </a:t>
            </a:r>
            <a:r>
              <a:rPr lang="ru-RU" sz="2400" dirty="0" err="1" smtClean="0">
                <a:latin typeface="Segoe Print" pitchFamily="2" charset="0"/>
              </a:rPr>
              <a:t>чергування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двох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сюжетних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ліній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розвиваються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паралельно</a:t>
            </a:r>
            <a:r>
              <a:rPr lang="ru-RU" sz="2400" dirty="0" smtClean="0">
                <a:latin typeface="Segoe Print" pitchFamily="2" charset="0"/>
              </a:rPr>
              <a:t> одна </a:t>
            </a:r>
            <a:r>
              <a:rPr lang="ru-RU" sz="2400" dirty="0" err="1" smtClean="0">
                <a:latin typeface="Segoe Print" pitchFamily="2" charset="0"/>
              </a:rPr>
              <a:t>одній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Дія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першої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відбувається</a:t>
            </a:r>
            <a:r>
              <a:rPr lang="ru-RU" sz="2400" dirty="0" smtClean="0">
                <a:latin typeface="Segoe Print" pitchFamily="2" charset="0"/>
              </a:rPr>
              <a:t> в </a:t>
            </a:r>
            <a:r>
              <a:rPr lang="ru-RU" sz="2400" dirty="0" err="1" smtClean="0">
                <a:latin typeface="Segoe Print" pitchFamily="2" charset="0"/>
                <a:hlinkClick r:id="rId3" action="ppaction://hlinkfile" tooltip="Москва"/>
              </a:rPr>
              <a:t>Москві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ru-RU" sz="2400" dirty="0" err="1" smtClean="0">
                <a:latin typeface="Segoe Print" pitchFamily="2" charset="0"/>
              </a:rPr>
              <a:t>тридцятих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років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en-US" sz="2400" dirty="0" smtClean="0">
                <a:latin typeface="Segoe Print" pitchFamily="2" charset="0"/>
                <a:hlinkClick r:id="rId4" action="ppaction://hlinkfile" tooltip="XX століття"/>
              </a:rPr>
              <a:t>XX </a:t>
            </a:r>
            <a:r>
              <a:rPr lang="ru-RU" sz="2400" dirty="0" err="1" smtClean="0">
                <a:latin typeface="Segoe Print" pitchFamily="2" charset="0"/>
                <a:hlinkClick r:id="rId4" action="ppaction://hlinkfile" tooltip="XX століття"/>
              </a:rPr>
              <a:t>століття</a:t>
            </a:r>
            <a:r>
              <a:rPr lang="ru-RU" sz="2400" dirty="0" smtClean="0">
                <a:latin typeface="Segoe Print" pitchFamily="2" charset="0"/>
              </a:rPr>
              <a:t>, друга </a:t>
            </a:r>
            <a:r>
              <a:rPr lang="ru-RU" sz="2400" dirty="0" err="1" smtClean="0">
                <a:latin typeface="Segoe Print" pitchFamily="2" charset="0"/>
              </a:rPr>
              <a:t>є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викладом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подій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ru-RU" sz="2400" u="sng" dirty="0" err="1" smtClean="0">
                <a:latin typeface="Segoe Print" pitchFamily="2" charset="0"/>
                <a:hlinkClick r:id="rId5" action="ppaction://hlinkfile" tooltip="Євангелія"/>
              </a:rPr>
              <a:t>Євангелія</a:t>
            </a:r>
            <a:r>
              <a:rPr lang="ru-RU" sz="2400" dirty="0" smtClean="0">
                <a:latin typeface="Segoe Print" pitchFamily="2" charset="0"/>
              </a:rPr>
              <a:t>, а </a:t>
            </a:r>
            <a:r>
              <a:rPr lang="ru-RU" sz="2400" dirty="0" err="1" smtClean="0">
                <a:latin typeface="Segoe Print" pitchFamily="2" charset="0"/>
              </a:rPr>
              <a:t>саме</a:t>
            </a:r>
            <a:r>
              <a:rPr lang="ru-RU" sz="2400" dirty="0" smtClean="0">
                <a:latin typeface="Segoe Print" pitchFamily="2" charset="0"/>
              </a:rPr>
              <a:t> — тих </a:t>
            </a:r>
            <a:r>
              <a:rPr lang="ru-RU" sz="2400" dirty="0" err="1" smtClean="0">
                <a:latin typeface="Segoe Print" pitchFamily="2" charset="0"/>
              </a:rPr>
              <a:t>його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частин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стосуються</a:t>
            </a:r>
            <a:r>
              <a:rPr lang="ru-RU" sz="2400" dirty="0" smtClean="0">
                <a:latin typeface="Segoe Print" pitchFamily="2" charset="0"/>
              </a:rPr>
              <a:t> суду над </a:t>
            </a:r>
            <a:r>
              <a:rPr lang="ru-RU" sz="2400" dirty="0" err="1" smtClean="0">
                <a:latin typeface="Segoe Print" pitchFamily="2" charset="0"/>
                <a:hlinkClick r:id="rId6" action="ppaction://hlinkfile" tooltip="Ісус Христос"/>
              </a:rPr>
              <a:t>Ісусом</a:t>
            </a:r>
            <a:r>
              <a:rPr lang="ru-RU" sz="2400" dirty="0" smtClean="0">
                <a:latin typeface="Segoe Print" pitchFamily="2" charset="0"/>
                <a:hlinkClick r:id="rId6" action="ppaction://hlinkfile" tooltip="Ісус Христос"/>
              </a:rPr>
              <a:t> Христом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його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страти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Крім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цього</a:t>
            </a:r>
            <a:r>
              <a:rPr lang="ru-RU" sz="2400" dirty="0" smtClean="0">
                <a:latin typeface="Segoe Print" pitchFamily="2" charset="0"/>
              </a:rPr>
              <a:t>, «</a:t>
            </a:r>
            <a:r>
              <a:rPr lang="ru-RU" sz="2400" dirty="0" err="1" smtClean="0">
                <a:latin typeface="Segoe Print" pitchFamily="2" charset="0"/>
              </a:rPr>
              <a:t>московське</a:t>
            </a:r>
            <a:r>
              <a:rPr lang="ru-RU" sz="2400" dirty="0" smtClean="0">
                <a:latin typeface="Segoe Print" pitchFamily="2" charset="0"/>
              </a:rPr>
              <a:t>» </a:t>
            </a:r>
            <a:r>
              <a:rPr lang="ru-RU" sz="2400" dirty="0" err="1" smtClean="0">
                <a:latin typeface="Segoe Print" pitchFamily="2" charset="0"/>
              </a:rPr>
              <a:t>оповідання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має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декілька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сюжетних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ліній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химерно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переплітаються</a:t>
            </a:r>
            <a:r>
              <a:rPr lang="ru-RU" sz="2400" dirty="0" smtClean="0">
                <a:latin typeface="Segoe Print" pitchFamily="2" charset="0"/>
              </a:rPr>
              <a:t>.</a:t>
            </a:r>
            <a:endParaRPr lang="ru-RU" sz="2400" dirty="0">
              <a:latin typeface="Segoe Print" pitchFamily="2" charset="0"/>
            </a:endParaRPr>
          </a:p>
        </p:txBody>
      </p:sp>
      <p:pic>
        <p:nvPicPr>
          <p:cNvPr id="20482" name="Picture 2" descr="http://upload.wikimedia.org/wikipedia/uk/c/c7/%D0%9C%D0%B0%D1%81%D1%82%D0%B5%D1%80_%D0%B8_%D0%9C%D0%B0%D1%80%D0%B3%D0%B0%D1%80%D0%B8%D1%82%D0%B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1285860"/>
            <a:ext cx="2833694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5778" y="1286933"/>
          <a:ext cx="8771466" cy="5136445"/>
        </p:xfrm>
        <a:graphic>
          <a:graphicData uri="http://schemas.openxmlformats.org/drawingml/2006/table">
            <a:tbl>
              <a:tblPr/>
              <a:tblGrid>
                <a:gridCol w="8771466"/>
              </a:tblGrid>
              <a:tr h="51364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Picture 4" descr="http://golosno.com.ua/sites/default/files/styles/250x250/public/vogon_5.jpg?itok=UzTDVj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285728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Segoe Print" pitchFamily="2" charset="0"/>
              </a:rPr>
              <a:t>Структура роману</a:t>
            </a:r>
            <a:endParaRPr lang="ru-RU" sz="4400" dirty="0">
              <a:latin typeface="Segoe Print" pitchFamily="2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1397000"/>
          <a:ext cx="60960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Частика перша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Ніколи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не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розмовляйте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незнайомцями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Понтій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Пілат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Сьомий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доказ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Гонитва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Було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діло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Грибоєдові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Шизофренія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, як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було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сказано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Нехороша квартира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Двобій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професора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поетом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Коров'євські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штучки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Вісті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Ялти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Роздвоєння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Івана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Чорна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магія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її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викриття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Явлення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героя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Слава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півневі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!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Сон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Ніканора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Івановича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Страта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Неспокійний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день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Невдахи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візитери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Частина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друга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Маргарита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Азазеллів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крем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Політ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При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свічках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Великий бал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сатани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Вивільнення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майстра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Як прокуратор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намагався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врятувати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Юду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Кіріята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Поховання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Кінець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квартири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№50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Останні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пригоди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Коров'єва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та Бегемота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Долю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Майстра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Маргарити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визначено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Пора! Пора!</a:t>
                      </a:r>
                    </a:p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На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Воробйових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горах</a:t>
                      </a:r>
                    </a:p>
                    <a:p>
                      <a:pPr lvl="1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Прощення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вічний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притулок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357166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Segoe Print" pitchFamily="2" charset="0"/>
              </a:rPr>
              <a:t>Історія</a:t>
            </a: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написання</a:t>
            </a: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і</a:t>
            </a:r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800" dirty="0" err="1" smtClean="0">
                <a:latin typeface="Segoe Print" pitchFamily="2" charset="0"/>
              </a:rPr>
              <a:t>видання</a:t>
            </a:r>
            <a:endParaRPr lang="ru-RU" sz="2800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000108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Segoe Print" pitchFamily="2" charset="0"/>
              </a:rPr>
              <a:t>Перша </a:t>
            </a:r>
            <a:r>
              <a:rPr lang="ru-RU" sz="2400" b="1" dirty="0" err="1" smtClean="0">
                <a:latin typeface="Segoe Print" pitchFamily="2" charset="0"/>
              </a:rPr>
              <a:t>редакція</a:t>
            </a:r>
            <a:endParaRPr lang="ru-RU" sz="2400" b="1" dirty="0">
              <a:latin typeface="Segoe Prin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502688"/>
            <a:ext cx="39290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Segoe Print" pitchFamily="2" charset="0"/>
              </a:rPr>
              <a:t>Час початку </a:t>
            </a:r>
            <a:r>
              <a:rPr lang="ru-RU" sz="1400" dirty="0" err="1" smtClean="0">
                <a:latin typeface="Segoe Print" pitchFamily="2" charset="0"/>
              </a:rPr>
              <a:t>роботи</a:t>
            </a:r>
            <a:r>
              <a:rPr lang="ru-RU" sz="1400" dirty="0" smtClean="0">
                <a:latin typeface="Segoe Print" pitchFamily="2" charset="0"/>
              </a:rPr>
              <a:t> над «</a:t>
            </a:r>
            <a:r>
              <a:rPr lang="ru-RU" sz="1400" dirty="0" err="1" smtClean="0">
                <a:latin typeface="Segoe Print" pitchFamily="2" charset="0"/>
              </a:rPr>
              <a:t>Майстром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і</a:t>
            </a:r>
            <a:r>
              <a:rPr lang="ru-RU" sz="1400" dirty="0" smtClean="0">
                <a:latin typeface="Segoe Print" pitchFamily="2" charset="0"/>
              </a:rPr>
              <a:t> Маргаритою» Булгаков у </a:t>
            </a:r>
            <a:r>
              <a:rPr lang="ru-RU" sz="1400" dirty="0" err="1" smtClean="0">
                <a:latin typeface="Segoe Print" pitchFamily="2" charset="0"/>
              </a:rPr>
              <a:t>різних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рукописах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датував</a:t>
            </a:r>
            <a:r>
              <a:rPr lang="ru-RU" sz="1400" dirty="0" smtClean="0">
                <a:latin typeface="Segoe Print" pitchFamily="2" charset="0"/>
              </a:rPr>
              <a:t> то </a:t>
            </a:r>
            <a:r>
              <a:rPr lang="ru-RU" sz="1400" dirty="0" smtClean="0">
                <a:latin typeface="Segoe Print" pitchFamily="2" charset="0"/>
                <a:hlinkClick r:id="rId2" action="ppaction://hlinkfile" tooltip="1928"/>
              </a:rPr>
              <a:t>1928</a:t>
            </a:r>
            <a:r>
              <a:rPr lang="ru-RU" sz="1400" dirty="0" smtClean="0">
                <a:latin typeface="Segoe Print" pitchFamily="2" charset="0"/>
              </a:rPr>
              <a:t>, то </a:t>
            </a:r>
            <a:r>
              <a:rPr lang="ru-RU" sz="1400" dirty="0" smtClean="0">
                <a:latin typeface="Segoe Print" pitchFamily="2" charset="0"/>
                <a:hlinkClick r:id="rId3" action="ppaction://hlinkfile" tooltip="1929"/>
              </a:rPr>
              <a:t>1929</a:t>
            </a:r>
            <a:r>
              <a:rPr lang="ru-RU" sz="1400" dirty="0" smtClean="0">
                <a:latin typeface="Segoe Print" pitchFamily="2" charset="0"/>
              </a:rPr>
              <a:t> р. У </a:t>
            </a:r>
            <a:r>
              <a:rPr lang="ru-RU" sz="1400" dirty="0" err="1" smtClean="0">
                <a:latin typeface="Segoe Print" pitchFamily="2" charset="0"/>
              </a:rPr>
              <a:t>першій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редакції</a:t>
            </a:r>
            <a:r>
              <a:rPr lang="ru-RU" sz="1400" dirty="0" smtClean="0">
                <a:latin typeface="Segoe Print" pitchFamily="2" charset="0"/>
              </a:rPr>
              <a:t> роман </a:t>
            </a:r>
            <a:r>
              <a:rPr lang="ru-RU" sz="1400" dirty="0" err="1" smtClean="0">
                <a:latin typeface="Segoe Print" pitchFamily="2" charset="0"/>
              </a:rPr>
              <a:t>мав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варіанти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назв</a:t>
            </a:r>
            <a:r>
              <a:rPr lang="ru-RU" sz="1400" dirty="0" smtClean="0">
                <a:latin typeface="Segoe Print" pitchFamily="2" charset="0"/>
              </a:rPr>
              <a:t> </a:t>
            </a:r>
            <a:r>
              <a:rPr lang="ru-RU" sz="1400" b="1" dirty="0" smtClean="0">
                <a:latin typeface="Segoe Print" pitchFamily="2" charset="0"/>
              </a:rPr>
              <a:t>«</a:t>
            </a:r>
            <a:r>
              <a:rPr lang="ru-RU" sz="1400" b="1" dirty="0" err="1" smtClean="0">
                <a:latin typeface="Segoe Print" pitchFamily="2" charset="0"/>
              </a:rPr>
              <a:t>Чорний</a:t>
            </a:r>
            <a:r>
              <a:rPr lang="ru-RU" sz="1400" b="1" dirty="0" smtClean="0">
                <a:latin typeface="Segoe Print" pitchFamily="2" charset="0"/>
              </a:rPr>
              <a:t> маг»</a:t>
            </a:r>
            <a:r>
              <a:rPr lang="ru-RU" sz="1400" dirty="0" smtClean="0">
                <a:latin typeface="Segoe Print" pitchFamily="2" charset="0"/>
              </a:rPr>
              <a:t>, </a:t>
            </a:r>
            <a:r>
              <a:rPr lang="ru-RU" sz="1400" b="1" dirty="0" smtClean="0">
                <a:latin typeface="Segoe Print" pitchFamily="2" charset="0"/>
              </a:rPr>
              <a:t>«</a:t>
            </a:r>
            <a:r>
              <a:rPr lang="ru-RU" sz="1400" b="1" dirty="0" err="1" smtClean="0">
                <a:latin typeface="Segoe Print" pitchFamily="2" charset="0"/>
              </a:rPr>
              <a:t>Копито</a:t>
            </a:r>
            <a:r>
              <a:rPr lang="ru-RU" sz="1400" b="1" dirty="0" smtClean="0">
                <a:latin typeface="Segoe Print" pitchFamily="2" charset="0"/>
              </a:rPr>
              <a:t> </a:t>
            </a:r>
            <a:r>
              <a:rPr lang="ru-RU" sz="1400" b="1" dirty="0" err="1" smtClean="0">
                <a:latin typeface="Segoe Print" pitchFamily="2" charset="0"/>
              </a:rPr>
              <a:t>інженера</a:t>
            </a:r>
            <a:r>
              <a:rPr lang="ru-RU" sz="1400" b="1" dirty="0" smtClean="0">
                <a:latin typeface="Segoe Print" pitchFamily="2" charset="0"/>
              </a:rPr>
              <a:t>»</a:t>
            </a:r>
            <a:r>
              <a:rPr lang="ru-RU" sz="1400" dirty="0" smtClean="0">
                <a:latin typeface="Segoe Print" pitchFamily="2" charset="0"/>
              </a:rPr>
              <a:t>, </a:t>
            </a:r>
            <a:r>
              <a:rPr lang="ru-RU" sz="1400" b="1" dirty="0" smtClean="0">
                <a:latin typeface="Segoe Print" pitchFamily="2" charset="0"/>
              </a:rPr>
              <a:t>«Жонглер </a:t>
            </a:r>
            <a:r>
              <a:rPr lang="ru-RU" sz="1400" b="1" dirty="0" err="1" smtClean="0">
                <a:latin typeface="Segoe Print" pitchFamily="2" charset="0"/>
              </a:rPr>
              <a:t>з</a:t>
            </a:r>
            <a:r>
              <a:rPr lang="ru-RU" sz="1400" b="1" dirty="0" smtClean="0">
                <a:latin typeface="Segoe Print" pitchFamily="2" charset="0"/>
              </a:rPr>
              <a:t> </a:t>
            </a:r>
            <a:r>
              <a:rPr lang="ru-RU" sz="1400" b="1" dirty="0" err="1" smtClean="0">
                <a:latin typeface="Segoe Print" pitchFamily="2" charset="0"/>
              </a:rPr>
              <a:t>копитом</a:t>
            </a:r>
            <a:r>
              <a:rPr lang="ru-RU" sz="1400" b="1" dirty="0" smtClean="0">
                <a:latin typeface="Segoe Print" pitchFamily="2" charset="0"/>
              </a:rPr>
              <a:t>»</a:t>
            </a:r>
            <a:r>
              <a:rPr lang="ru-RU" sz="1400" dirty="0" smtClean="0">
                <a:latin typeface="Segoe Print" pitchFamily="2" charset="0"/>
              </a:rPr>
              <a:t>, </a:t>
            </a:r>
            <a:r>
              <a:rPr lang="ru-RU" sz="1400" b="1" dirty="0" smtClean="0">
                <a:latin typeface="Segoe Print" pitchFamily="2" charset="0"/>
              </a:rPr>
              <a:t>«</a:t>
            </a:r>
            <a:r>
              <a:rPr lang="ru-RU" sz="1400" b="1" dirty="0" err="1" smtClean="0">
                <a:latin typeface="Segoe Print" pitchFamily="2" charset="0"/>
              </a:rPr>
              <a:t>Син</a:t>
            </a:r>
            <a:r>
              <a:rPr lang="ru-RU" sz="1400" b="1" dirty="0" smtClean="0">
                <a:latin typeface="Segoe Print" pitchFamily="2" charset="0"/>
              </a:rPr>
              <a:t> В.»</a:t>
            </a:r>
            <a:r>
              <a:rPr lang="ru-RU" sz="1400" dirty="0" smtClean="0">
                <a:latin typeface="Segoe Print" pitchFamily="2" charset="0"/>
              </a:rPr>
              <a:t>, </a:t>
            </a:r>
            <a:r>
              <a:rPr lang="ru-RU" sz="1400" b="1" dirty="0" smtClean="0">
                <a:latin typeface="Segoe Print" pitchFamily="2" charset="0"/>
              </a:rPr>
              <a:t>«Гастроль»</a:t>
            </a:r>
            <a:r>
              <a:rPr lang="ru-RU" sz="1400" dirty="0" smtClean="0">
                <a:latin typeface="Segoe Print" pitchFamily="2" charset="0"/>
              </a:rPr>
              <a:t>. Перша </a:t>
            </a:r>
            <a:r>
              <a:rPr lang="ru-RU" sz="1400" dirty="0" err="1" smtClean="0">
                <a:latin typeface="Segoe Print" pitchFamily="2" charset="0"/>
              </a:rPr>
              <a:t>редакція</a:t>
            </a:r>
            <a:r>
              <a:rPr lang="ru-RU" sz="1400" dirty="0" smtClean="0">
                <a:latin typeface="Segoe Print" pitchFamily="2" charset="0"/>
              </a:rPr>
              <a:t> «</a:t>
            </a:r>
            <a:r>
              <a:rPr lang="ru-RU" sz="1400" dirty="0" err="1" smtClean="0">
                <a:latin typeface="Segoe Print" pitchFamily="2" charset="0"/>
              </a:rPr>
              <a:t>Майстра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і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Маргарити</a:t>
            </a:r>
            <a:r>
              <a:rPr lang="ru-RU" sz="1400" dirty="0" smtClean="0">
                <a:latin typeface="Segoe Print" pitchFamily="2" charset="0"/>
              </a:rPr>
              <a:t>» </a:t>
            </a:r>
            <a:r>
              <a:rPr lang="ru-RU" sz="1400" dirty="0" err="1" smtClean="0">
                <a:latin typeface="Segoe Print" pitchFamily="2" charset="0"/>
              </a:rPr>
              <a:t>була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знищена</a:t>
            </a:r>
            <a:r>
              <a:rPr lang="ru-RU" sz="1400" dirty="0" smtClean="0">
                <a:latin typeface="Segoe Print" pitchFamily="2" charset="0"/>
              </a:rPr>
              <a:t> автором </a:t>
            </a:r>
            <a:r>
              <a:rPr lang="ru-RU" sz="1400" dirty="0" smtClean="0">
                <a:latin typeface="Segoe Print" pitchFamily="2" charset="0"/>
                <a:hlinkClick r:id="rId4" action="ppaction://hlinkfile" tooltip="18 березня"/>
              </a:rPr>
              <a:t>18 </a:t>
            </a:r>
            <a:r>
              <a:rPr lang="ru-RU" sz="1400" dirty="0" err="1" smtClean="0">
                <a:latin typeface="Segoe Print" pitchFamily="2" charset="0"/>
                <a:hlinkClick r:id="rId4" action="ppaction://hlinkfile" tooltip="18 березня"/>
              </a:rPr>
              <a:t>березня</a:t>
            </a:r>
            <a:r>
              <a:rPr lang="ru-RU" sz="1400" dirty="0" smtClean="0">
                <a:latin typeface="Segoe Print" pitchFamily="2" charset="0"/>
              </a:rPr>
              <a:t> </a:t>
            </a:r>
            <a:r>
              <a:rPr lang="ru-RU" sz="1400" dirty="0" smtClean="0">
                <a:latin typeface="Segoe Print" pitchFamily="2" charset="0"/>
                <a:hlinkClick r:id="rId5" action="ppaction://hlinkfile" tooltip="1930"/>
              </a:rPr>
              <a:t>1930</a:t>
            </a:r>
            <a:r>
              <a:rPr lang="ru-RU" sz="1400" dirty="0" smtClean="0">
                <a:latin typeface="Segoe Print" pitchFamily="2" charset="0"/>
              </a:rPr>
              <a:t> р. </a:t>
            </a:r>
            <a:r>
              <a:rPr lang="ru-RU" sz="1400" dirty="0" err="1" smtClean="0">
                <a:latin typeface="Segoe Print" pitchFamily="2" charset="0"/>
              </a:rPr>
              <a:t>після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отримання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звістки</a:t>
            </a:r>
            <a:r>
              <a:rPr lang="ru-RU" sz="1400" dirty="0" smtClean="0">
                <a:latin typeface="Segoe Print" pitchFamily="2" charset="0"/>
              </a:rPr>
              <a:t> про </a:t>
            </a:r>
            <a:r>
              <a:rPr lang="ru-RU" sz="1400" dirty="0" err="1" smtClean="0">
                <a:latin typeface="Segoe Print" pitchFamily="2" charset="0"/>
              </a:rPr>
              <a:t>заборону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п'єси</a:t>
            </a:r>
            <a:r>
              <a:rPr lang="ru-RU" sz="1400" dirty="0" smtClean="0">
                <a:latin typeface="Segoe Print" pitchFamily="2" charset="0"/>
              </a:rPr>
              <a:t> </a:t>
            </a:r>
            <a:r>
              <a:rPr lang="ru-RU" sz="1400" dirty="0" smtClean="0">
                <a:latin typeface="Segoe Print" pitchFamily="2" charset="0"/>
                <a:hlinkClick r:id="rId6" action="ppaction://hlinkfile" tooltip="Кабала святенників (ще не написана)"/>
              </a:rPr>
              <a:t>«Кабала </a:t>
            </a:r>
            <a:r>
              <a:rPr lang="ru-RU" sz="1400" dirty="0" err="1" smtClean="0">
                <a:latin typeface="Segoe Print" pitchFamily="2" charset="0"/>
                <a:hlinkClick r:id="rId6" action="ppaction://hlinkfile" tooltip="Кабала святенників (ще не написана)"/>
              </a:rPr>
              <a:t>святенників</a:t>
            </a:r>
            <a:r>
              <a:rPr lang="ru-RU" sz="1400" dirty="0" smtClean="0">
                <a:latin typeface="Segoe Print" pitchFamily="2" charset="0"/>
                <a:hlinkClick r:id="rId6" action="ppaction://hlinkfile" tooltip="Кабала святенників (ще не написана)"/>
              </a:rPr>
              <a:t>»</a:t>
            </a:r>
            <a:r>
              <a:rPr lang="ru-RU" sz="1400" dirty="0" smtClean="0">
                <a:latin typeface="Segoe Print" pitchFamily="2" charset="0"/>
              </a:rPr>
              <a:t>. Про </a:t>
            </a:r>
            <a:r>
              <a:rPr lang="ru-RU" sz="1400" dirty="0" err="1" smtClean="0">
                <a:latin typeface="Segoe Print" pitchFamily="2" charset="0"/>
              </a:rPr>
              <a:t>це</a:t>
            </a:r>
            <a:r>
              <a:rPr lang="ru-RU" sz="1400" dirty="0" smtClean="0">
                <a:latin typeface="Segoe Print" pitchFamily="2" charset="0"/>
              </a:rPr>
              <a:t> Булгаков </a:t>
            </a:r>
            <a:r>
              <a:rPr lang="ru-RU" sz="1400" dirty="0" err="1" smtClean="0">
                <a:latin typeface="Segoe Print" pitchFamily="2" charset="0"/>
              </a:rPr>
              <a:t>повідомив</a:t>
            </a:r>
            <a:r>
              <a:rPr lang="ru-RU" sz="1400" dirty="0" smtClean="0">
                <a:latin typeface="Segoe Print" pitchFamily="2" charset="0"/>
              </a:rPr>
              <a:t> в </a:t>
            </a:r>
            <a:r>
              <a:rPr lang="ru-RU" sz="1400" dirty="0" err="1" smtClean="0">
                <a:latin typeface="Segoe Print" pitchFamily="2" charset="0"/>
              </a:rPr>
              <a:t>листі</a:t>
            </a:r>
            <a:r>
              <a:rPr lang="ru-RU" sz="1400" dirty="0" smtClean="0">
                <a:latin typeface="Segoe Print" pitchFamily="2" charset="0"/>
              </a:rPr>
              <a:t> до </a:t>
            </a:r>
            <a:r>
              <a:rPr lang="ru-RU" sz="1400" dirty="0" err="1" smtClean="0">
                <a:latin typeface="Segoe Print" pitchFamily="2" charset="0"/>
              </a:rPr>
              <a:t>влади</a:t>
            </a:r>
            <a:r>
              <a:rPr lang="ru-RU" sz="1400" dirty="0" smtClean="0">
                <a:latin typeface="Segoe Print" pitchFamily="2" charset="0"/>
              </a:rPr>
              <a:t>: «І </a:t>
            </a:r>
            <a:r>
              <a:rPr lang="ru-RU" sz="1400" dirty="0" err="1" smtClean="0">
                <a:latin typeface="Segoe Print" pitchFamily="2" charset="0"/>
              </a:rPr>
              <a:t>особисто</a:t>
            </a:r>
            <a:r>
              <a:rPr lang="ru-RU" sz="1400" dirty="0" smtClean="0">
                <a:latin typeface="Segoe Print" pitchFamily="2" charset="0"/>
              </a:rPr>
              <a:t> я, </a:t>
            </a:r>
            <a:r>
              <a:rPr lang="ru-RU" sz="1400" dirty="0" err="1" smtClean="0">
                <a:latin typeface="Segoe Print" pitchFamily="2" charset="0"/>
              </a:rPr>
              <a:t>своїми</a:t>
            </a:r>
            <a:r>
              <a:rPr lang="ru-RU" sz="1400" dirty="0" smtClean="0">
                <a:latin typeface="Segoe Print" pitchFamily="2" charset="0"/>
              </a:rPr>
              <a:t> руками, кинув в </a:t>
            </a:r>
            <a:r>
              <a:rPr lang="ru-RU" sz="1400" dirty="0" err="1" smtClean="0">
                <a:latin typeface="Segoe Print" pitchFamily="2" charset="0"/>
              </a:rPr>
              <a:t>піч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чернетку</a:t>
            </a:r>
            <a:r>
              <a:rPr lang="ru-RU" sz="1400" dirty="0" smtClean="0">
                <a:latin typeface="Segoe Print" pitchFamily="2" charset="0"/>
              </a:rPr>
              <a:t> роману про </a:t>
            </a:r>
            <a:r>
              <a:rPr lang="ru-RU" sz="1400" dirty="0" err="1" smtClean="0">
                <a:latin typeface="Segoe Print" pitchFamily="2" charset="0"/>
              </a:rPr>
              <a:t>диявола</a:t>
            </a:r>
            <a:r>
              <a:rPr lang="ru-RU" sz="1400" dirty="0" smtClean="0">
                <a:latin typeface="Segoe Print" pitchFamily="2" charset="0"/>
              </a:rPr>
              <a:t>.».</a:t>
            </a:r>
          </a:p>
          <a:p>
            <a:r>
              <a:rPr lang="ru-RU" sz="1400" dirty="0" smtClean="0">
                <a:latin typeface="Segoe Print" pitchFamily="2" charset="0"/>
              </a:rPr>
              <a:t>Робота над «</a:t>
            </a:r>
            <a:r>
              <a:rPr lang="ru-RU" sz="1400" dirty="0" err="1" smtClean="0">
                <a:latin typeface="Segoe Print" pitchFamily="2" charset="0"/>
              </a:rPr>
              <a:t>Майстром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і</a:t>
            </a:r>
            <a:r>
              <a:rPr lang="ru-RU" sz="1400" dirty="0" smtClean="0">
                <a:latin typeface="Segoe Print" pitchFamily="2" charset="0"/>
              </a:rPr>
              <a:t> Маргаритою» </a:t>
            </a:r>
            <a:r>
              <a:rPr lang="ru-RU" sz="1400" dirty="0" err="1" smtClean="0">
                <a:latin typeface="Segoe Print" pitchFamily="2" charset="0"/>
              </a:rPr>
              <a:t>поновилася</a:t>
            </a:r>
            <a:r>
              <a:rPr lang="ru-RU" sz="1400" dirty="0" smtClean="0">
                <a:latin typeface="Segoe Print" pitchFamily="2" charset="0"/>
              </a:rPr>
              <a:t> в </a:t>
            </a:r>
            <a:r>
              <a:rPr lang="ru-RU" sz="1400" dirty="0" smtClean="0">
                <a:latin typeface="Segoe Print" pitchFamily="2" charset="0"/>
                <a:hlinkClick r:id="rId7" action="ppaction://hlinkfile" tooltip="1931"/>
              </a:rPr>
              <a:t>1931</a:t>
            </a:r>
            <a:r>
              <a:rPr lang="ru-RU" sz="1400" dirty="0" smtClean="0">
                <a:latin typeface="Segoe Print" pitchFamily="2" charset="0"/>
              </a:rPr>
              <a:t> р. До роману </a:t>
            </a:r>
            <a:r>
              <a:rPr lang="ru-RU" sz="1400" dirty="0" err="1" smtClean="0">
                <a:latin typeface="Segoe Print" pitchFamily="2" charset="0"/>
              </a:rPr>
              <a:t>були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зроблені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чорнові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нариси</a:t>
            </a:r>
            <a:r>
              <a:rPr lang="ru-RU" sz="1400" dirty="0" smtClean="0">
                <a:latin typeface="Segoe Print" pitchFamily="2" charset="0"/>
              </a:rPr>
              <a:t>, </a:t>
            </a:r>
            <a:r>
              <a:rPr lang="ru-RU" sz="1400" dirty="0" err="1" smtClean="0">
                <a:latin typeface="Segoe Print" pitchFamily="2" charset="0"/>
              </a:rPr>
              <a:t>причому</a:t>
            </a:r>
            <a:r>
              <a:rPr lang="ru-RU" sz="1400" dirty="0" smtClean="0">
                <a:latin typeface="Segoe Print" pitchFamily="2" charset="0"/>
              </a:rPr>
              <a:t> тут </a:t>
            </a:r>
            <a:r>
              <a:rPr lang="ru-RU" sz="1400" dirty="0" err="1" smtClean="0">
                <a:latin typeface="Segoe Print" pitchFamily="2" charset="0"/>
              </a:rPr>
              <a:t>вже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фігурували</a:t>
            </a:r>
            <a:r>
              <a:rPr lang="ru-RU" sz="1400" dirty="0" smtClean="0">
                <a:latin typeface="Segoe Print" pitchFamily="2" charset="0"/>
              </a:rPr>
              <a:t> Маргарита </a:t>
            </a:r>
            <a:r>
              <a:rPr lang="ru-RU" sz="1400" dirty="0" err="1" smtClean="0">
                <a:latin typeface="Segoe Print" pitchFamily="2" charset="0"/>
              </a:rPr>
              <a:t>і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її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тоді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безіменний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супутник</a:t>
            </a:r>
            <a:r>
              <a:rPr lang="ru-RU" sz="1400" dirty="0" smtClean="0">
                <a:latin typeface="Segoe Print" pitchFamily="2" charset="0"/>
              </a:rPr>
              <a:t> — </a:t>
            </a:r>
            <a:r>
              <a:rPr lang="ru-RU" sz="1400" dirty="0" err="1" smtClean="0">
                <a:latin typeface="Segoe Print" pitchFamily="2" charset="0"/>
              </a:rPr>
              <a:t>майбутній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Майстер</a:t>
            </a:r>
            <a:r>
              <a:rPr lang="ru-RU" sz="1400" dirty="0" smtClean="0">
                <a:latin typeface="Segoe Print" pitchFamily="2" charset="0"/>
              </a:rPr>
              <a:t>, а </a:t>
            </a:r>
            <a:r>
              <a:rPr lang="ru-RU" sz="1400" dirty="0" err="1" smtClean="0">
                <a:latin typeface="Segoe Print" pitchFamily="2" charset="0"/>
                <a:hlinkClick r:id="rId8" action="ppaction://hlinkfile" tooltip="Воланд"/>
              </a:rPr>
              <a:t>Воланд</a:t>
            </a:r>
            <a:r>
              <a:rPr lang="ru-RU" sz="1400" dirty="0" smtClean="0">
                <a:latin typeface="Segoe Print" pitchFamily="2" charset="0"/>
              </a:rPr>
              <a:t> </a:t>
            </a:r>
            <a:r>
              <a:rPr lang="ru-RU" sz="1400" dirty="0" err="1" smtClean="0">
                <a:latin typeface="Segoe Print" pitchFamily="2" charset="0"/>
              </a:rPr>
              <a:t>набув</a:t>
            </a:r>
            <a:r>
              <a:rPr lang="ru-RU" sz="1400" dirty="0" smtClean="0">
                <a:latin typeface="Segoe Print" pitchFamily="2" charset="0"/>
              </a:rPr>
              <a:t> </a:t>
            </a:r>
            <a:r>
              <a:rPr lang="ru-RU" sz="1400" dirty="0" err="1" smtClean="0">
                <a:latin typeface="Segoe Print" pitchFamily="2" charset="0"/>
              </a:rPr>
              <a:t>свого</a:t>
            </a:r>
            <a:r>
              <a:rPr lang="ru-RU" sz="1400" dirty="0" smtClean="0">
                <a:latin typeface="Segoe Print" pitchFamily="2" charset="0"/>
              </a:rPr>
              <a:t> </a:t>
            </a:r>
            <a:r>
              <a:rPr lang="ru-RU" sz="1400" dirty="0" smtClean="0">
                <a:latin typeface="Segoe Print" pitchFamily="2" charset="0"/>
                <a:hlinkClick r:id="rId9" action="ppaction://hlinkfile" tooltip="Свита Воланда (ще не написана)"/>
              </a:rPr>
              <a:t>буйного почту</a:t>
            </a:r>
            <a:r>
              <a:rPr lang="ru-RU" sz="1400" dirty="0" smtClean="0">
                <a:latin typeface="Segoe Print" pitchFamily="2" charset="0"/>
              </a:rPr>
              <a:t>.</a:t>
            </a:r>
            <a:endParaRPr lang="ru-RU" sz="1400" dirty="0">
              <a:latin typeface="Segoe Prin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000108"/>
            <a:ext cx="2618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Segoe Print" pitchFamily="2" charset="0"/>
              </a:rPr>
              <a:t>Друга </a:t>
            </a:r>
            <a:r>
              <a:rPr lang="ru-RU" sz="2400" b="1" dirty="0" err="1" smtClean="0">
                <a:latin typeface="Segoe Print" pitchFamily="2" charset="0"/>
              </a:rPr>
              <a:t>редакція</a:t>
            </a:r>
            <a:endParaRPr lang="ru-RU" sz="2400" b="1" dirty="0"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1571612"/>
            <a:ext cx="35718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Print" pitchFamily="2" charset="0"/>
              </a:rPr>
              <a:t>Друга </a:t>
            </a:r>
            <a:r>
              <a:rPr lang="ru-RU" dirty="0" err="1" smtClean="0">
                <a:latin typeface="Segoe Print" pitchFamily="2" charset="0"/>
              </a:rPr>
              <a:t>редакція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писалася</a:t>
            </a:r>
            <a:r>
              <a:rPr lang="ru-RU" dirty="0" smtClean="0">
                <a:latin typeface="Segoe Print" pitchFamily="2" charset="0"/>
              </a:rPr>
              <a:t> автором до </a:t>
            </a:r>
            <a:r>
              <a:rPr lang="ru-RU" dirty="0" smtClean="0">
                <a:latin typeface="Segoe Print" pitchFamily="2" charset="0"/>
                <a:hlinkClick r:id="rId10" action="ppaction://hlinkfile" tooltip="1936"/>
              </a:rPr>
              <a:t>1936</a:t>
            </a:r>
            <a:r>
              <a:rPr lang="ru-RU" dirty="0" smtClean="0">
                <a:latin typeface="Segoe Print" pitchFamily="2" charset="0"/>
              </a:rPr>
              <a:t> р.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мала </a:t>
            </a:r>
            <a:r>
              <a:rPr lang="ru-RU" dirty="0" err="1" smtClean="0">
                <a:latin typeface="Segoe Print" pitchFamily="2" charset="0"/>
              </a:rPr>
              <a:t>підзаголовок</a:t>
            </a:r>
            <a:r>
              <a:rPr lang="ru-RU" dirty="0" smtClean="0">
                <a:latin typeface="Segoe Print" pitchFamily="2" charset="0"/>
              </a:rPr>
              <a:t> «</a:t>
            </a:r>
            <a:r>
              <a:rPr lang="ru-RU" dirty="0" err="1" smtClean="0">
                <a:latin typeface="Segoe Print" pitchFamily="2" charset="0"/>
              </a:rPr>
              <a:t>Фантастичний</a:t>
            </a:r>
            <a:r>
              <a:rPr lang="ru-RU" dirty="0" smtClean="0">
                <a:latin typeface="Segoe Print" pitchFamily="2" charset="0"/>
              </a:rPr>
              <a:t> роман» та </a:t>
            </a:r>
            <a:r>
              <a:rPr lang="ru-RU" dirty="0" err="1" smtClean="0">
                <a:latin typeface="Segoe Print" pitchFamily="2" charset="0"/>
              </a:rPr>
              <a:t>варіанти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назв</a:t>
            </a:r>
            <a:r>
              <a:rPr lang="ru-RU" dirty="0" smtClean="0">
                <a:latin typeface="Segoe Print" pitchFamily="2" charset="0"/>
              </a:rPr>
              <a:t> «Великий канцлер», «Сатана», «Ось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я», «</a:t>
            </a:r>
            <a:r>
              <a:rPr lang="ru-RU" dirty="0" err="1" smtClean="0">
                <a:latin typeface="Segoe Print" pitchFamily="2" charset="0"/>
              </a:rPr>
              <a:t>Чорний</a:t>
            </a:r>
            <a:r>
              <a:rPr lang="ru-RU" dirty="0" smtClean="0">
                <a:latin typeface="Segoe Print" pitchFamily="2" charset="0"/>
              </a:rPr>
              <a:t> маг», «</a:t>
            </a:r>
            <a:r>
              <a:rPr lang="ru-RU" dirty="0" err="1" smtClean="0">
                <a:latin typeface="Segoe Print" pitchFamily="2" charset="0"/>
              </a:rPr>
              <a:t>Копито</a:t>
            </a:r>
            <a:r>
              <a:rPr lang="ru-RU" dirty="0" smtClean="0">
                <a:latin typeface="Segoe Print" pitchFamily="2" charset="0"/>
              </a:rPr>
              <a:t> консультанта».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135729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Segoe Print" pitchFamily="2" charset="0"/>
              </a:rPr>
              <a:t>Третя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редакція</a:t>
            </a:r>
            <a:r>
              <a:rPr lang="ru-RU" sz="2400" dirty="0" smtClean="0">
                <a:latin typeface="Segoe Print" pitchFamily="2" charset="0"/>
              </a:rPr>
              <a:t>, почата в </a:t>
            </a:r>
            <a:r>
              <a:rPr lang="ru-RU" sz="2400" dirty="0" err="1" smtClean="0">
                <a:latin typeface="Segoe Print" pitchFamily="2" charset="0"/>
              </a:rPr>
              <a:t>другій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половині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ru-RU" sz="2400" dirty="0" smtClean="0">
                <a:latin typeface="Segoe Print" pitchFamily="2" charset="0"/>
                <a:hlinkClick r:id="rId2" action="ppaction://hlinkfile" tooltip="1936"/>
              </a:rPr>
              <a:t>1936</a:t>
            </a:r>
            <a:r>
              <a:rPr lang="ru-RU" sz="2400" dirty="0" smtClean="0">
                <a:latin typeface="Segoe Print" pitchFamily="2" charset="0"/>
              </a:rPr>
              <a:t> р., </a:t>
            </a:r>
            <a:r>
              <a:rPr lang="ru-RU" sz="2400" dirty="0" err="1" smtClean="0">
                <a:latin typeface="Segoe Print" pitchFamily="2" charset="0"/>
              </a:rPr>
              <a:t>спочатку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називалася</a:t>
            </a:r>
            <a:r>
              <a:rPr lang="ru-RU" sz="2400" dirty="0" smtClean="0">
                <a:latin typeface="Segoe Print" pitchFamily="2" charset="0"/>
              </a:rPr>
              <a:t> «Князь </a:t>
            </a:r>
            <a:r>
              <a:rPr lang="ru-RU" sz="2400" dirty="0" err="1" smtClean="0">
                <a:latin typeface="Segoe Print" pitchFamily="2" charset="0"/>
              </a:rPr>
              <a:t>темряви</a:t>
            </a:r>
            <a:r>
              <a:rPr lang="ru-RU" sz="2400" dirty="0" smtClean="0">
                <a:latin typeface="Segoe Print" pitchFamily="2" charset="0"/>
              </a:rPr>
              <a:t>», </a:t>
            </a:r>
            <a:r>
              <a:rPr lang="ru-RU" sz="2400" dirty="0" err="1" smtClean="0">
                <a:latin typeface="Segoe Print" pitchFamily="2" charset="0"/>
              </a:rPr>
              <a:t>але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вже</a:t>
            </a:r>
            <a:r>
              <a:rPr lang="ru-RU" sz="2400" dirty="0" smtClean="0">
                <a:latin typeface="Segoe Print" pitchFamily="2" charset="0"/>
              </a:rPr>
              <a:t> в </a:t>
            </a:r>
            <a:r>
              <a:rPr lang="ru-RU" sz="2400" dirty="0" smtClean="0">
                <a:latin typeface="Segoe Print" pitchFamily="2" charset="0"/>
                <a:hlinkClick r:id="rId3" action="ppaction://hlinkfile" tooltip="1937"/>
              </a:rPr>
              <a:t>1937</a:t>
            </a:r>
            <a:r>
              <a:rPr lang="ru-RU" sz="2400" dirty="0" smtClean="0">
                <a:latin typeface="Segoe Print" pitchFamily="2" charset="0"/>
              </a:rPr>
              <a:t> р. </a:t>
            </a:r>
            <a:r>
              <a:rPr lang="ru-RU" sz="2400" dirty="0" err="1" smtClean="0">
                <a:latin typeface="Segoe Print" pitchFamily="2" charset="0"/>
              </a:rPr>
              <a:t>з'явився</a:t>
            </a:r>
            <a:r>
              <a:rPr lang="ru-RU" sz="2400" dirty="0" smtClean="0">
                <a:latin typeface="Segoe Print" pitchFamily="2" charset="0"/>
              </a:rPr>
              <a:t> добре </a:t>
            </a:r>
            <a:r>
              <a:rPr lang="ru-RU" sz="2400" dirty="0" err="1" smtClean="0">
                <a:latin typeface="Segoe Print" pitchFamily="2" charset="0"/>
              </a:rPr>
              <a:t>відомий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тепер</a:t>
            </a:r>
            <a:r>
              <a:rPr lang="ru-RU" sz="2400" dirty="0" smtClean="0">
                <a:latin typeface="Segoe Print" pitchFamily="2" charset="0"/>
              </a:rPr>
              <a:t> заголовок «</a:t>
            </a:r>
            <a:r>
              <a:rPr lang="ru-RU" sz="2400" dirty="0" err="1" smtClean="0">
                <a:latin typeface="Segoe Print" pitchFamily="2" charset="0"/>
              </a:rPr>
              <a:t>Майстер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Маргарита». </a:t>
            </a:r>
            <a:r>
              <a:rPr lang="ru-RU" sz="2400" dirty="0" err="1" smtClean="0">
                <a:latin typeface="Segoe Print" pitchFamily="2" charset="0"/>
              </a:rPr>
              <a:t>У</a:t>
            </a:r>
            <a:r>
              <a:rPr lang="ru-RU" sz="2400" dirty="0" err="1" smtClean="0">
                <a:latin typeface="Segoe Print" pitchFamily="2" charset="0"/>
                <a:hlinkClick r:id="rId4" action="ppaction://hlinkfile" tooltip="Травень"/>
              </a:rPr>
              <a:t>травні</a:t>
            </a:r>
            <a:r>
              <a:rPr lang="ru-RU" sz="2400" dirty="0" smtClean="0">
                <a:latin typeface="Segoe Print" pitchFamily="2" charset="0"/>
              </a:rPr>
              <a:t> — </a:t>
            </a:r>
            <a:r>
              <a:rPr lang="ru-RU" sz="2400" dirty="0" err="1" smtClean="0">
                <a:latin typeface="Segoe Print" pitchFamily="2" charset="0"/>
                <a:hlinkClick r:id="rId5" action="ppaction://hlinkfile" tooltip="Червень"/>
              </a:rPr>
              <a:t>червні</a:t>
            </a:r>
            <a:r>
              <a:rPr lang="ru-RU" sz="2400" dirty="0" smtClean="0">
                <a:latin typeface="Segoe Print" pitchFamily="2" charset="0"/>
              </a:rPr>
              <a:t> </a:t>
            </a:r>
            <a:r>
              <a:rPr lang="ru-RU" sz="2400" dirty="0" smtClean="0">
                <a:latin typeface="Segoe Print" pitchFamily="2" charset="0"/>
                <a:hlinkClick r:id="rId6" action="ppaction://hlinkfile" tooltip="1938"/>
              </a:rPr>
              <a:t>1938</a:t>
            </a:r>
            <a:r>
              <a:rPr lang="ru-RU" sz="2400" dirty="0" smtClean="0">
                <a:latin typeface="Segoe Print" pitchFamily="2" charset="0"/>
              </a:rPr>
              <a:t> р. </a:t>
            </a:r>
            <a:r>
              <a:rPr lang="ru-RU" sz="2400" dirty="0" err="1" smtClean="0">
                <a:latin typeface="Segoe Print" pitchFamily="2" charset="0"/>
              </a:rPr>
              <a:t>повний</a:t>
            </a:r>
            <a:r>
              <a:rPr lang="ru-RU" sz="2400" dirty="0" smtClean="0">
                <a:latin typeface="Segoe Print" pitchFamily="2" charset="0"/>
              </a:rPr>
              <a:t> текст </a:t>
            </a:r>
            <a:r>
              <a:rPr lang="ru-RU" sz="2400" dirty="0" err="1" smtClean="0">
                <a:latin typeface="Segoe Print" pitchFamily="2" charset="0"/>
              </a:rPr>
              <a:t>вперше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був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передрукований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Авторська</a:t>
            </a:r>
            <a:r>
              <a:rPr lang="ru-RU" sz="2400" dirty="0" smtClean="0">
                <a:latin typeface="Segoe Print" pitchFamily="2" charset="0"/>
              </a:rPr>
              <a:t> правка </a:t>
            </a:r>
            <a:r>
              <a:rPr lang="ru-RU" sz="2400" dirty="0" err="1" smtClean="0">
                <a:latin typeface="Segoe Print" pitchFamily="2" charset="0"/>
              </a:rPr>
              <a:t>тривала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майже</a:t>
            </a:r>
            <a:r>
              <a:rPr lang="ru-RU" sz="2400" dirty="0" smtClean="0">
                <a:latin typeface="Segoe Print" pitchFamily="2" charset="0"/>
              </a:rPr>
              <a:t> до </a:t>
            </a:r>
            <a:r>
              <a:rPr lang="ru-RU" sz="2400" dirty="0" err="1" smtClean="0">
                <a:latin typeface="Segoe Print" pitchFamily="2" charset="0"/>
              </a:rPr>
              <a:t>самої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смерті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письменника</a:t>
            </a:r>
            <a:r>
              <a:rPr lang="ru-RU" sz="2400" dirty="0" smtClean="0">
                <a:latin typeface="Segoe Print" pitchFamily="2" charset="0"/>
              </a:rPr>
              <a:t>, Булгаков </a:t>
            </a:r>
            <a:r>
              <a:rPr lang="ru-RU" sz="2400" dirty="0" err="1" smtClean="0">
                <a:latin typeface="Segoe Print" pitchFamily="2" charset="0"/>
              </a:rPr>
              <a:t>припинив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її</a:t>
            </a:r>
            <a:r>
              <a:rPr lang="ru-RU" sz="2400" dirty="0" smtClean="0">
                <a:latin typeface="Segoe Print" pitchFamily="2" charset="0"/>
              </a:rPr>
              <a:t> на </a:t>
            </a:r>
            <a:r>
              <a:rPr lang="ru-RU" sz="2400" dirty="0" err="1" smtClean="0">
                <a:latin typeface="Segoe Print" pitchFamily="2" charset="0"/>
              </a:rPr>
              <a:t>фразі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Маргарити</a:t>
            </a:r>
            <a:r>
              <a:rPr lang="ru-RU" sz="2400" dirty="0" smtClean="0">
                <a:latin typeface="Segoe Print" pitchFamily="2" charset="0"/>
              </a:rPr>
              <a:t>: «Так </a:t>
            </a:r>
            <a:r>
              <a:rPr lang="ru-RU" sz="2400" dirty="0" err="1" smtClean="0">
                <a:latin typeface="Segoe Print" pitchFamily="2" charset="0"/>
              </a:rPr>
              <a:t>це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отже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літератори</a:t>
            </a:r>
            <a:r>
              <a:rPr lang="ru-RU" sz="2400" dirty="0" smtClean="0">
                <a:latin typeface="Segoe Print" pitchFamily="2" charset="0"/>
              </a:rPr>
              <a:t> за </a:t>
            </a:r>
            <a:r>
              <a:rPr lang="ru-RU" sz="2400" dirty="0" err="1" smtClean="0">
                <a:latin typeface="Segoe Print" pitchFamily="2" charset="0"/>
              </a:rPr>
              <a:t>труною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йдуть</a:t>
            </a:r>
            <a:r>
              <a:rPr lang="ru-RU" sz="2400" dirty="0" smtClean="0">
                <a:latin typeface="Segoe Print" pitchFamily="2" charset="0"/>
              </a:rPr>
              <a:t>?».</a:t>
            </a:r>
            <a:endParaRPr lang="ru-RU" sz="2400" dirty="0">
              <a:latin typeface="Segoe Prin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7166"/>
            <a:ext cx="3483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atin typeface="Segoe Print" pitchFamily="2" charset="0"/>
              </a:rPr>
              <a:t>Третя</a:t>
            </a:r>
            <a:r>
              <a:rPr lang="ru-RU" sz="3200" b="1" dirty="0" smtClean="0">
                <a:latin typeface="Segoe Print" pitchFamily="2" charset="0"/>
              </a:rPr>
              <a:t> </a:t>
            </a:r>
            <a:r>
              <a:rPr lang="ru-RU" sz="3200" b="1" dirty="0" err="1" smtClean="0">
                <a:latin typeface="Segoe Print" pitchFamily="2" charset="0"/>
              </a:rPr>
              <a:t>редакція</a:t>
            </a:r>
            <a:endParaRPr lang="ru-RU" sz="3200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3240" y="357166"/>
            <a:ext cx="3366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Segoe Print" pitchFamily="2" charset="0"/>
              </a:rPr>
              <a:t>Історія</a:t>
            </a:r>
            <a:r>
              <a:rPr lang="ru-RU" b="1" dirty="0" smtClean="0">
                <a:latin typeface="Segoe Print" pitchFamily="2" charset="0"/>
              </a:rPr>
              <a:t> </a:t>
            </a:r>
            <a:r>
              <a:rPr lang="ru-RU" b="1" dirty="0" err="1" smtClean="0">
                <a:latin typeface="Segoe Print" pitchFamily="2" charset="0"/>
              </a:rPr>
              <a:t>публікацій</a:t>
            </a:r>
            <a:r>
              <a:rPr lang="ru-RU" b="1" dirty="0" smtClean="0">
                <a:latin typeface="Segoe Print" pitchFamily="2" charset="0"/>
              </a:rPr>
              <a:t> роману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857232"/>
            <a:ext cx="75724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Print" pitchFamily="2" charset="0"/>
              </a:rPr>
              <a:t>За </a:t>
            </a:r>
            <a:r>
              <a:rPr lang="ru-RU" dirty="0" err="1" smtClean="0">
                <a:latin typeface="Segoe Print" pitchFamily="2" charset="0"/>
              </a:rPr>
              <a:t>життя</a:t>
            </a:r>
            <a:r>
              <a:rPr lang="ru-RU" dirty="0" smtClean="0">
                <a:latin typeface="Segoe Print" pitchFamily="2" charset="0"/>
              </a:rPr>
              <a:t> автор читав у себе </a:t>
            </a:r>
            <a:r>
              <a:rPr lang="ru-RU" dirty="0" err="1" smtClean="0">
                <a:latin typeface="Segoe Print" pitchFamily="2" charset="0"/>
              </a:rPr>
              <a:t>вдома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окремі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епізоди</a:t>
            </a:r>
            <a:r>
              <a:rPr lang="ru-RU" dirty="0" smtClean="0">
                <a:latin typeface="Segoe Print" pitchFamily="2" charset="0"/>
              </a:rPr>
              <a:t> роману </a:t>
            </a:r>
            <a:r>
              <a:rPr lang="ru-RU" dirty="0" err="1" smtClean="0">
                <a:latin typeface="Segoe Print" pitchFamily="2" charset="0"/>
              </a:rPr>
              <a:t>близьким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друзям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Значно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пізніше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філолог</a:t>
            </a:r>
            <a:r>
              <a:rPr lang="ru-RU" dirty="0" smtClean="0">
                <a:latin typeface="Segoe Print" pitchFamily="2" charset="0"/>
              </a:rPr>
              <a:t> А. З. </a:t>
            </a:r>
            <a:r>
              <a:rPr lang="ru-RU" dirty="0" err="1" smtClean="0">
                <a:latin typeface="Segoe Print" pitchFamily="2" charset="0"/>
              </a:rPr>
              <a:t>Вуліс</a:t>
            </a:r>
            <a:r>
              <a:rPr lang="ru-RU" dirty="0" smtClean="0">
                <a:latin typeface="Segoe Print" pitchFamily="2" charset="0"/>
              </a:rPr>
              <a:t> писав роботу про </a:t>
            </a:r>
            <a:r>
              <a:rPr lang="ru-RU" dirty="0" err="1" smtClean="0">
                <a:latin typeface="Segoe Print" pitchFamily="2" charset="0"/>
              </a:rPr>
              <a:t>радянських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сатириків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пригадав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забутого</a:t>
            </a:r>
            <a:r>
              <a:rPr lang="ru-RU" dirty="0" smtClean="0">
                <a:latin typeface="Segoe Print" pitchFamily="2" charset="0"/>
              </a:rPr>
              <a:t> сатирика, автора «</a:t>
            </a:r>
            <a:r>
              <a:rPr lang="ru-RU" dirty="0" err="1" smtClean="0">
                <a:latin typeface="Segoe Print" pitchFamily="2" charset="0"/>
              </a:rPr>
              <a:t>Зойчиної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квартири</a:t>
            </a:r>
            <a:r>
              <a:rPr lang="ru-RU" dirty="0" smtClean="0">
                <a:latin typeface="Segoe Print" pitchFamily="2" charset="0"/>
              </a:rPr>
              <a:t>»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«Багрового острова». </a:t>
            </a:r>
            <a:r>
              <a:rPr lang="ru-RU" dirty="0" err="1" smtClean="0">
                <a:latin typeface="Segoe Print" pitchFamily="2" charset="0"/>
              </a:rPr>
              <a:t>Вуліс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дізнався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жива вдова </a:t>
            </a:r>
            <a:r>
              <a:rPr lang="ru-RU" dirty="0" err="1" smtClean="0">
                <a:latin typeface="Segoe Print" pitchFamily="2" charset="0"/>
              </a:rPr>
              <a:t>письменника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встановив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нею контакт. </a:t>
            </a:r>
            <a:r>
              <a:rPr lang="ru-RU" dirty="0" err="1" smtClean="0">
                <a:latin typeface="Segoe Print" pitchFamily="2" charset="0"/>
              </a:rPr>
              <a:t>Після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певного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періоду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недовір'я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Олена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Сергіївна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врешті</a:t>
            </a:r>
            <a:r>
              <a:rPr lang="ru-RU" dirty="0" smtClean="0">
                <a:latin typeface="Segoe Print" pitchFamily="2" charset="0"/>
              </a:rPr>
              <a:t> дала </a:t>
            </a:r>
            <a:r>
              <a:rPr lang="ru-RU" dirty="0" err="1" smtClean="0">
                <a:latin typeface="Segoe Print" pitchFamily="2" charset="0"/>
              </a:rPr>
              <a:t>почитати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рукопис</a:t>
            </a:r>
            <a:r>
              <a:rPr lang="ru-RU" dirty="0" smtClean="0">
                <a:latin typeface="Segoe Print" pitchFamily="2" charset="0"/>
              </a:rPr>
              <a:t> «</a:t>
            </a:r>
            <a:r>
              <a:rPr lang="ru-RU" dirty="0" err="1" smtClean="0">
                <a:latin typeface="Segoe Print" pitchFamily="2" charset="0"/>
              </a:rPr>
              <a:t>Майстра</a:t>
            </a:r>
            <a:r>
              <a:rPr lang="ru-RU" dirty="0" smtClean="0">
                <a:latin typeface="Segoe Print" pitchFamily="2" charset="0"/>
              </a:rPr>
              <a:t>». </a:t>
            </a:r>
            <a:r>
              <a:rPr lang="ru-RU" dirty="0" err="1" smtClean="0">
                <a:latin typeface="Segoe Print" pitchFamily="2" charset="0"/>
              </a:rPr>
              <a:t>Приголомшений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Вуліс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розповів</a:t>
            </a:r>
            <a:r>
              <a:rPr lang="ru-RU" dirty="0" smtClean="0">
                <a:latin typeface="Segoe Print" pitchFamily="2" charset="0"/>
              </a:rPr>
              <a:t> про </a:t>
            </a:r>
            <a:r>
              <a:rPr lang="ru-RU" dirty="0" err="1" smtClean="0">
                <a:latin typeface="Segoe Print" pitchFamily="2" charset="0"/>
              </a:rPr>
              <a:t>нього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багатьом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після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чого</a:t>
            </a:r>
            <a:r>
              <a:rPr lang="ru-RU" dirty="0" smtClean="0">
                <a:latin typeface="Segoe Print" pitchFamily="2" charset="0"/>
              </a:rPr>
              <a:t> по </a:t>
            </a:r>
            <a:r>
              <a:rPr lang="ru-RU" dirty="0" err="1" smtClean="0">
                <a:latin typeface="Segoe Print" pitchFamily="2" charset="0"/>
              </a:rPr>
              <a:t>літературній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Москві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пішли</a:t>
            </a:r>
            <a:r>
              <a:rPr lang="ru-RU" dirty="0" smtClean="0">
                <a:latin typeface="Segoe Print" pitchFamily="2" charset="0"/>
              </a:rPr>
              <a:t> чутки про великий роман. </a:t>
            </a:r>
            <a:r>
              <a:rPr lang="ru-RU" dirty="0" err="1" smtClean="0">
                <a:latin typeface="Segoe Print" pitchFamily="2" charset="0"/>
              </a:rPr>
              <a:t>Це</a:t>
            </a:r>
            <a:r>
              <a:rPr lang="ru-RU" dirty="0" smtClean="0">
                <a:latin typeface="Segoe Print" pitchFamily="2" charset="0"/>
              </a:rPr>
              <a:t> привело до </a:t>
            </a:r>
            <a:r>
              <a:rPr lang="ru-RU" dirty="0" err="1" smtClean="0">
                <a:latin typeface="Segoe Print" pitchFamily="2" charset="0"/>
              </a:rPr>
              <a:t>першої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публікації</a:t>
            </a:r>
            <a:r>
              <a:rPr lang="ru-RU" dirty="0" smtClean="0">
                <a:latin typeface="Segoe Print" pitchFamily="2" charset="0"/>
              </a:rPr>
              <a:t> в </a:t>
            </a:r>
            <a:r>
              <a:rPr lang="ru-RU" dirty="0" err="1" smtClean="0">
                <a:latin typeface="Segoe Print" pitchFamily="2" charset="0"/>
              </a:rPr>
              <a:t>журналі</a:t>
            </a:r>
            <a:r>
              <a:rPr lang="ru-RU" dirty="0" smtClean="0">
                <a:latin typeface="Segoe Print" pitchFamily="2" charset="0"/>
              </a:rPr>
              <a:t> «Москва» в </a:t>
            </a:r>
            <a:r>
              <a:rPr lang="ru-RU" dirty="0" smtClean="0">
                <a:latin typeface="Segoe Print" pitchFamily="2" charset="0"/>
                <a:hlinkClick r:id="rId2" action="ppaction://hlinkfile" tooltip="1966"/>
              </a:rPr>
              <a:t>1966</a:t>
            </a:r>
            <a:r>
              <a:rPr lang="ru-RU" dirty="0" smtClean="0">
                <a:latin typeface="Segoe Print" pitchFamily="2" charset="0"/>
              </a:rPr>
              <a:t> (тираж 150 тис. </a:t>
            </a:r>
            <a:r>
              <a:rPr lang="ru-RU" dirty="0" err="1" smtClean="0">
                <a:latin typeface="Segoe Print" pitchFamily="2" charset="0"/>
              </a:rPr>
              <a:t>примірників</a:t>
            </a:r>
            <a:r>
              <a:rPr lang="ru-RU" dirty="0" smtClean="0">
                <a:latin typeface="Segoe Print" pitchFamily="2" charset="0"/>
              </a:rPr>
              <a:t>). Там </a:t>
            </a:r>
            <a:r>
              <a:rPr lang="ru-RU" dirty="0" err="1" smtClean="0">
                <a:latin typeface="Segoe Print" pitchFamily="2" charset="0"/>
              </a:rPr>
              <a:t>були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дві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передмови</a:t>
            </a:r>
            <a:r>
              <a:rPr lang="ru-RU" dirty="0" smtClean="0">
                <a:latin typeface="Segoe Print" pitchFamily="2" charset="0"/>
              </a:rPr>
              <a:t>: </a:t>
            </a:r>
            <a:r>
              <a:rPr lang="ru-RU" dirty="0" err="1" smtClean="0">
                <a:latin typeface="Segoe Print" pitchFamily="2" charset="0"/>
              </a:rPr>
              <a:t>Костянтина</a:t>
            </a:r>
            <a:r>
              <a:rPr lang="ru-RU" dirty="0" smtClean="0">
                <a:latin typeface="Segoe Print" pitchFamily="2" charset="0"/>
              </a:rPr>
              <a:t> Симонова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Вуліса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Виправлений</a:t>
            </a:r>
            <a:r>
              <a:rPr lang="ru-RU" dirty="0" smtClean="0">
                <a:latin typeface="Segoe Print" pitchFamily="2" charset="0"/>
              </a:rPr>
              <a:t> текст роману </a:t>
            </a:r>
            <a:r>
              <a:rPr lang="ru-RU" dirty="0" err="1" smtClean="0">
                <a:latin typeface="Segoe Print" pitchFamily="2" charset="0"/>
              </a:rPr>
              <a:t>вийшов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окремим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виданням</a:t>
            </a:r>
            <a:r>
              <a:rPr lang="ru-RU" dirty="0" smtClean="0">
                <a:latin typeface="Segoe Print" pitchFamily="2" charset="0"/>
              </a:rPr>
              <a:t> в </a:t>
            </a:r>
            <a:r>
              <a:rPr lang="ru-RU" dirty="0" smtClean="0">
                <a:latin typeface="Segoe Print" pitchFamily="2" charset="0"/>
                <a:hlinkClick r:id="rId3" action="ppaction://hlinkfile" tooltip="1973"/>
              </a:rPr>
              <a:t>1973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</a:rPr>
              <a:t>році</a:t>
            </a:r>
            <a:r>
              <a:rPr lang="ru-RU" dirty="0" smtClean="0">
                <a:latin typeface="Segoe Print" pitchFamily="2" charset="0"/>
              </a:rPr>
              <a:t>, а </a:t>
            </a:r>
            <a:r>
              <a:rPr lang="ru-RU" dirty="0" err="1" smtClean="0">
                <a:latin typeface="Segoe Print" pitchFamily="2" charset="0"/>
              </a:rPr>
              <a:t>остаточний</a:t>
            </a:r>
            <a:r>
              <a:rPr lang="ru-RU" dirty="0" smtClean="0">
                <a:latin typeface="Segoe Print" pitchFamily="2" charset="0"/>
              </a:rPr>
              <a:t> текст </a:t>
            </a:r>
            <a:r>
              <a:rPr lang="ru-RU" dirty="0" err="1" smtClean="0">
                <a:latin typeface="Segoe Print" pitchFamily="2" charset="0"/>
              </a:rPr>
              <a:t>опублікований</a:t>
            </a:r>
            <a:r>
              <a:rPr lang="ru-RU" dirty="0" smtClean="0">
                <a:latin typeface="Segoe Print" pitchFamily="2" charset="0"/>
              </a:rPr>
              <a:t> в 2-му </a:t>
            </a:r>
            <a:r>
              <a:rPr lang="ru-RU" dirty="0" err="1" smtClean="0">
                <a:latin typeface="Segoe Print" pitchFamily="2" charset="0"/>
              </a:rPr>
              <a:t>томі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зібрання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творів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вийшов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smtClean="0">
                <a:latin typeface="Segoe Print" pitchFamily="2" charset="0"/>
                <a:hlinkClick r:id="rId4" action="ppaction://hlinkfile" tooltip="1989"/>
              </a:rPr>
              <a:t>1989</a:t>
            </a:r>
            <a:r>
              <a:rPr lang="ru-RU" dirty="0" smtClean="0">
                <a:latin typeface="Segoe Print" pitchFamily="2" charset="0"/>
              </a:rPr>
              <a:t> року.</a:t>
            </a:r>
            <a:r>
              <a:rPr lang="ru-RU" baseline="30000" dirty="0" smtClean="0">
                <a:latin typeface="Segoe Print" pitchFamily="2" charset="0"/>
                <a:hlinkClick r:id="" action="ppaction://hlinkfile"/>
              </a:rPr>
              <a:t>[2]</a:t>
            </a:r>
            <a:endParaRPr lang="ru-RU" dirty="0" smtClean="0">
              <a:latin typeface="Segoe Print" pitchFamily="2" charset="0"/>
            </a:endParaRPr>
          </a:p>
          <a:p>
            <a:r>
              <a:rPr lang="ru-RU" dirty="0" err="1" smtClean="0">
                <a:latin typeface="Segoe Print" pitchFamily="2" charset="0"/>
                <a:hlinkClick r:id="rId5" action="ppaction://hlinkfile" tooltip="Булгакознавство (ще не написана)"/>
              </a:rPr>
              <a:t>Булгакознавство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</a:rPr>
              <a:t>пропонує</a:t>
            </a:r>
            <a:r>
              <a:rPr lang="ru-RU" dirty="0" smtClean="0">
                <a:latin typeface="Segoe Print" pitchFamily="2" charset="0"/>
              </a:rPr>
              <a:t> три </a:t>
            </a:r>
            <a:r>
              <a:rPr lang="ru-RU" dirty="0" err="1" smtClean="0">
                <a:latin typeface="Segoe Print" pitchFamily="2" charset="0"/>
              </a:rPr>
              <a:t>концепції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прочитання</a:t>
            </a:r>
            <a:r>
              <a:rPr lang="ru-RU" dirty="0" smtClean="0">
                <a:latin typeface="Segoe Print" pitchFamily="2" charset="0"/>
              </a:rPr>
              <a:t> роману: </a:t>
            </a:r>
            <a:r>
              <a:rPr lang="ru-RU" dirty="0" err="1" smtClean="0">
                <a:latin typeface="Segoe Print" pitchFamily="2" charset="0"/>
              </a:rPr>
              <a:t>історико-соціальну</a:t>
            </a:r>
            <a:r>
              <a:rPr lang="ru-RU" dirty="0" smtClean="0">
                <a:latin typeface="Segoe Print" pitchFamily="2" charset="0"/>
              </a:rPr>
              <a:t> (В. Я. Лакшин), </a:t>
            </a:r>
            <a:r>
              <a:rPr lang="ru-RU" dirty="0" err="1" smtClean="0">
                <a:latin typeface="Segoe Print" pitchFamily="2" charset="0"/>
              </a:rPr>
              <a:t>біографічну</a:t>
            </a:r>
            <a:r>
              <a:rPr lang="ru-RU" dirty="0" smtClean="0">
                <a:latin typeface="Segoe Print" pitchFamily="2" charset="0"/>
              </a:rPr>
              <a:t> (</a:t>
            </a:r>
            <a:r>
              <a:rPr lang="ru-RU" dirty="0" smtClean="0">
                <a:latin typeface="Segoe Print" pitchFamily="2" charset="0"/>
                <a:hlinkClick r:id="rId6" action="ppaction://hlinkfile" tooltip="Чудакова Маріетта Омаровна"/>
              </a:rPr>
              <a:t>М. О. </a:t>
            </a:r>
            <a:r>
              <a:rPr lang="ru-RU" dirty="0" err="1" smtClean="0">
                <a:latin typeface="Segoe Print" pitchFamily="2" charset="0"/>
                <a:hlinkClick r:id="rId6" action="ppaction://hlinkfile" tooltip="Чудакова Маріетта Омаровна"/>
              </a:rPr>
              <a:t>Чудакова</a:t>
            </a:r>
            <a:r>
              <a:rPr lang="ru-RU" dirty="0" smtClean="0">
                <a:latin typeface="Segoe Print" pitchFamily="2" charset="0"/>
              </a:rPr>
              <a:t>)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естетичну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історико-політичним</a:t>
            </a:r>
            <a:r>
              <a:rPr lang="ru-RU" dirty="0" smtClean="0">
                <a:latin typeface="Segoe Print" pitchFamily="2" charset="0"/>
              </a:rPr>
              <a:t> контекстом (В. І. </a:t>
            </a:r>
            <a:r>
              <a:rPr lang="ru-RU" dirty="0" err="1" smtClean="0">
                <a:latin typeface="Segoe Print" pitchFamily="2" charset="0"/>
              </a:rPr>
              <a:t>Нємцев</a:t>
            </a:r>
            <a:r>
              <a:rPr lang="ru-RU" dirty="0" smtClean="0">
                <a:latin typeface="Segoe Print" pitchFamily="2" charset="0"/>
              </a:rPr>
              <a:t>).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71448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800" dirty="0" err="1" smtClean="0">
                <a:latin typeface="Segoe Print" pitchFamily="2" charset="0"/>
              </a:rPr>
              <a:t>Герої</a:t>
            </a:r>
            <a:r>
              <a:rPr lang="ru-RU" sz="4800" dirty="0" smtClean="0">
                <a:latin typeface="Segoe Print" pitchFamily="2" charset="0"/>
              </a:rPr>
              <a:t> роману М. Булгакова «</a:t>
            </a:r>
            <a:r>
              <a:rPr lang="ru-RU" sz="4800" dirty="0" err="1" smtClean="0">
                <a:latin typeface="Segoe Print" pitchFamily="2" charset="0"/>
              </a:rPr>
              <a:t>Майстер</a:t>
            </a:r>
            <a:r>
              <a:rPr lang="ru-RU" sz="4800" dirty="0" smtClean="0">
                <a:latin typeface="Segoe Print" pitchFamily="2" charset="0"/>
              </a:rPr>
              <a:t> </a:t>
            </a:r>
            <a:r>
              <a:rPr lang="ru-RU" sz="4800" dirty="0" err="1" smtClean="0">
                <a:latin typeface="Segoe Print" pitchFamily="2" charset="0"/>
              </a:rPr>
              <a:t>і</a:t>
            </a:r>
            <a:r>
              <a:rPr lang="ru-RU" sz="4800" dirty="0" smtClean="0">
                <a:latin typeface="Segoe Print" pitchFamily="2" charset="0"/>
              </a:rPr>
              <a:t> Маргарита</a:t>
            </a:r>
            <a:r>
              <a:rPr lang="ru-RU" sz="4800" dirty="0" smtClean="0">
                <a:latin typeface="Segoe Print" pitchFamily="2" charset="0"/>
              </a:rPr>
              <a:t>»</a:t>
            </a:r>
            <a:endParaRPr lang="en-US" sz="48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285728"/>
            <a:ext cx="6357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dirty="0" err="1" smtClean="0">
                <a:latin typeface="Segoe Print" pitchFamily="2" charset="0"/>
              </a:rPr>
              <a:t>Герої</a:t>
            </a:r>
            <a:r>
              <a:rPr lang="ru-RU" sz="3200" dirty="0" smtClean="0">
                <a:latin typeface="Segoe Print" pitchFamily="2" charset="0"/>
              </a:rPr>
              <a:t> «</a:t>
            </a:r>
            <a:r>
              <a:rPr lang="ru-RU" sz="3200" dirty="0" err="1" smtClean="0">
                <a:latin typeface="Segoe Print" pitchFamily="2" charset="0"/>
              </a:rPr>
              <a:t>єршалаїмського</a:t>
            </a:r>
            <a:r>
              <a:rPr lang="ru-RU" sz="3200" dirty="0" smtClean="0">
                <a:latin typeface="Segoe Print" pitchFamily="2" charset="0"/>
              </a:rPr>
              <a:t> </a:t>
            </a:r>
            <a:r>
              <a:rPr lang="ru-RU" sz="3200" dirty="0" err="1" smtClean="0">
                <a:latin typeface="Segoe Print" pitchFamily="2" charset="0"/>
              </a:rPr>
              <a:t>світу</a:t>
            </a:r>
            <a:r>
              <a:rPr lang="ru-RU" sz="3200" dirty="0" smtClean="0">
                <a:latin typeface="Segoe Print" pitchFamily="2" charset="0"/>
              </a:rPr>
              <a:t>»</a:t>
            </a:r>
            <a:endParaRPr lang="en-US" sz="3200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571612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ru-RU" sz="2000" dirty="0" err="1" smtClean="0">
                <a:latin typeface="Segoe Print" pitchFamily="2" charset="0"/>
              </a:rPr>
              <a:t>Єшуа</a:t>
            </a:r>
            <a:r>
              <a:rPr lang="ru-RU" sz="2000" dirty="0" smtClean="0">
                <a:latin typeface="Segoe Print" pitchFamily="2" charset="0"/>
              </a:rPr>
              <a:t>, </a:t>
            </a:r>
            <a:endParaRPr lang="en-US" sz="20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000" dirty="0" smtClean="0">
                <a:latin typeface="Segoe Print" pitchFamily="2" charset="0"/>
              </a:rPr>
              <a:t>Пилат,</a:t>
            </a:r>
            <a:endParaRPr lang="en-US" sz="20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000" dirty="0" smtClean="0">
                <a:latin typeface="Segoe Print" pitchFamily="2" charset="0"/>
              </a:rPr>
              <a:t> </a:t>
            </a:r>
            <a:r>
              <a:rPr lang="ru-RU" sz="2000" dirty="0" err="1" smtClean="0">
                <a:latin typeface="Segoe Print" pitchFamily="2" charset="0"/>
              </a:rPr>
              <a:t>Каїфа</a:t>
            </a:r>
            <a:r>
              <a:rPr lang="ru-RU" sz="2000" dirty="0" smtClean="0">
                <a:latin typeface="Segoe Print" pitchFamily="2" charset="0"/>
              </a:rPr>
              <a:t> (</a:t>
            </a:r>
            <a:r>
              <a:rPr lang="ru-RU" sz="2000" dirty="0" err="1" smtClean="0">
                <a:latin typeface="Segoe Print" pitchFamily="2" charset="0"/>
              </a:rPr>
              <a:t>первосвященик</a:t>
            </a:r>
            <a:r>
              <a:rPr lang="ru-RU" sz="2000" dirty="0" smtClean="0">
                <a:latin typeface="Segoe Print" pitchFamily="2" charset="0"/>
              </a:rPr>
              <a:t>), </a:t>
            </a:r>
            <a:endParaRPr lang="en-US" sz="20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000" dirty="0" smtClean="0">
                <a:latin typeface="Segoe Print" pitchFamily="2" charset="0"/>
              </a:rPr>
              <a:t>Марк </a:t>
            </a:r>
            <a:r>
              <a:rPr lang="ru-RU" sz="2000" dirty="0" err="1" smtClean="0">
                <a:latin typeface="Segoe Print" pitchFamily="2" charset="0"/>
              </a:rPr>
              <a:t>Щуробій</a:t>
            </a:r>
            <a:r>
              <a:rPr lang="ru-RU" sz="2000" dirty="0" smtClean="0">
                <a:latin typeface="Segoe Print" pitchFamily="2" charset="0"/>
              </a:rPr>
              <a:t>,</a:t>
            </a:r>
            <a:endParaRPr lang="en-US" sz="2000" dirty="0" smtClean="0">
              <a:latin typeface="Segoe Print" pitchFamily="2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000" dirty="0" smtClean="0">
                <a:latin typeface="Segoe Print" pitchFamily="2" charset="0"/>
              </a:rPr>
              <a:t> </a:t>
            </a:r>
            <a:r>
              <a:rPr lang="ru-RU" sz="2000" dirty="0" err="1" smtClean="0">
                <a:latin typeface="Segoe Print" pitchFamily="2" charset="0"/>
              </a:rPr>
              <a:t>Левій</a:t>
            </a:r>
            <a:r>
              <a:rPr lang="ru-RU" sz="2000" dirty="0" smtClean="0">
                <a:latin typeface="Segoe Print" pitchFamily="2" charset="0"/>
              </a:rPr>
              <a:t> </a:t>
            </a:r>
            <a:r>
              <a:rPr lang="ru-RU" sz="2000" dirty="0" err="1" smtClean="0">
                <a:latin typeface="Segoe Print" pitchFamily="2" charset="0"/>
              </a:rPr>
              <a:t>Матвій</a:t>
            </a:r>
            <a:endParaRPr lang="en-US" sz="2000" dirty="0">
              <a:latin typeface="Segoe Print" pitchFamily="2" charset="0"/>
            </a:endParaRPr>
          </a:p>
        </p:txBody>
      </p:sp>
      <p:pic>
        <p:nvPicPr>
          <p:cNvPr id="16386" name="Picture 2" descr="http://t0.gstatic.com/images?q=tbn:ANd9GcREwihTJ7hXqAubOnk7_pV0L80c83oAUowXoxjdypZ_8XXOOPdBoXYV8Ha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928670"/>
            <a:ext cx="2805123" cy="285752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SROT0ifwHJP_J7oJ3tYqUcAqKjn1T0d9nyjNFKJRKXS_DWISElTAjOC9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2286016" cy="2786082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RRebv6AspGCMJrzFwHLBeKQBXfm0w7_skyLRLp41G8HZtzgi9G5tHlcs6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14752"/>
            <a:ext cx="2500330" cy="2714634"/>
          </a:xfrm>
          <a:prstGeom prst="rect">
            <a:avLst/>
          </a:prstGeom>
          <a:noFill/>
        </p:spPr>
      </p:pic>
      <p:pic>
        <p:nvPicPr>
          <p:cNvPr id="16392" name="Picture 8" descr="http://t3.gstatic.com/images?q=tbn:ANd9GcQ5GWSgZmImzjfXULUZh_9oKi1W8Nn_VI76nZSb7Cc-wi6lEGA7lTU7OHU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000504"/>
            <a:ext cx="285752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338</Words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Дякую за увагу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2015-02-23T22:33:30Z</dcterms:modified>
</cp:coreProperties>
</file>