
<file path=[Content_Types].xml><?xml version="1.0" encoding="utf-8"?>
<Types xmlns="http://schemas.openxmlformats.org/package/2006/content-types">
  <Default Extension="png" ContentType="image/png"/>
  <Default Extension="jpeg" ContentType="image/jpeg"/>
  <Default Extension="3gp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8AB01B91-6FD4-4339-B311-41F41963B296}" type="datetimeFigureOut">
              <a:rPr lang="ru-RU" smtClean="0"/>
              <a:t>10.05.2013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784229C-4BA5-4C64-95C9-989701197C08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1B91-6FD4-4339-B311-41F41963B296}" type="datetimeFigureOut">
              <a:rPr lang="ru-RU" smtClean="0"/>
              <a:t>10.05.2013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229C-4BA5-4C64-95C9-989701197C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1B91-6FD4-4339-B311-41F41963B296}" type="datetimeFigureOut">
              <a:rPr lang="ru-RU" smtClean="0"/>
              <a:t>10.05.2013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229C-4BA5-4C64-95C9-989701197C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1B91-6FD4-4339-B311-41F41963B296}" type="datetimeFigureOut">
              <a:rPr lang="ru-RU" smtClean="0"/>
              <a:t>10.05.2013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229C-4BA5-4C64-95C9-989701197C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1B91-6FD4-4339-B311-41F41963B296}" type="datetimeFigureOut">
              <a:rPr lang="ru-RU" smtClean="0"/>
              <a:t>10.05.2013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229C-4BA5-4C64-95C9-989701197C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1B91-6FD4-4339-B311-41F41963B296}" type="datetimeFigureOut">
              <a:rPr lang="ru-RU" smtClean="0"/>
              <a:t>10.05.2013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229C-4BA5-4C64-95C9-989701197C0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1B91-6FD4-4339-B311-41F41963B296}" type="datetimeFigureOut">
              <a:rPr lang="ru-RU" smtClean="0"/>
              <a:t>10.05.2013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229C-4BA5-4C64-95C9-989701197C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1B91-6FD4-4339-B311-41F41963B296}" type="datetimeFigureOut">
              <a:rPr lang="ru-RU" smtClean="0"/>
              <a:t>10.05.2013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229C-4BA5-4C64-95C9-989701197C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1B91-6FD4-4339-B311-41F41963B296}" type="datetimeFigureOut">
              <a:rPr lang="ru-RU" smtClean="0"/>
              <a:t>10.05.2013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229C-4BA5-4C64-95C9-989701197C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1B91-6FD4-4339-B311-41F41963B296}" type="datetimeFigureOut">
              <a:rPr lang="ru-RU" smtClean="0"/>
              <a:t>10.05.2013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229C-4BA5-4C64-95C9-989701197C08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1B91-6FD4-4339-B311-41F41963B296}" type="datetimeFigureOut">
              <a:rPr lang="ru-RU" smtClean="0"/>
              <a:t>10.05.2013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229C-4BA5-4C64-95C9-989701197C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8AB01B91-6FD4-4339-B311-41F41963B296}" type="datetimeFigureOut">
              <a:rPr lang="ru-RU" smtClean="0"/>
              <a:t>10.05.2013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784229C-4BA5-4C64-95C9-989701197C0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3gp"/><Relationship Id="rId1" Type="http://schemas.microsoft.com/office/2007/relationships/media" Target="../media/media1.3g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3gp"/><Relationship Id="rId1" Type="http://schemas.microsoft.com/office/2007/relationships/media" Target="../media/media2.3g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3gp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9392"/>
            <a:ext cx="9144000" cy="69573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80112" y="1412776"/>
            <a:ext cx="3313355" cy="2520280"/>
          </a:xfrm>
        </p:spPr>
        <p:txBody>
          <a:bodyPr>
            <a:noAutofit/>
          </a:bodyPr>
          <a:lstStyle/>
          <a:p>
            <a:pPr algn="ctr"/>
            <a:r>
              <a:rPr lang="en-GB" sz="5400" dirty="0"/>
              <a:t>Carey Hannah Mulligan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24128" y="5157192"/>
            <a:ext cx="3309803" cy="1244597"/>
          </a:xfrm>
        </p:spPr>
        <p:txBody>
          <a:bodyPr>
            <a:normAutofit fontScale="92500" lnSpcReduction="10000"/>
          </a:bodyPr>
          <a:lstStyle/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By Marina </a:t>
            </a:r>
            <a:r>
              <a:rPr lang="en-US" dirty="0" err="1" smtClean="0"/>
              <a:t>Samchuk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829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0" y="0"/>
            <a:ext cx="3672408" cy="6237312"/>
          </a:xfrm>
        </p:spPr>
        <p:txBody>
          <a:bodyPr>
            <a:normAutofit/>
          </a:bodyPr>
          <a:lstStyle/>
          <a:p>
            <a:r>
              <a:rPr lang="en-US" dirty="0"/>
              <a:t>Birth </a:t>
            </a:r>
            <a:r>
              <a:rPr lang="en-US" dirty="0" smtClean="0"/>
              <a:t>name: </a:t>
            </a:r>
            <a:r>
              <a:rPr lang="en-US" dirty="0"/>
              <a:t>Carey Hannah Mulligan</a:t>
            </a:r>
            <a:br>
              <a:rPr lang="en-US" dirty="0"/>
            </a:br>
            <a:r>
              <a:rPr lang="en-US" dirty="0" smtClean="0"/>
              <a:t>Birth: </a:t>
            </a:r>
            <a:r>
              <a:rPr lang="en-US" dirty="0"/>
              <a:t>May 28, 1985 </a:t>
            </a:r>
            <a:r>
              <a:rPr lang="en-US" dirty="0" smtClean="0"/>
              <a:t>London</a:t>
            </a:r>
            <a:r>
              <a:rPr lang="en-US" dirty="0"/>
              <a:t>, England</a:t>
            </a:r>
            <a:br>
              <a:rPr lang="en-US" dirty="0"/>
            </a:br>
            <a:r>
              <a:rPr lang="en-US" dirty="0" smtClean="0"/>
              <a:t>Citizenship: UK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Occupation: </a:t>
            </a:r>
            <a:r>
              <a:rPr lang="en-US" dirty="0"/>
              <a:t>actress</a:t>
            </a:r>
            <a:br>
              <a:rPr lang="en-US" dirty="0"/>
            </a:br>
            <a:r>
              <a:rPr lang="en-US" dirty="0" smtClean="0"/>
              <a:t>Husband</a:t>
            </a:r>
            <a:r>
              <a:rPr lang="en-US" dirty="0"/>
              <a:t>: Marcus Mumford (2012-present)</a:t>
            </a:r>
            <a:br>
              <a:rPr lang="en-US" dirty="0"/>
            </a:br>
            <a:r>
              <a:rPr lang="en-US" dirty="0" smtClean="0"/>
              <a:t>Awards: BAFTA (2009</a:t>
            </a:r>
            <a:r>
              <a:rPr lang="en-US" dirty="0"/>
              <a:t>)</a:t>
            </a:r>
            <a:br>
              <a:rPr lang="en-US" dirty="0"/>
            </a:b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4154438" cy="5760640"/>
          </a:xfrm>
        </p:spPr>
      </p:pic>
    </p:spTree>
    <p:extLst>
      <p:ext uri="{BB962C8B-B14F-4D97-AF65-F5344CB8AC3E}">
        <p14:creationId xmlns:p14="http://schemas.microsoft.com/office/powerpoint/2010/main" val="2973003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024744" cy="792088"/>
          </a:xfrm>
        </p:spPr>
        <p:txBody>
          <a:bodyPr/>
          <a:lstStyle/>
          <a:p>
            <a:pPr algn="ctr"/>
            <a:r>
              <a:rPr lang="en-GB" dirty="0"/>
              <a:t>Personal life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72816"/>
            <a:ext cx="2683244" cy="4248472"/>
          </a:xfrm>
        </p:spPr>
      </p:pic>
      <p:sp>
        <p:nvSpPr>
          <p:cNvPr id="9" name="TextBox 8"/>
          <p:cNvSpPr txBox="1"/>
          <p:nvPr/>
        </p:nvSpPr>
        <p:spPr>
          <a:xfrm>
            <a:off x="827584" y="2132856"/>
            <a:ext cx="38884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From August 2009 to October 2010 met with Shia </a:t>
            </a:r>
            <a:r>
              <a:rPr lang="en-US" sz="2800" dirty="0" err="1" smtClean="0"/>
              <a:t>Labeouf</a:t>
            </a:r>
            <a:r>
              <a:rPr lang="en-US" sz="2800" dirty="0" smtClean="0"/>
              <a:t>, a partner in the film "Wall Street: Money Never Sleeps."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39322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3939467" cy="33123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661" y="4005064"/>
            <a:ext cx="4192888" cy="24791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6016" y="908720"/>
            <a:ext cx="36724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/>
              <a:t>In August 2011, is engaged to musician Marcus Mumford, the leader of the group Mumford &amp; Sons.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3861048"/>
            <a:ext cx="37444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April 20, 2012 they were married, the wedding took place in Somerset, England.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22500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980728"/>
            <a:ext cx="7024744" cy="1189936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400" dirty="0" smtClean="0"/>
              <a:t>Career</a:t>
            </a:r>
            <a:r>
              <a:rPr lang="en-GB" dirty="0"/>
              <a:t/>
            </a:r>
            <a:br>
              <a:rPr lang="en-GB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323652"/>
            <a:ext cx="7848872" cy="3985668"/>
          </a:xfrm>
        </p:spPr>
        <p:txBody>
          <a:bodyPr/>
          <a:lstStyle/>
          <a:p>
            <a:r>
              <a:rPr lang="en-US" dirty="0" smtClean="0"/>
              <a:t>His </a:t>
            </a:r>
            <a:r>
              <a:rPr lang="en-US" dirty="0"/>
              <a:t>debut in cinema was the role of Kitty </a:t>
            </a:r>
            <a:r>
              <a:rPr lang="en-US" dirty="0" err="1"/>
              <a:t>Bennet</a:t>
            </a:r>
            <a:r>
              <a:rPr lang="en-US" dirty="0"/>
              <a:t> in "Pride and Prejudice." Since 2006, Mulligan is working on television, and in 2007 she made her debut on Broadway and received positive reviews from critics.</a:t>
            </a:r>
          </a:p>
          <a:p>
            <a:r>
              <a:rPr lang="en-US" dirty="0"/>
              <a:t>Mistress rewards «BAFTA» for best actress, nominee for the award "Golden Globe" and "Oscar".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237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ide And Prejudice - Kitty and Lydia (Character Video).3g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3550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15094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Уолл-стрит. Деньги не спят [Трейлер I].3g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941"/>
            <a:ext cx="9144000" cy="6866941"/>
          </a:xfrm>
        </p:spPr>
      </p:pic>
    </p:spTree>
    <p:extLst>
      <p:ext uri="{BB962C8B-B14F-4D97-AF65-F5344CB8AC3E}">
        <p14:creationId xmlns:p14="http://schemas.microsoft.com/office/powerpoint/2010/main" val="428848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60377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'ВЕЛИКИЙ ГЭТСБИ' (русский трейлер №3, субтитры) - КИНОКУХНЯ.рф.3gp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648.11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99392"/>
            <a:ext cx="9144000" cy="6957392"/>
          </a:xfrm>
        </p:spPr>
      </p:pic>
    </p:spTree>
    <p:extLst>
      <p:ext uri="{BB962C8B-B14F-4D97-AF65-F5344CB8AC3E}">
        <p14:creationId xmlns:p14="http://schemas.microsoft.com/office/powerpoint/2010/main" val="351641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369748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Thank you for your attention!</a:t>
            </a:r>
            <a:br>
              <a:rPr lang="en-US" sz="4400" dirty="0"/>
            </a:b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4581128"/>
            <a:ext cx="6777317" cy="1251501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232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60</TotalTime>
  <Words>144</Words>
  <Application>Microsoft Office PowerPoint</Application>
  <PresentationFormat>Экран (4:3)</PresentationFormat>
  <Paragraphs>14</Paragraphs>
  <Slides>9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Остин</vt:lpstr>
      <vt:lpstr>Carey Hannah Mulligan</vt:lpstr>
      <vt:lpstr>Birth name: Carey Hannah Mulligan Birth: May 28, 1985 London, England Citizenship: UK Occupation: actress Husband: Marcus Mumford (2012-present) Awards: BAFTA (2009) </vt:lpstr>
      <vt:lpstr>Personal life</vt:lpstr>
      <vt:lpstr>Презентация PowerPoint</vt:lpstr>
      <vt:lpstr>Career </vt:lpstr>
      <vt:lpstr>Презентация PowerPoint</vt:lpstr>
      <vt:lpstr>Презентация PowerPoint</vt:lpstr>
      <vt:lpstr>Презентация PowerPoint</vt:lpstr>
      <vt:lpstr>Thank you for your attention!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Carey Hannah Mulligan</dc:title>
  <dc:creator>admin</dc:creator>
  <cp:lastModifiedBy>admin</cp:lastModifiedBy>
  <cp:revision>6</cp:revision>
  <dcterms:created xsi:type="dcterms:W3CDTF">2013-05-10T19:31:47Z</dcterms:created>
  <dcterms:modified xsi:type="dcterms:W3CDTF">2013-05-10T20:31:57Z</dcterms:modified>
</cp:coreProperties>
</file>