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67" r:id="rId4"/>
    <p:sldId id="264" r:id="rId5"/>
    <p:sldId id="270" r:id="rId6"/>
    <p:sldId id="265" r:id="rId7"/>
    <p:sldId id="269" r:id="rId8"/>
    <p:sldId id="260" r:id="rId9"/>
    <p:sldId id="271" r:id="rId10"/>
    <p:sldId id="258" r:id="rId11"/>
    <p:sldId id="272" r:id="rId12"/>
    <p:sldId id="257" r:id="rId13"/>
    <p:sldId id="261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97" autoAdjust="0"/>
    <p:restoredTop sz="94660"/>
  </p:normalViewPr>
  <p:slideViewPr>
    <p:cSldViewPr>
      <p:cViewPr varScale="1">
        <p:scale>
          <a:sx n="83" d="100"/>
          <a:sy n="83" d="100"/>
        </p:scale>
        <p:origin x="-9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02.06.2014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3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4" cstate="print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5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6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642942"/>
          </a:xfrm>
        </p:spPr>
        <p:txBody>
          <a:bodyPr>
            <a:noAutofit/>
          </a:bodyPr>
          <a:lstStyle/>
          <a:p>
            <a:r>
              <a:rPr lang="ru-RU" sz="1200" i="1" dirty="0" smtClean="0">
                <a:latin typeface="Arial" pitchFamily="34" charset="0"/>
                <a:cs typeface="Arial" pitchFamily="34" charset="0"/>
              </a:rPr>
              <a:t>Спец</a:t>
            </a:r>
            <a:r>
              <a:rPr lang="uk-UA" sz="1200" i="1" dirty="0" smtClean="0">
                <a:latin typeface="Arial" pitchFamily="34" charset="0"/>
                <a:cs typeface="Arial" pitchFamily="34" charset="0"/>
              </a:rPr>
              <a:t>іалізована школа 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I-III</a:t>
            </a:r>
            <a:r>
              <a:rPr lang="ru-RU" sz="1200" i="1" dirty="0" smtClean="0">
                <a:latin typeface="Arial" pitchFamily="34" charset="0"/>
                <a:cs typeface="Arial" pitchFamily="34" charset="0"/>
              </a:rPr>
              <a:t> ступен</a:t>
            </a:r>
            <a:r>
              <a:rPr lang="uk-UA" sz="1200" i="1" dirty="0" smtClean="0">
                <a:latin typeface="Arial" pitchFamily="34" charset="0"/>
                <a:cs typeface="Arial" pitchFamily="34" charset="0"/>
              </a:rPr>
              <a:t>ів з поглибленим вивченням  української мови та літератури міста Києва</a:t>
            </a:r>
            <a:endParaRPr lang="ru-RU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214554"/>
            <a:ext cx="9144000" cy="1857388"/>
          </a:xfrm>
        </p:spPr>
        <p:txBody>
          <a:bodyPr>
            <a:normAutofit/>
          </a:bodyPr>
          <a:lstStyle/>
          <a:p>
            <a:r>
              <a:rPr lang="uk-UA" sz="2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Жанрові особливості роману Ф. Достоєвського </a:t>
            </a:r>
            <a:r>
              <a:rPr lang="en-US" sz="2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“</a:t>
            </a:r>
            <a:r>
              <a:rPr lang="ru-RU" sz="2800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Злочин</a:t>
            </a:r>
            <a:r>
              <a:rPr lang="ru-RU" sz="2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 </a:t>
            </a:r>
            <a:r>
              <a:rPr lang="uk-UA" sz="2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і кара</a:t>
            </a:r>
            <a:r>
              <a:rPr lang="en-US" sz="2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”</a:t>
            </a:r>
            <a:r>
              <a:rPr lang="uk-UA" sz="2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 </a:t>
            </a:r>
            <a:endParaRPr lang="ru-RU" sz="2800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286520"/>
            <a:ext cx="9286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2012</a:t>
            </a:r>
            <a:endParaRPr lang="ru-RU" b="1" i="1" dirty="0">
              <a:solidFill>
                <a:schemeClr val="accent6">
                  <a:lumMod val="75000"/>
                </a:schemeClr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4942" y="3571876"/>
            <a:ext cx="3929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Виконала </a:t>
            </a:r>
          </a:p>
          <a:p>
            <a:r>
              <a:rPr lang="uk-UA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учениця 10-А класу</a:t>
            </a:r>
          </a:p>
          <a:p>
            <a:r>
              <a:rPr lang="uk-UA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Данільченко Віталія</a:t>
            </a:r>
          </a:p>
          <a:p>
            <a:r>
              <a:rPr lang="uk-UA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Перевірила Кондратюк Л.В</a:t>
            </a:r>
            <a:endParaRPr lang="ru-RU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571612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cs typeface="Arial" pitchFamily="34" charset="0"/>
              </a:rPr>
              <a:t>Світова література</a:t>
            </a:r>
            <a:endParaRPr lang="ru-RU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768865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Присутність в сюжеті роману лінії розслідування злочину, поява в ньому помилкових версій, складна психологічна боротьба слідчого і злочинця дозволяють поглянути на «Злочин і кара» як на детективний роман.</a:t>
            </a:r>
            <a:endParaRPr lang="ru-RU" i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Авантюрний роман</a:t>
            </a:r>
            <a:endParaRPr lang="ru-RU" i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768865"/>
          </a:xfrm>
        </p:spPr>
        <p:txBody>
          <a:bodyPr/>
          <a:lstStyle/>
          <a:p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Авантюрний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роман — великий за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обсягом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,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переважно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прозовий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твір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з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гострим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динамічним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сюжетом,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з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пригодницькими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ризиковими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ситуаціями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.</a:t>
            </a:r>
            <a:endParaRPr lang="ru-RU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Реалістичний роман</a:t>
            </a:r>
            <a:endParaRPr lang="ru-RU" i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Реалістичний роман – </a:t>
            </a:r>
            <a:r>
              <a:rPr lang="uk-UA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роман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,  що зображує типові характери в типових обставинах, прагнучи до глибокого й панорамного змалювання життя в його закономірностях і суперечностях.</a:t>
            </a:r>
            <a:endParaRPr lang="ru-RU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Поліфонічний роман</a:t>
            </a:r>
            <a:endParaRPr lang="uk-UA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Поліфонічний роман – </a:t>
            </a:r>
            <a:r>
              <a:rPr lang="en-US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“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множинність самостійних і </a:t>
            </a:r>
            <a:r>
              <a:rPr lang="uk-UA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незлитних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голосів та відомостей</a:t>
            </a:r>
            <a:r>
              <a:rPr lang="en-US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”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, незалежність художніх світів, що відображають свідомість героїв.</a:t>
            </a:r>
            <a:endParaRPr lang="uk-UA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656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8926" y="2643182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Жанр роману Ф. Достоєвського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</a:t>
            </a: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Злочин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 кара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1785918" y="3143248"/>
            <a:ext cx="1214446" cy="714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1"/>
          </p:cNvCxnSpPr>
          <p:nvPr/>
        </p:nvCxnSpPr>
        <p:spPr>
          <a:xfrm rot="10800000">
            <a:off x="1714480" y="2643182"/>
            <a:ext cx="1214446" cy="3231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>
            <a:off x="1571604" y="2143116"/>
            <a:ext cx="1500198" cy="5000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072198" y="3071810"/>
            <a:ext cx="1214446" cy="57150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67" idx="1"/>
          </p:cNvCxnSpPr>
          <p:nvPr/>
        </p:nvCxnSpPr>
        <p:spPr>
          <a:xfrm flipV="1">
            <a:off x="6215074" y="2439881"/>
            <a:ext cx="1285884" cy="41761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6143636" y="2000240"/>
            <a:ext cx="1214446" cy="71438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4071934" y="2285992"/>
            <a:ext cx="71438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0" y="1928802"/>
            <a:ext cx="25002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Авантюрний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2500306"/>
            <a:ext cx="2571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Сократівські діалоги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3071810"/>
            <a:ext cx="2000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Психологічний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10800000" flipV="1">
            <a:off x="1714480" y="3286124"/>
            <a:ext cx="1285884" cy="5000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0" y="3714752"/>
            <a:ext cx="1928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Філософський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86116" y="1643050"/>
            <a:ext cx="2143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Детективний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358082" y="1714488"/>
            <a:ext cx="1785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Романтичний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500958" y="2285992"/>
            <a:ext cx="1643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Соціальний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6215074" y="2928934"/>
            <a:ext cx="1143008" cy="9346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358082" y="2857496"/>
            <a:ext cx="1785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Реалістичний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500958" y="3571877"/>
            <a:ext cx="1643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Побутовий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357554" y="4143380"/>
            <a:ext cx="2143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Поліфонічний роман</a:t>
            </a:r>
            <a:endParaRPr lang="ru-RU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06" name="Прямая соединительная линия 105"/>
          <p:cNvCxnSpPr/>
          <p:nvPr/>
        </p:nvCxnSpPr>
        <p:spPr>
          <a:xfrm rot="5400000" flipH="1" flipV="1">
            <a:off x="4071934" y="3714752"/>
            <a:ext cx="71438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Філософський роман</a:t>
            </a:r>
            <a:endParaRPr lang="ru-RU" i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483113"/>
          </a:xfrm>
        </p:spPr>
        <p:txBody>
          <a:bodyPr/>
          <a:lstStyle/>
          <a:p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Філософський роман – великий епічний твір, у якому безпосередньо подається світоглядна і/або етична позиція автора, порушуються важливі філософські проблеми, вирішенню яких підпорядковані сюжет, характери та вчинки героїв.</a:t>
            </a:r>
            <a:endParaRPr lang="ru-RU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21484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/>
              <a:t>    </a:t>
            </a:r>
            <a:r>
              <a:rPr lang="uk-UA" sz="3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У «Злочині і карі» багато монологів і діалогів, в яких стикаються різні життєві позиції персонажів, ведуться інтелектуальні суперечки між </a:t>
            </a:r>
            <a:r>
              <a:rPr lang="uk-UA" sz="3800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Раськольниковим</a:t>
            </a:r>
            <a:r>
              <a:rPr lang="uk-UA" sz="3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і Порфирієм Петровичем, </a:t>
            </a:r>
            <a:r>
              <a:rPr lang="uk-UA" sz="3800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Раськольниковим</a:t>
            </a:r>
            <a:r>
              <a:rPr lang="uk-UA" sz="3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і </a:t>
            </a:r>
            <a:r>
              <a:rPr lang="uk-UA" sz="3800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Свидригайлова</a:t>
            </a:r>
            <a:r>
              <a:rPr lang="uk-UA" sz="38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. Кожен герой є носієм певної життєвої позиції, певної ідеї, яку він хоче висловити і висловлює. Саме тому роман називають філософським романом, а самого Достоєвського родоначальником цього жанру у світовій літературі.</a:t>
            </a:r>
            <a:endParaRPr lang="ru-RU" sz="3800" i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Психологічний роман</a:t>
            </a:r>
            <a:endParaRPr lang="ru-RU" i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483113"/>
          </a:xfrm>
        </p:spPr>
        <p:txBody>
          <a:bodyPr/>
          <a:lstStyle/>
          <a:p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Психологічний роман – різновид роману, в якому автор ставить за мету зображення й дослідження внутрішнього стану людини й найтонших порухів її душі.</a:t>
            </a:r>
            <a:endParaRPr lang="ru-RU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697427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Так як Достоєвський у романі з видатною майстерністю розкриває внутрішній світ персонажів, твір можна назвати психологічним романом.</a:t>
            </a:r>
            <a:endParaRPr lang="ru-RU" i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Соціальний роман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49"/>
            <a:ext cx="9144000" cy="3214711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Соц</a:t>
            </a:r>
            <a:r>
              <a:rPr lang="uk-UA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іальний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роман 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-  роман,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що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малює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широку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картину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суспільства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в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певну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епоху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, при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чому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індивідуальності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виступають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в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самій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тісному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зв'язку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з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борються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соціальними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групами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. У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соціальному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романі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соціальне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питання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відтісняє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на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задній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план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питання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особистого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благополуччя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окремих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ru-RU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індивідуумів</a:t>
            </a:r>
            <a:r>
              <a:rPr lang="ru-RU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697427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Так як кримінальний фон життя Петербурга представлений Достоєвським як панорамна картина соціальних вдач і проблем, «Злочин і кара» з повним правом можна назвати соціальним романом.</a:t>
            </a:r>
            <a:endParaRPr lang="ru-RU" i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Детективний роман</a:t>
            </a:r>
            <a:endParaRPr lang="ru-RU" i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554551"/>
          </a:xfrm>
        </p:spPr>
        <p:txBody>
          <a:bodyPr/>
          <a:lstStyle/>
          <a:p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Детективний роман – це роман, присвячений розкриттю заплутаної таємниці, зазвичай </a:t>
            </a:r>
            <a:r>
              <a:rPr lang="uk-UA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пов</a:t>
            </a:r>
            <a:r>
              <a:rPr lang="en-US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’</a:t>
            </a:r>
            <a:r>
              <a:rPr lang="uk-UA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язаної</a:t>
            </a:r>
            <a:r>
              <a:rPr lang="uk-UA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зі злочином.</a:t>
            </a:r>
            <a:endParaRPr lang="ru-RU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763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3536AC-B4A1-4E0B-B6E7-0186F6B99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TS030007630</Template>
  <TotalTime>114</TotalTime>
  <Words>419</Words>
  <Application>Microsoft Office PowerPoint</Application>
  <PresentationFormat>Экран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TS030007630</vt:lpstr>
      <vt:lpstr>Спеціалізована школа I-III ступенів з поглибленим вивченням  української мови та літератури міста Києва</vt:lpstr>
      <vt:lpstr>Презентация PowerPoint</vt:lpstr>
      <vt:lpstr>Філософський роман</vt:lpstr>
      <vt:lpstr>Презентация PowerPoint</vt:lpstr>
      <vt:lpstr>Психологічний роман</vt:lpstr>
      <vt:lpstr>Презентация PowerPoint</vt:lpstr>
      <vt:lpstr>Соціальний роман</vt:lpstr>
      <vt:lpstr>Презентация PowerPoint</vt:lpstr>
      <vt:lpstr>Детективний роман</vt:lpstr>
      <vt:lpstr>Презентация PowerPoint</vt:lpstr>
      <vt:lpstr>Авантюрний роман</vt:lpstr>
      <vt:lpstr>Реалістичний роман</vt:lpstr>
      <vt:lpstr>Поліфонічний роман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Спеціалізована школа I-III ступенів з поглибленим вивченням  української мови та літератури міста Києва</dc:title>
  <dc:creator>Ludmila</dc:creator>
  <cp:lastModifiedBy>SAMSUNG</cp:lastModifiedBy>
  <cp:revision>32</cp:revision>
  <dcterms:created xsi:type="dcterms:W3CDTF">2012-11-20T16:59:46Z</dcterms:created>
  <dcterms:modified xsi:type="dcterms:W3CDTF">2014-06-02T14:33:11Z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TC030007630</vt:lpwstr>
  </property>
</Properties>
</file>