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1" r:id="rId6"/>
    <p:sldId id="262" r:id="rId7"/>
    <p:sldId id="259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359F-C49C-4ECD-A933-3EDBADDC55C5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0C54-C390-4496-84EE-B7150F023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6314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359F-C49C-4ECD-A933-3EDBADDC55C5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0C54-C390-4496-84EE-B7150F023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6378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359F-C49C-4ECD-A933-3EDBADDC55C5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0C54-C390-4496-84EE-B7150F023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935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359F-C49C-4ECD-A933-3EDBADDC55C5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0C54-C390-4496-84EE-B7150F023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0650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359F-C49C-4ECD-A933-3EDBADDC55C5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0C54-C390-4496-84EE-B7150F023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05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359F-C49C-4ECD-A933-3EDBADDC55C5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0C54-C390-4496-84EE-B7150F023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0395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359F-C49C-4ECD-A933-3EDBADDC55C5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0C54-C390-4496-84EE-B7150F023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3277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359F-C49C-4ECD-A933-3EDBADDC55C5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0C54-C390-4496-84EE-B7150F023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8718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359F-C49C-4ECD-A933-3EDBADDC55C5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0C54-C390-4496-84EE-B7150F023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4687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359F-C49C-4ECD-A933-3EDBADDC55C5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0C54-C390-4496-84EE-B7150F023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44693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359F-C49C-4ECD-A933-3EDBADDC55C5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0C54-C390-4496-84EE-B7150F023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737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F359F-C49C-4ECD-A933-3EDBADDC55C5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90C54-C390-4496-84EE-B7150F023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1098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606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6000" b="1" i="1" dirty="0">
                <a:solidFill>
                  <a:schemeClr val="tx1">
                    <a:lumMod val="95000"/>
                    <a:lumOff val="5000"/>
                  </a:schemeClr>
                </a:solidFill>
                <a:ea typeface="Dotum" panose="020B0600000101010101" pitchFamily="34" charset="-127"/>
              </a:rPr>
              <a:t>Жан </a:t>
            </a:r>
            <a:r>
              <a:rPr lang="ru-RU" sz="6000" b="1" i="1" dirty="0" err="1">
                <a:solidFill>
                  <a:schemeClr val="tx1">
                    <a:lumMod val="95000"/>
                    <a:lumOff val="5000"/>
                  </a:schemeClr>
                </a:solidFill>
                <a:ea typeface="Dotum" panose="020B0600000101010101" pitchFamily="34" charset="-127"/>
              </a:rPr>
              <a:t>Батіст</a:t>
            </a:r>
            <a:r>
              <a:rPr lang="ru-RU" sz="6000" b="1" i="1" dirty="0">
                <a:solidFill>
                  <a:schemeClr val="tx1">
                    <a:lumMod val="95000"/>
                    <a:lumOff val="5000"/>
                  </a:schemeClr>
                </a:solidFill>
                <a:ea typeface="Dotum" panose="020B0600000101010101" pitchFamily="34" charset="-127"/>
              </a:rPr>
              <a:t> </a:t>
            </a:r>
            <a:r>
              <a:rPr lang="ru-RU" sz="6000" b="1" i="1" dirty="0" err="1">
                <a:solidFill>
                  <a:schemeClr val="tx1">
                    <a:lumMod val="95000"/>
                    <a:lumOff val="5000"/>
                  </a:schemeClr>
                </a:solidFill>
                <a:ea typeface="Dotum" panose="020B0600000101010101" pitchFamily="34" charset="-127"/>
              </a:rPr>
              <a:t>Поклен</a:t>
            </a:r>
            <a:r>
              <a:rPr lang="ru-RU" sz="6000" b="1" i="1" dirty="0">
                <a:solidFill>
                  <a:schemeClr val="tx1">
                    <a:lumMod val="95000"/>
                    <a:lumOff val="5000"/>
                  </a:schemeClr>
                </a:solidFill>
                <a:ea typeface="Dotum" panose="020B0600000101010101" pitchFamily="34" charset="-127"/>
              </a:rPr>
              <a:t> </a:t>
            </a:r>
            <a:r>
              <a:rPr lang="ru-RU" sz="6000" b="1" i="1" dirty="0" err="1">
                <a:solidFill>
                  <a:schemeClr val="tx1">
                    <a:lumMod val="95000"/>
                    <a:lumOff val="5000"/>
                  </a:schemeClr>
                </a:solidFill>
                <a:ea typeface="Dotum" panose="020B0600000101010101" pitchFamily="34" charset="-127"/>
              </a:rPr>
              <a:t>Мольєр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b="1" i="1" dirty="0">
                <a:solidFill>
                  <a:schemeClr val="bg2">
                    <a:lumMod val="25000"/>
                  </a:schemeClr>
                </a:solidFill>
              </a:rPr>
            </a:br>
            <a:endParaRPr lang="ru-RU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Desktop\Moliere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3949079" cy="4862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44008" y="2568513"/>
            <a:ext cx="37444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i="1" dirty="0" smtClean="0">
                <a:latin typeface="French Script MT" panose="03020402040607040605" pitchFamily="66" charset="0"/>
              </a:rPr>
              <a:t>(1622-1673)</a:t>
            </a:r>
            <a:endParaRPr lang="ru-RU" sz="4800" b="1" i="1" dirty="0"/>
          </a:p>
        </p:txBody>
      </p:sp>
    </p:spTree>
    <p:extLst>
      <p:ext uri="{BB962C8B-B14F-4D97-AF65-F5344CB8AC3E}">
        <p14:creationId xmlns:p14="http://schemas.microsoft.com/office/powerpoint/2010/main" xmlns="" val="1707634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 advTm="6189">
        <p:blinds dir="vert"/>
      </p:transition>
    </mc:Choice>
    <mc:Fallback>
      <p:transition spd="slow" advTm="6189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1"/>
            <a:ext cx="8229600" cy="403244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Париж, 1622. У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сім'ї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Жана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Поклена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багатого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буржуа,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який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працював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при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дворі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народився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син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Жан-Батист.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Мати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померла, коли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хлопчикові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було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10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років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Батько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хотів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щоб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син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став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продовжувачем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його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справи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і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забезпечив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спадкоємцю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непогану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освіту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Жан-Батист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закінчив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єзуїтський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коледж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витримав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іспит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звання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ліценціата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прав в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Орлеані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50" name="Picture 2" descr="D:\Desktop\SHablon-dlya-prezentatsii-raskritaya-knig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258036">
            <a:off x="4505650" y="6465448"/>
            <a:ext cx="7615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8655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 advTm="19613">
        <p14:honeycomb/>
      </p:transition>
    </mc:Choice>
    <mc:Fallback>
      <p:transition spd="slow" advTm="1961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5301208"/>
            <a:ext cx="5486400" cy="566738"/>
          </a:xfrm>
        </p:spPr>
        <p:txBody>
          <a:bodyPr>
            <a:normAutofit fontScale="90000"/>
          </a:bodyPr>
          <a:lstStyle/>
          <a:p>
            <a:r>
              <a:rPr lang="ru-RU" sz="2800" dirty="0" err="1" smtClean="0">
                <a:latin typeface="Arial Black" panose="020B0A04020102020204" pitchFamily="34" charset="0"/>
              </a:rPr>
              <a:t>Будинок</a:t>
            </a:r>
            <a:r>
              <a:rPr lang="ru-RU" sz="2800" dirty="0" smtClean="0">
                <a:latin typeface="Arial Black" panose="020B0A04020102020204" pitchFamily="34" charset="0"/>
              </a:rPr>
              <a:t> </a:t>
            </a:r>
            <a:r>
              <a:rPr lang="ru-RU" sz="2800" dirty="0" err="1" smtClean="0">
                <a:latin typeface="Arial Black" panose="020B0A04020102020204" pitchFamily="34" charset="0"/>
              </a:rPr>
              <a:t>Мольєра</a:t>
            </a:r>
            <a:r>
              <a:rPr lang="ru-RU" sz="2800" dirty="0" smtClean="0">
                <a:latin typeface="Arial Black" panose="020B0A04020102020204" pitchFamily="34" charset="0"/>
              </a:rPr>
              <a:t>. Гравюра 18 ст.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33" r="12133"/>
          <a:stretch>
            <a:fillRect/>
          </a:stretch>
        </p:blipFill>
        <p:spPr>
          <a:xfrm>
            <a:off x="1691680" y="332656"/>
            <a:ext cx="5283828" cy="3962871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610017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"/>
            <a:ext cx="8229600" cy="386104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Але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чудові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перспективи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не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приваблювали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юнака,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він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марив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театром. У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червні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1643, коли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йому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вже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виповнився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21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рік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Жан-Батист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Поклен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покинув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сім'ю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і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відкрив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«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Блискучий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театр» в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Парижі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Цей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як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би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ми сказали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сьогодні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проект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проіснував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всього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два роки і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зазнав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фінансовий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крах.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Залишилися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лише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борги,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які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Жану-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Батісту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платити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було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нічим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З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цієї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причини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йому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довелося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навіть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провести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деякий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час у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в'язниці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6050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29643">
        <p14:shred/>
      </p:transition>
    </mc:Choice>
    <mc:Fallback>
      <p:transition spd="slow" advTm="2964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229600" cy="4525963"/>
          </a:xfrm>
        </p:spPr>
        <p:txBody>
          <a:bodyPr/>
          <a:lstStyle/>
          <a:p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Після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цієї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історії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батько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прокляв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свого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сина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заборонив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ганьбити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прізвище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У той час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акторська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професія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вважалася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найнижчою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і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називалася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не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інакше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як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презирливим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«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комедіант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».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Саме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цим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пов'язують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появу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псевдоніма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Мольєр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Жан-Батист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віддав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перевагу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відректися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від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фамільного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імені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адже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він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не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уявляв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свого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життя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без театру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59273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 advTm="19481">
        <p14:gallery dir="r"/>
      </p:transition>
    </mc:Choice>
    <mc:Fallback>
      <p:transition spd="slow" advTm="1948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Останні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півтора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десятиліття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життя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Мольєра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(1658 - 1673)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були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найпродуктивнішою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плані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драматургії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В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цей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час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були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створені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такі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шедеври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як «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Смішні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модниці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», «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Уявний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рогоносець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», «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Міщанин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дворянстві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», «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Мізантроп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», «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Уявний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хворий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».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Його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п'єси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нещадно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висміюють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пороки людей: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жадібність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лицемірство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святенництво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814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 advTm="23693">
        <p:checker/>
      </p:transition>
    </mc:Choice>
    <mc:Fallback>
      <p:transition spd="slow" advTm="23693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Мольєр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був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людиною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далеко не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бідною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отримував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щорічну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пенсію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1500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ліврів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від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короля. Але до грошей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ставився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легко,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витрачав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не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тільки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 себе,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допомагав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нужденним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Сучасники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відгукувалися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про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нього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як про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людину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добру,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великодушну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послужливу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Особисте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життя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Жана-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Батіста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Мольєра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склалася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не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дуже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щасливо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Одружився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він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сорокорічному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віці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молода дружина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Арманда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Бежар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обманювала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його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Не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склалася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і дружба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його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 Жаном Расином.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Після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прем'єри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театрі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Мольєра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п'єси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Расіна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«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Олександр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Великий», вона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була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передана для постановки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інший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трупі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Мольєр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сприйняв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як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зраду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098" name="Picture 2" descr="D:\Desktop\Molière_-_Nicolas_Mignard_(1658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767229">
            <a:off x="1187624" y="4581128"/>
            <a:ext cx="1612721" cy="206084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28301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8616">
        <p14:prism isContent="1"/>
      </p:transition>
    </mc:Choice>
    <mc:Fallback>
      <p:transition spd="slow" advTm="2861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4525963"/>
          </a:xfrm>
        </p:spPr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омер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Жан-Батист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Мольєр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1673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році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після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спектаклю «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Уявний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хворий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», в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якій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грав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головну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роль.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Незважаючи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 те,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що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відчував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себе погано, спектакль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скасовувати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не став.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Догравши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роль до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кінця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піти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 театру сам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вже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не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міг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і помер через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кілька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годин.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122" name="Picture 2" descr="http://www.tonnel.ru/gzl/358489073_tonne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698629"/>
            <a:ext cx="2376264" cy="316835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84897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 advTm="13145">
        <p14:vortex dir="r"/>
      </p:transition>
    </mc:Choice>
    <mc:Fallback>
      <p:transition spd="slow" advTm="1314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352</Words>
  <Application>Microsoft Office PowerPoint</Application>
  <PresentationFormat>Экран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Жан Батіст Поклен Мольєр </vt:lpstr>
      <vt:lpstr>Слайд 2</vt:lpstr>
      <vt:lpstr>Будинок Мольєра. Гравюра 18 ст.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Жан Батіст Поклен Мольєр</dc:title>
  <dc:creator>Katya</dc:creator>
  <cp:lastModifiedBy>1</cp:lastModifiedBy>
  <cp:revision>10</cp:revision>
  <dcterms:created xsi:type="dcterms:W3CDTF">2014-10-05T11:34:42Z</dcterms:created>
  <dcterms:modified xsi:type="dcterms:W3CDTF">2014-11-09T18:52:41Z</dcterms:modified>
</cp:coreProperties>
</file>