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5E7798-7ECE-4BDE-A3DD-D2741A875D8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DE6338-0A74-4CB2-9F29-BD40DB99936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48464" cy="4680520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3">
                    <a:lumMod val="50000"/>
                  </a:schemeClr>
                </a:solidFill>
              </a:rPr>
              <a:t>Давньогрецький театр</a:t>
            </a:r>
            <a:endParaRPr lang="ru-RU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Число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перевищувало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хоча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кожен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них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виконував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ролей,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трагедії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І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величезну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роль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грав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хор.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Особливістю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останнього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те,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корифей хору говорив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імені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самого автора,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викладаючи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думки,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проводив 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вистави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танцювали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Несхожі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костюми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костюми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трагедії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Маски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підкреслити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смішне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потворне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викриває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(вони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витріщеними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очима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ротом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вух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т. п.).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Фігур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надавався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менш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потворний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вигляд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Поети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брали сюжет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міфів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сатирично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ломлячи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співпало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епохою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почався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демократичного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руху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поколебавшего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підвалини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давньогрецької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релігії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У роки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Перікла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комедіографи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зображували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комедіях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громадську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боротьбу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проти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окремих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політичних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діячів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На початку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IV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комедія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стає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карикатурно-побутовий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вона для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вищого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прошарку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Так само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з'явилися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хвалькуваті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воїни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паразити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хитрі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раби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0px-Trhjrxftrctymtynmctymctyhjh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408712" cy="44644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587190" cy="2734404"/>
          </a:xfrm>
        </p:spPr>
      </p:pic>
      <p:pic>
        <p:nvPicPr>
          <p:cNvPr id="5" name="Рисунок 4" descr="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571429" cy="3428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48808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sz="8000" dirty="0" smtClean="0"/>
              <a:t>ДЯКУЮ ЗА             </a:t>
            </a:r>
            <a:br>
              <a:rPr lang="uk-UA" sz="8000" dirty="0" smtClean="0"/>
            </a:br>
            <a:r>
              <a:rPr lang="uk-UA" sz="8000" dirty="0" smtClean="0"/>
              <a:t>         УВАГУ!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ch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544616" cy="51845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Розвинувся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він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ритуального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вистави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дійства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(драма - слово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грецьке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означає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дійство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) на честь бога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бога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веселощів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вина. Ритуал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зазвичай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супроводжувався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хороводами,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танцями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дифірамбами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(жанр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давньогрецької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хорової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лірики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).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Змістом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пісень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було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сказання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про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пригоди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Виконавці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їх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танцями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мімікою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відтворювали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сказання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Учасники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ритуалу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надягали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на себе маски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цапиними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бородами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рогами,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зображуючи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супутників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-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сатирів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звідси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назва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-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сатирова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драма).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Ритуальні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уявлення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відбувалися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під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час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діонісій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(свят на честь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).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ритуальні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уявлення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попередниками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давньогрецького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театру.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Після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ритуалу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влаштовували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хода,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іграми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танцями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Цікаво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що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жарти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на думку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древніх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греків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любить бог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Діоніс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Під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час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цих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веселощів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виникла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комічно-побутова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сценка.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Ритуальні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танці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стали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грецьке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трагедією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, а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саме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свято-давньогрецької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комедією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haroni" pitchFamily="2" charset="-79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Походження давньогрецького театру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cient_greek_theater_greek_uk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8136904" cy="5187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Як виглядав давньогрецький</a:t>
            </a:r>
            <a:r>
              <a:rPr lang="ru-RU" sz="3600" b="1" dirty="0" smtClean="0"/>
              <a:t> театр?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Давньогрецький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театр представляв собою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відкрите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будівлю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найбільших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розмірів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Сцена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складалася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довгої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вузької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платформи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сторін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обнесена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стінами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задня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навісом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називалася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скеною,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бічні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параскеніями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а сама сцена -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предскеніем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Піднімався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уступами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півколо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сидінь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глядачів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називався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амфітеатром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сценою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амфітеатром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- орхестрою; тут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містився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хор,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керувався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корифеєм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Декорацій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давньогрецькому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театрі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1, Греція 62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Організатором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театральних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змагань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держава. В основному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аеропаг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архонт. Театр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намагалися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як пропаганду 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ідеальної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демократії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надати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вільних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громадян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(метекам заборонено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відвідання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театру), вони для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бідних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встановили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особливу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театральну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грошову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видачу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феорік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/>
              <a:t>Організація</a:t>
            </a:r>
            <a:r>
              <a:rPr lang="ru-RU" b="1" dirty="0" smtClean="0"/>
              <a:t> </a:t>
            </a:r>
            <a:r>
              <a:rPr lang="ru-RU" b="1" dirty="0" err="1" smtClean="0"/>
              <a:t>уявлень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Актори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носили маски,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котурни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довгі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плащі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цікаво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колір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залежав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ролі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царі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носили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червоні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плащі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). Все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повинно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надати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акторові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зріст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велич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уподібнює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Богу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герою,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зображував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мімічних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дифірамбів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поступово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перейшли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до показу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Актори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237734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350000" cy="3644900"/>
          </a:xfrm>
        </p:spPr>
      </p:pic>
      <p:pic>
        <p:nvPicPr>
          <p:cNvPr id="10" name="Рисунок 9" descr="Mas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05064"/>
            <a:ext cx="3048000" cy="24231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293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Давньогрецький театр</vt:lpstr>
      <vt:lpstr>Слайд 2</vt:lpstr>
      <vt:lpstr>Походження давньогрецького театру </vt:lpstr>
      <vt:lpstr>Як виглядав давньогрецький театр? </vt:lpstr>
      <vt:lpstr>Слайд 5</vt:lpstr>
      <vt:lpstr>Слайд 6</vt:lpstr>
      <vt:lpstr>Організація уявлень. </vt:lpstr>
      <vt:lpstr>Актори </vt:lpstr>
      <vt:lpstr>Слайд 9</vt:lpstr>
      <vt:lpstr>Слайд 10</vt:lpstr>
      <vt:lpstr>Сюжет </vt:lpstr>
      <vt:lpstr>Слайд 12</vt:lpstr>
      <vt:lpstr>Слайд 13</vt:lpstr>
      <vt:lpstr>           ДЯКУЮ ЗА                     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Давньогрецький театр</dc:title>
  <dc:creator>Giga</dc:creator>
  <cp:lastModifiedBy>Giga</cp:lastModifiedBy>
  <cp:revision>2</cp:revision>
  <dcterms:created xsi:type="dcterms:W3CDTF">2014-11-05T12:56:08Z</dcterms:created>
  <dcterms:modified xsi:type="dcterms:W3CDTF">2014-11-05T13:15:47Z</dcterms:modified>
</cp:coreProperties>
</file>