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AA5732E-2E54-4061-9553-3A0EA673266E}" type="datetimeFigureOut">
              <a:rPr lang="ru-RU" smtClean="0"/>
              <a:t>31.03.2013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557FED0-F8EA-4D65-A095-E91C746CCA7F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854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ru.wikipedia.org/wiki/20_%D0%BE%D0%BA%D1%82%D1%8F%D0%B1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870_%D0%B3%D0%BE%D0%B4" TargetMode="External"/><Relationship Id="rId5" Type="http://schemas.openxmlformats.org/officeDocument/2006/relationships/hyperlink" Target="http://ru.wikipedia.org/wiki/%D0%A4%D1%80%D0%B0%D0%BD%D1%86%D0%B8%D1%8F" TargetMode="External"/><Relationship Id="rId4" Type="http://schemas.openxmlformats.org/officeDocument/2006/relationships/hyperlink" Target="http://ru.wikipedia.org/wiki/%D0%A8%D0%B0%D1%80%D0%BB%D0%B5%D0%B2%D0%B8%D0%BB%D1%8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0%B0%D1%80%D0%B8%D0%B6" TargetMode="External"/><Relationship Id="rId2" Type="http://schemas.openxmlformats.org/officeDocument/2006/relationships/hyperlink" Target="http://ru.wikipedia.org/wiki/%D0%92%D0%B0%D0%BB%D0%BB%D0%BE%D1%82%D0%BE%D0%BD,_%D0%A4%D0%B5%D0%BB%D0%B8%D0%BA%D1%8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commons.wikimedia.org/wiki/File:Arthur_Rimbaud_by_Vallotton.jpg?uselang=ru" TargetMode="External"/><Relationship Id="rId4" Type="http://schemas.openxmlformats.org/officeDocument/2006/relationships/hyperlink" Target="http://ru.wikipedia.org/wiki/%D0%92%D0%B5%D1%80%D0%BB%D0%B5%D0%BD,_%D0%9F%D0%BE%D0%BB%D1%8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2%D0%B5%D1%80%D0%BB%D0%B5%D0%BD,_%D0%9F%D0%BE%D0%BB%D1%8C" TargetMode="External"/><Relationship Id="rId2" Type="http://schemas.openxmlformats.org/officeDocument/2006/relationships/hyperlink" Target="http://ru.wikipedia.org/wiki/%D0%9F%D0%B0%D1%80%D0%B8%D0%B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0_%D0%BD%D0%BE%D1%8F%D0%B1%D1%80%D1%8F" TargetMode="External"/><Relationship Id="rId5" Type="http://schemas.openxmlformats.org/officeDocument/2006/relationships/hyperlink" Target="http://ru.wikipedia.org/wiki/%D0%9C%D0%B0%D1%80%D1%81%D0%B5%D0%BB%D1%8C" TargetMode="External"/><Relationship Id="rId4" Type="http://schemas.openxmlformats.org/officeDocument/2006/relationships/hyperlink" Target="http://ru.wikipedia.org/wiki/1891_%D0%B3%D0%BE%D0%B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F%D0%BE%D0%BB%D0%BD%D0%BE%D0%B5_%D0%B7%D0%B0%D1%82%D0%BC%D0%B5%D0%BD%D0%B8%D0%B5_(%D1%84%D0%B8%D0%BB%D1%8C%D0%BC,_1995)" TargetMode="External"/><Relationship Id="rId3" Type="http://schemas.openxmlformats.org/officeDocument/2006/relationships/hyperlink" Target="http://ru.wikipedia.org/wiki/%D0%9F%D0%BE%D0%BB%D1%8C_%D0%AD%D0%BB%D1%8E%D0%B0%D1%80" TargetMode="External"/><Relationship Id="rId7" Type="http://schemas.openxmlformats.org/officeDocument/2006/relationships/hyperlink" Target="http://ru.wikipedia.org/wiki/%D0%A5%D0%BE%D0%BB%D0%BB%D0%B0%D0%BD%D0%B4,_%D0%90%D0%B3%D0%BD%D0%B5%D1%88%D0%BA%D0%B0" TargetMode="External"/><Relationship Id="rId12" Type="http://schemas.openxmlformats.org/officeDocument/2006/relationships/hyperlink" Target="http://ru.wikipedia.org/wiki/%D0%A2%D1%8C%D1%8E%D0%BB%D0%B8%D1%81,_%D0%94%D1%8D%D0%B2%D0%B8%D0%B4" TargetMode="External"/><Relationship Id="rId2" Type="http://schemas.openxmlformats.org/officeDocument/2006/relationships/hyperlink" Target="http://ru.wikipedia.org/wiki/%D0%93%D0%B8%D0%B9%D0%BE%D0%BC_%D0%90%D0%BF%D0%BE%D0%BB%D0%BB%D0%B8%D0%BD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A%D0%B8%D0%BD%D0%B5%D0%BC%D0%B0%D1%82%D0%BE%D0%B3%D1%80%D0%B0%D1%84" TargetMode="External"/><Relationship Id="rId11" Type="http://schemas.openxmlformats.org/officeDocument/2006/relationships/hyperlink" Target="http://ru.wikipedia.org/wiki/%D0%94%D0%B8_%D0%9A%D0%B0%D0%BF%D1%80%D0%B8%D0%BE,_%D0%9B%D0%B5%D0%BE%D0%BD%D0%B0%D1%80%D0%B4%D0%BE" TargetMode="External"/><Relationship Id="rId5" Type="http://schemas.openxmlformats.org/officeDocument/2006/relationships/hyperlink" Target="http://ru.wikipedia.org/wiki/XX_%D0%B2%D0%B5%D0%BA" TargetMode="External"/><Relationship Id="rId10" Type="http://schemas.openxmlformats.org/officeDocument/2006/relationships/hyperlink" Target="http://ru.wikipedia.org/wiki/1967" TargetMode="External"/><Relationship Id="rId4" Type="http://schemas.openxmlformats.org/officeDocument/2006/relationships/hyperlink" Target="http://ru.wikipedia.org/wiki/%D0%9C%D0%B8%D0%BB%D0%BB%D0%B5%D1%80,_%D0%93%D0%B5%D0%BD%D1%80%D0%B8" TargetMode="External"/><Relationship Id="rId9" Type="http://schemas.openxmlformats.org/officeDocument/2006/relationships/hyperlink" Target="http://ru.wikipedia.org/wiki/1995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0%D0%B5%D0%BC%D0%B1%D0%BE,_%D0%90%D1%80%D1%82%D1%8E%D1%80#cite_note-1" TargetMode="External"/><Relationship Id="rId3" Type="http://schemas.openxmlformats.org/officeDocument/2006/relationships/hyperlink" Target="http://ru.wikipedia.org/wiki/%D0%9C%D0%B8%D1%82%D1%82%D0%B5%D1%80%D0%B0%D0%BD,_%D0%A4%D1%80%D0%B0%D0%BD%D1%81%D1%83%D0%B0" TargetMode="External"/><Relationship Id="rId7" Type="http://schemas.openxmlformats.org/officeDocument/2006/relationships/hyperlink" Target="http://ru.wikipedia.org/wiki/%D0%9F%D0%B0%D1%80%D0%B8%D0%B6" TargetMode="External"/><Relationship Id="rId2" Type="http://schemas.openxmlformats.org/officeDocument/2006/relationships/hyperlink" Target="http://ru.wikipedia.org/wiki/%D0%98%D0%BF%D1%83%D1%81%D1%82%D0%B5%D0%B3%D0%B8,_%D0%96%D0%B0%D0%BD-%D0%A0%D0%BE%D0%B1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D%D0%B0%D1%86%D0%B8%D0%BE%D0%BD%D0%B0%D0%BB%D1%8C%D0%BD%D0%B0%D1%8F_%D0%B1%D0%B8%D0%B1%D0%BB%D0%B8%D0%BE%D1%82%D0%B5%D0%BA%D0%B0_%D0%A4%D1%80%D0%B0%D0%BD%D1%86%D0%B8%D0%B8" TargetMode="External"/><Relationship Id="rId5" Type="http://schemas.openxmlformats.org/officeDocument/2006/relationships/hyperlink" Target="http://ru.wikipedia.org/wiki/1985_%D0%B3%D0%BE%D0%B4" TargetMode="External"/><Relationship Id="rId10" Type="http://schemas.openxmlformats.org/officeDocument/2006/relationships/hyperlink" Target="http://ru.wikipedia.org/wiki/%D0%A1%D0%BC%D0%B8%D1%82,_%D0%9F%D0%B0%D1%82%D1%82%D0%B8" TargetMode="External"/><Relationship Id="rId4" Type="http://schemas.openxmlformats.org/officeDocument/2006/relationships/hyperlink" Target="http://ru.wikipedia.org/wiki/%D0%A4%D1%80%D0%B0%D0%BD%D1%86%D1%83%D0%B7%D1%81%D0%BA%D0%B8%D0%B9_%D1%8F%D0%B7%D1%8B%D0%BA" TargetMode="External"/><Relationship Id="rId9" Type="http://schemas.openxmlformats.org/officeDocument/2006/relationships/hyperlink" Target="http://ru.wikipedia.org/wiki/%D0%A0%D0%B5%D0%BC%D0%B1%D0%BE,_%D0%90%D1%80%D1%82%D1%8E%D1%80#cite_note-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871" TargetMode="External"/><Relationship Id="rId7" Type="http://schemas.openxmlformats.org/officeDocument/2006/relationships/hyperlink" Target="http://ru.wikipedia.org/wiki/%D0%A2%D0%B5%D0%BA%D1%81%D1%82_(%D0%B8%D0%B7%D0%B4%D0%B0%D1%82%D0%B5%D0%BB%D1%8C%D1%81%D1%82%D0%B2%D0%BE)" TargetMode="External"/><Relationship Id="rId2" Type="http://schemas.openxmlformats.org/officeDocument/2006/relationships/hyperlink" Target="http://ru.wikipedia.org/w/index.php?title=%D0%9F%D1%8C%D1%8F%D0%BD%D1%8B%D0%B9_%D0%BA%D0%BE%D1%80%D0%B0%D0%B1%D0%BB%D1%8C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B%D0%B8%D1%82%D0%B5%D1%80%D0%B0%D1%82%D1%83%D1%80%D0%BD%D1%8B%D0%B5_%D0%BF%D0%B0%D0%BC%D1%8F%D1%82%D0%BD%D0%B8%D0%BA%D0%B8" TargetMode="External"/><Relationship Id="rId5" Type="http://schemas.openxmlformats.org/officeDocument/2006/relationships/hyperlink" Target="http://ru.wikipedia.org/wiki/1874" TargetMode="External"/><Relationship Id="rId4" Type="http://schemas.openxmlformats.org/officeDocument/2006/relationships/hyperlink" Target="http://ru.wikipedia.org/wiki/187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000108"/>
            <a:ext cx="7772400" cy="2786082"/>
          </a:xfrm>
        </p:spPr>
        <p:txBody>
          <a:bodyPr/>
          <a:lstStyle/>
          <a:p>
            <a:r>
              <a:rPr lang="ru-RU" sz="8000" dirty="0" err="1" smtClean="0">
                <a:cs typeface="Tunga" pitchFamily="34" charset="0"/>
              </a:rPr>
              <a:t>Артюр</a:t>
            </a:r>
            <a:r>
              <a:rPr lang="ru-RU" sz="8000" dirty="0" smtClean="0">
                <a:cs typeface="Tunga" pitchFamily="34" charset="0"/>
              </a:rPr>
              <a:t> </a:t>
            </a:r>
            <a:r>
              <a:rPr lang="ru-RU" sz="8000" dirty="0" err="1" smtClean="0">
                <a:cs typeface="Tunga" pitchFamily="34" charset="0"/>
              </a:rPr>
              <a:t>рембо</a:t>
            </a:r>
            <a:r>
              <a:rPr lang="ru-RU" sz="8000" dirty="0" smtClean="0">
                <a:cs typeface="Tunga" pitchFamily="34" charset="0"/>
              </a:rPr>
              <a:t/>
            </a:r>
            <a:br>
              <a:rPr lang="ru-RU" sz="8000" dirty="0" smtClean="0">
                <a:cs typeface="Tunga" pitchFamily="34" charset="0"/>
              </a:rPr>
            </a:br>
            <a:r>
              <a:rPr lang="ru-RU" sz="8000" dirty="0" smtClean="0">
                <a:cs typeface="Tunga" pitchFamily="34" charset="0"/>
              </a:rPr>
              <a:t/>
            </a:r>
            <a:br>
              <a:rPr lang="ru-RU" sz="8000" dirty="0" smtClean="0">
                <a:cs typeface="Tunga" pitchFamily="34" charset="0"/>
              </a:rPr>
            </a:br>
            <a:r>
              <a:rPr lang="ru-RU" sz="3600" dirty="0" smtClean="0"/>
              <a:t>(</a:t>
            </a:r>
            <a:r>
              <a:rPr lang="ru-RU" sz="3600" dirty="0" smtClean="0"/>
              <a:t>1854 — 1891)</a:t>
            </a:r>
            <a:r>
              <a:rPr lang="ru-RU" sz="8000" dirty="0" smtClean="0"/>
              <a:t/>
            </a:r>
            <a:br>
              <a:rPr lang="ru-RU" sz="8000" dirty="0" smtClean="0"/>
            </a:br>
            <a:endParaRPr lang="ru-RU" sz="8000" dirty="0">
              <a:cs typeface="Tung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5214950"/>
            <a:ext cx="3571900" cy="580066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uk-UA" dirty="0" err="1" smtClean="0"/>
              <a:t>одготовила</a:t>
            </a:r>
            <a:r>
              <a:rPr lang="uk-UA" dirty="0" smtClean="0"/>
              <a:t>: </a:t>
            </a:r>
            <a:r>
              <a:rPr lang="uk-UA" dirty="0" err="1" smtClean="0"/>
              <a:t>Кулинчик</a:t>
            </a:r>
            <a:r>
              <a:rPr lang="uk-UA" dirty="0" smtClean="0"/>
              <a:t> С.</a:t>
            </a:r>
            <a:endParaRPr lang="ru-RU" dirty="0"/>
          </a:p>
        </p:txBody>
      </p:sp>
      <p:pic>
        <p:nvPicPr>
          <p:cNvPr id="4" name="Рисунок 3" descr="007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3000372"/>
            <a:ext cx="2000264" cy="354029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24" y="0"/>
            <a:ext cx="800080" cy="354918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85860"/>
            <a:ext cx="7772400" cy="6069832"/>
          </a:xfrm>
        </p:spPr>
        <p:txBody>
          <a:bodyPr/>
          <a:lstStyle/>
          <a:p>
            <a:r>
              <a:rPr lang="uk-UA" dirty="0" smtClean="0"/>
              <a:t>7.</a:t>
            </a:r>
            <a:r>
              <a:rPr lang="ru-RU" dirty="0" smtClean="0"/>
              <a:t> В возрасте семнадцати лет Рембо знакомится в </a:t>
            </a:r>
            <a:r>
              <a:rPr lang="ru-RU" dirty="0" smtClean="0"/>
              <a:t>Париже</a:t>
            </a:r>
            <a:r>
              <a:rPr lang="ru-RU" dirty="0" smtClean="0"/>
              <a:t> </a:t>
            </a:r>
            <a:r>
              <a:rPr lang="ru-RU" dirty="0" smtClean="0"/>
              <a:t>с…</a:t>
            </a:r>
          </a:p>
          <a:p>
            <a:pPr>
              <a:buNone/>
            </a:pPr>
            <a:r>
              <a:rPr lang="uk-UA" sz="2000" dirty="0" smtClean="0"/>
              <a:t>а)  Оноре де Бальзаком</a:t>
            </a:r>
          </a:p>
          <a:p>
            <a:pPr>
              <a:buNone/>
            </a:pPr>
            <a:r>
              <a:rPr lang="uk-UA" sz="2000" dirty="0" smtClean="0"/>
              <a:t>б)  Стендалем</a:t>
            </a:r>
          </a:p>
          <a:p>
            <a:pPr>
              <a:buNone/>
            </a:pPr>
            <a:r>
              <a:rPr lang="uk-UA" sz="2000" dirty="0" smtClean="0"/>
              <a:t>в)  Полем Верленом</a:t>
            </a:r>
          </a:p>
          <a:p>
            <a:r>
              <a:rPr lang="uk-UA" dirty="0" smtClean="0"/>
              <a:t>8. В </a:t>
            </a:r>
            <a:r>
              <a:rPr lang="uk-UA" dirty="0" err="1" smtClean="0"/>
              <a:t>чём</a:t>
            </a:r>
            <a:r>
              <a:rPr lang="uk-UA" dirty="0" smtClean="0"/>
              <a:t> </a:t>
            </a:r>
            <a:r>
              <a:rPr lang="uk-UA" dirty="0" err="1" smtClean="0"/>
              <a:t>участвует</a:t>
            </a:r>
            <a:r>
              <a:rPr lang="uk-UA" dirty="0" smtClean="0"/>
              <a:t> Рембо в </a:t>
            </a:r>
            <a:r>
              <a:rPr lang="uk-UA" dirty="0" err="1" smtClean="0"/>
              <a:t>Париже</a:t>
            </a:r>
            <a:r>
              <a:rPr lang="uk-UA" dirty="0" smtClean="0"/>
              <a:t>?</a:t>
            </a:r>
          </a:p>
          <a:p>
            <a:pPr>
              <a:buNone/>
            </a:pPr>
            <a:r>
              <a:rPr lang="uk-UA" sz="2000" dirty="0" smtClean="0"/>
              <a:t>а) </a:t>
            </a:r>
            <a:r>
              <a:rPr lang="uk-UA" sz="2000" dirty="0" err="1" smtClean="0"/>
              <a:t>драке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б) </a:t>
            </a:r>
            <a:r>
              <a:rPr lang="ru-RU" sz="2000" dirty="0" smtClean="0"/>
              <a:t>восстании </a:t>
            </a:r>
            <a:r>
              <a:rPr lang="ru-RU" sz="2000" dirty="0" smtClean="0"/>
              <a:t>Парижской коммуны</a:t>
            </a:r>
          </a:p>
          <a:p>
            <a:pPr>
              <a:buNone/>
            </a:pPr>
            <a:r>
              <a:rPr lang="ru-RU" sz="2000" dirty="0" smtClean="0"/>
              <a:t>в)  выборах императора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668BC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37" dur="indefinite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38" dur="indefinite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39" dur="indefinite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7" dur="indefinite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DA78E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58" dur="indefinite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59" dur="indefinite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60" dur="indefinite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643578"/>
            <a:ext cx="7772400" cy="914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428604"/>
            <a:ext cx="7772400" cy="5429288"/>
          </a:xfrm>
        </p:spPr>
        <p:txBody>
          <a:bodyPr/>
          <a:lstStyle/>
          <a:p>
            <a:r>
              <a:rPr lang="ru-RU" dirty="0" smtClean="0"/>
              <a:t>9. Когда умер </a:t>
            </a:r>
            <a:r>
              <a:rPr lang="ru-RU" dirty="0" err="1" smtClean="0"/>
              <a:t>Артюр</a:t>
            </a:r>
            <a:r>
              <a:rPr lang="ru-RU" dirty="0" smtClean="0"/>
              <a:t> Рембо?</a:t>
            </a:r>
          </a:p>
          <a:p>
            <a:pPr>
              <a:buNone/>
            </a:pPr>
            <a:r>
              <a:rPr lang="ru-RU" sz="2000" dirty="0" smtClean="0"/>
              <a:t>а) 10 ноября 1891 (37 лет)</a:t>
            </a:r>
          </a:p>
          <a:p>
            <a:pPr>
              <a:buNone/>
            </a:pPr>
            <a:r>
              <a:rPr lang="ru-RU" sz="2000" dirty="0" smtClean="0"/>
              <a:t>б) 28 декабря 1920</a:t>
            </a:r>
          </a:p>
          <a:p>
            <a:pPr>
              <a:buNone/>
            </a:pPr>
            <a:r>
              <a:rPr lang="ru-RU" sz="2000" dirty="0" smtClean="0"/>
              <a:t>в) 15 августа 1901</a:t>
            </a:r>
          </a:p>
          <a:p>
            <a:r>
              <a:rPr lang="ru-RU" dirty="0" smtClean="0"/>
              <a:t>10. Причина смерти</a:t>
            </a:r>
          </a:p>
          <a:p>
            <a:pPr>
              <a:buNone/>
            </a:pPr>
            <a:r>
              <a:rPr lang="ru-RU" sz="2000" dirty="0" smtClean="0"/>
              <a:t>а) старость</a:t>
            </a:r>
          </a:p>
          <a:p>
            <a:pPr>
              <a:buNone/>
            </a:pPr>
            <a:r>
              <a:rPr lang="ru-RU" sz="2000" dirty="0" smtClean="0"/>
              <a:t>б) сердечный приступ</a:t>
            </a:r>
          </a:p>
          <a:p>
            <a:pPr>
              <a:buNone/>
            </a:pPr>
            <a:r>
              <a:rPr lang="ru-RU" sz="2000" dirty="0" smtClean="0"/>
              <a:t>в) раковая опухоль</a:t>
            </a:r>
          </a:p>
          <a:p>
            <a:r>
              <a:rPr lang="ru-RU" dirty="0" smtClean="0"/>
              <a:t>11. Место смерти</a:t>
            </a:r>
          </a:p>
          <a:p>
            <a:pPr>
              <a:buNone/>
            </a:pPr>
            <a:r>
              <a:rPr lang="ru-RU" sz="2000" dirty="0" smtClean="0"/>
              <a:t>а) </a:t>
            </a:r>
            <a:r>
              <a:rPr lang="ru-RU" sz="2000" dirty="0" err="1" smtClean="0"/>
              <a:t>Рэмбовиль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б)Марсель</a:t>
            </a:r>
          </a:p>
          <a:p>
            <a:pPr>
              <a:buNone/>
            </a:pPr>
            <a:r>
              <a:rPr lang="ru-RU" sz="2000" dirty="0" smtClean="0"/>
              <a:t>в) Париж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44040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25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26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27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61" dur="indefinite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F559E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62" dur="indefinite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63" dur="indefinite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64" dur="indefinite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2" dur="indefinite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AEE36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83" dur="indefinite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84" dur="indefinite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85" dur="indefinite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772400" cy="914400"/>
          </a:xfrm>
        </p:spPr>
        <p:txBody>
          <a:bodyPr/>
          <a:lstStyle/>
          <a:p>
            <a:r>
              <a:rPr lang="ru-RU" dirty="0" smtClean="0"/>
              <a:t> Биография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285860"/>
            <a:ext cx="4443418" cy="521497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Артюр</a:t>
            </a:r>
            <a:r>
              <a:rPr lang="ru-RU" dirty="0" smtClean="0"/>
              <a:t> Рембо родился </a:t>
            </a:r>
            <a:r>
              <a:rPr lang="ru-RU" dirty="0" smtClean="0">
                <a:hlinkClick r:id="rId2" tooltip="20 октября"/>
              </a:rPr>
              <a:t>20 октября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854"/>
              </a:rPr>
              <a:t>1854 года</a:t>
            </a:r>
            <a:r>
              <a:rPr lang="ru-RU" dirty="0" smtClean="0"/>
              <a:t> в </a:t>
            </a:r>
            <a:r>
              <a:rPr lang="ru-RU" dirty="0" err="1" smtClean="0">
                <a:hlinkClick r:id="rId4" tooltip="Шарлевиль"/>
              </a:rPr>
              <a:t>Шарлевиле</a:t>
            </a:r>
            <a:r>
              <a:rPr lang="ru-RU" dirty="0" smtClean="0"/>
              <a:t> на северо-востоке </a:t>
            </a:r>
            <a:r>
              <a:rPr lang="ru-RU" dirty="0" smtClean="0">
                <a:hlinkClick r:id="rId5" tooltip="Франция"/>
              </a:rPr>
              <a:t>Франции</a:t>
            </a:r>
            <a:r>
              <a:rPr lang="ru-RU" dirty="0" smtClean="0"/>
              <a:t>. Его отец, Фредерик Рембо, по профессии военный, служил в Алжире, мать, </a:t>
            </a:r>
            <a:r>
              <a:rPr lang="ru-RU" dirty="0" err="1" smtClean="0"/>
              <a:t>Мари-Катрин-Витали</a:t>
            </a:r>
            <a:r>
              <a:rPr lang="ru-RU" dirty="0" smtClean="0"/>
              <a:t> </a:t>
            </a:r>
            <a:r>
              <a:rPr lang="ru-RU" dirty="0" err="1" smtClean="0"/>
              <a:t>Кюиф</a:t>
            </a:r>
            <a:r>
              <a:rPr lang="ru-RU" dirty="0" smtClean="0"/>
              <a:t>, была из зажиточной крестьянской семьи. Когда мальчику исполнилось четыре года, отец оставил семью, с тех пор </a:t>
            </a:r>
            <a:r>
              <a:rPr lang="ru-RU" dirty="0" err="1" smtClean="0"/>
              <a:t>Артюра</a:t>
            </a:r>
            <a:r>
              <a:rPr lang="ru-RU" dirty="0" smtClean="0"/>
              <a:t> воспитывала мать. Начальное образование Рембо получил в </a:t>
            </a:r>
            <a:r>
              <a:rPr lang="ru-RU" dirty="0" err="1" smtClean="0"/>
              <a:t>Шарлевильском</a:t>
            </a:r>
            <a:r>
              <a:rPr lang="ru-RU" dirty="0" smtClean="0"/>
              <a:t> лицее. После публикации первого стихотворения в </a:t>
            </a:r>
            <a:r>
              <a:rPr lang="ru-RU" dirty="0" smtClean="0">
                <a:hlinkClick r:id="rId6" tooltip="1870 год"/>
              </a:rPr>
              <a:t>1870 году</a:t>
            </a:r>
            <a:r>
              <a:rPr lang="ru-RU" dirty="0" smtClean="0"/>
              <a:t>, в возрасте 16 лет Рембо отправился в путешествие по северу Франции и югу Бельгии.</a:t>
            </a:r>
          </a:p>
          <a:p>
            <a:endParaRPr lang="ru-RU" dirty="0"/>
          </a:p>
        </p:txBody>
      </p:sp>
      <p:pic>
        <p:nvPicPr>
          <p:cNvPr id="8" name="Рисунок 7" descr="Артюр Рембо - Биография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9190" y="857232"/>
            <a:ext cx="3643338" cy="528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286388"/>
            <a:ext cx="7772400" cy="914400"/>
          </a:xfrm>
        </p:spPr>
        <p:txBody>
          <a:bodyPr/>
          <a:lstStyle/>
          <a:p>
            <a:r>
              <a:rPr lang="ru-RU" sz="2000" u="sng" dirty="0" smtClean="0">
                <a:hlinkClick r:id="rId2" tooltip="Валлотон, Феликс"/>
              </a:rPr>
              <a:t> Ф</a:t>
            </a:r>
            <a:r>
              <a:rPr lang="ru-RU" sz="2000" u="sng" dirty="0" smtClean="0">
                <a:hlinkClick r:id="rId2" tooltip="Валлотон, Феликс"/>
              </a:rPr>
              <a:t>. </a:t>
            </a:r>
            <a:r>
              <a:rPr lang="ru-RU" sz="2000" u="sng" dirty="0" err="1" smtClean="0">
                <a:hlinkClick r:id="rId2" tooltip="Валлотон, Феликс"/>
              </a:rPr>
              <a:t>Валлотон</a:t>
            </a:r>
            <a:r>
              <a:rPr lang="ru-RU" sz="2000" dirty="0" smtClean="0"/>
              <a:t>. Портрет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Артюра</a:t>
            </a:r>
            <a:r>
              <a:rPr lang="ru-RU" sz="2000" dirty="0" smtClean="0"/>
              <a:t> </a:t>
            </a:r>
            <a:r>
              <a:rPr lang="ru-RU" sz="2000" dirty="0" smtClean="0"/>
              <a:t>Рембо, </a:t>
            </a:r>
            <a:r>
              <a:rPr lang="ru-RU" sz="2000" dirty="0" err="1" smtClean="0"/>
              <a:t>ок</a:t>
            </a:r>
            <a:r>
              <a:rPr lang="ru-RU" sz="2000" dirty="0" smtClean="0"/>
              <a:t>. 1898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714356"/>
            <a:ext cx="4543428" cy="557453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В возрасте семнадцати лет Рембо знакомится в </a:t>
            </a:r>
            <a:r>
              <a:rPr lang="ru-RU" dirty="0" smtClean="0">
                <a:hlinkClick r:id="rId3" tooltip="Париж"/>
              </a:rPr>
              <a:t>Париже</a:t>
            </a:r>
            <a:r>
              <a:rPr lang="ru-RU" dirty="0" smtClean="0"/>
              <a:t> с поэтом </a:t>
            </a:r>
            <a:r>
              <a:rPr lang="ru-RU" dirty="0" smtClean="0">
                <a:hlinkClick r:id="rId4" tooltip="Верлен, Поль"/>
              </a:rPr>
              <a:t>Полем Верленом</a:t>
            </a:r>
            <a:r>
              <a:rPr lang="ru-RU" dirty="0" smtClean="0"/>
              <a:t> и на некоторое время становится его интимным другом. Верлен приглашает Рембо в Париж и оплачивает ему дорогу.</a:t>
            </a:r>
          </a:p>
          <a:p>
            <a:pPr algn="r"/>
            <a:r>
              <a:rPr lang="ru-RU" dirty="0" smtClean="0"/>
              <a:t>Прибыв в Париж, Рембо поселяется у Моте, откуда его в скором времени изгоняют за грубость и нечистоплотность; он живёт по очереди у </a:t>
            </a:r>
            <a:r>
              <a:rPr lang="ru-RU" dirty="0" err="1" smtClean="0"/>
              <a:t>Банвиля</a:t>
            </a:r>
            <a:r>
              <a:rPr lang="ru-RU" dirty="0" smtClean="0"/>
              <a:t>, Шарля </a:t>
            </a:r>
            <a:r>
              <a:rPr lang="ru-RU" dirty="0" err="1" smtClean="0"/>
              <a:t>Кро</a:t>
            </a:r>
            <a:r>
              <a:rPr lang="ru-RU" dirty="0" smtClean="0"/>
              <a:t>, композитора Кабане, художника </a:t>
            </a:r>
            <a:r>
              <a:rPr lang="ru-RU" dirty="0" err="1" smtClean="0"/>
              <a:t>Форена</a:t>
            </a:r>
            <a:r>
              <a:rPr lang="ru-RU" dirty="0" smtClean="0"/>
              <a:t>. Верлен и Рембо принимают участие в собраниях литературных кружков «Дрянные мальчишки» и «</a:t>
            </a:r>
            <a:r>
              <a:rPr lang="ru-RU" dirty="0" err="1" smtClean="0"/>
              <a:t>Чертыхатели</a:t>
            </a:r>
            <a:r>
              <a:rPr lang="ru-RU" dirty="0" smtClean="0"/>
              <a:t>», пьянствуют, их дружба перерастает, как они выражаются, в «жестокую страсть» двух поэтов.</a:t>
            </a:r>
          </a:p>
          <a:p>
            <a:endParaRPr lang="ru-RU" dirty="0"/>
          </a:p>
        </p:txBody>
      </p:sp>
      <p:pic>
        <p:nvPicPr>
          <p:cNvPr id="4" name="Рисунок 3" descr="http://upload.wikimedia.org/wikipedia/commons/thumb/d/d5/Arthur_Rimbaud_by_Vallotton.jpg/220px-Arthur_Rimbaud_by_Vallotton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785794"/>
            <a:ext cx="3548080" cy="421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857232"/>
            <a:ext cx="7772400" cy="549832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В возрасте семнадцати лет Рембо знакомится в </a:t>
            </a:r>
            <a:r>
              <a:rPr lang="ru-RU" u="sng" dirty="0" smtClean="0">
                <a:hlinkClick r:id="rId2" tooltip="Париж"/>
              </a:rPr>
              <a:t>Париже</a:t>
            </a:r>
            <a:r>
              <a:rPr lang="ru-RU" dirty="0" smtClean="0"/>
              <a:t> с поэтом </a:t>
            </a:r>
            <a:r>
              <a:rPr lang="ru-RU" u="sng" dirty="0" smtClean="0">
                <a:hlinkClick r:id="rId3" tooltip="Верлен, Поль"/>
              </a:rPr>
              <a:t>Полем Верленом</a:t>
            </a:r>
            <a:r>
              <a:rPr lang="ru-RU" dirty="0" smtClean="0"/>
              <a:t> и на некоторое время становится его интимным другом. Верлен приглашает Рембо в Париж и оплачивает ему дорогу.</a:t>
            </a:r>
          </a:p>
          <a:p>
            <a:pPr algn="ctr"/>
            <a:r>
              <a:rPr lang="ru-RU" dirty="0" smtClean="0"/>
              <a:t>Прибыв в Париж, Рембо поселяется у Моте, откуда его в скором времени изгоняют за грубость и нечистоплотность; он живёт по очереди у </a:t>
            </a:r>
            <a:r>
              <a:rPr lang="ru-RU" dirty="0" err="1" smtClean="0"/>
              <a:t>Банвиля</a:t>
            </a:r>
            <a:r>
              <a:rPr lang="ru-RU" dirty="0" smtClean="0"/>
              <a:t>, Шарля </a:t>
            </a:r>
            <a:r>
              <a:rPr lang="ru-RU" dirty="0" err="1" smtClean="0"/>
              <a:t>Кро</a:t>
            </a:r>
            <a:r>
              <a:rPr lang="ru-RU" dirty="0" smtClean="0"/>
              <a:t>, композитора Кабане, художника </a:t>
            </a:r>
            <a:r>
              <a:rPr lang="ru-RU" dirty="0" err="1" smtClean="0"/>
              <a:t>Форена</a:t>
            </a:r>
            <a:r>
              <a:rPr lang="ru-RU" dirty="0" smtClean="0"/>
              <a:t>. Верлен и Рембо принимают участие в собраниях литературных кружков «Дрянные мальчишки» и «</a:t>
            </a:r>
            <a:r>
              <a:rPr lang="ru-RU" dirty="0" err="1" smtClean="0"/>
              <a:t>Чертыхатели</a:t>
            </a:r>
            <a:r>
              <a:rPr lang="ru-RU" dirty="0" smtClean="0"/>
              <a:t>», пьянствуют, их дружба перерастает, как они выражаются, в «жестокую страсть» двух поэтов.</a:t>
            </a:r>
          </a:p>
          <a:p>
            <a:pPr algn="ctr"/>
            <a:r>
              <a:rPr lang="ru-RU" dirty="0" smtClean="0"/>
              <a:t>В феврале </a:t>
            </a:r>
            <a:r>
              <a:rPr lang="ru-RU" dirty="0" smtClean="0">
                <a:hlinkClick r:id="rId4" tooltip="1891 год"/>
              </a:rPr>
              <a:t>1891 года</a:t>
            </a:r>
            <a:r>
              <a:rPr lang="ru-RU" dirty="0" smtClean="0"/>
              <a:t> Рембо вернулся во Францию, где ему ампутировали ногу из-за раковой опухоли. В госпитале за ним ухаживала сестра, приехавшая из </a:t>
            </a:r>
            <a:r>
              <a:rPr lang="ru-RU" dirty="0" err="1" smtClean="0"/>
              <a:t>Шарлевиля</a:t>
            </a:r>
            <a:r>
              <a:rPr lang="ru-RU" dirty="0" smtClean="0"/>
              <a:t>. Рембо умер </a:t>
            </a:r>
            <a:r>
              <a:rPr lang="ru-RU" dirty="0" smtClean="0"/>
              <a:t>в </a:t>
            </a:r>
            <a:r>
              <a:rPr lang="ru-RU" dirty="0" smtClean="0">
                <a:hlinkClick r:id="rId5" tooltip="Марсель"/>
              </a:rPr>
              <a:t>Марселе</a:t>
            </a:r>
            <a:r>
              <a:rPr lang="ru-RU" dirty="0" smtClean="0"/>
              <a:t>, в госпитале, </a:t>
            </a:r>
            <a:r>
              <a:rPr lang="ru-RU" dirty="0" smtClean="0">
                <a:hlinkClick r:id="rId6" tooltip="10 ноября"/>
              </a:rPr>
              <a:t>10 ноября</a:t>
            </a:r>
            <a:r>
              <a:rPr lang="ru-RU" dirty="0" smtClean="0"/>
              <a:t> </a:t>
            </a:r>
            <a:r>
              <a:rPr lang="ru-RU" dirty="0" smtClean="0">
                <a:hlinkClick r:id="rId4" tooltip="1891 год"/>
              </a:rPr>
              <a:t>1891 года</a:t>
            </a:r>
            <a:r>
              <a:rPr lang="ru-RU" dirty="0" smtClean="0"/>
              <a:t>. Похоронен в </a:t>
            </a:r>
            <a:r>
              <a:rPr lang="ru-RU" dirty="0" err="1" smtClean="0"/>
              <a:t>Шарлевиле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772400" cy="914400"/>
          </a:xfrm>
        </p:spPr>
        <p:txBody>
          <a:bodyPr/>
          <a:lstStyle/>
          <a:p>
            <a:r>
              <a:rPr lang="ru-RU" dirty="0" smtClean="0"/>
              <a:t>Рембо в современной культуре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736"/>
            <a:ext cx="7772400" cy="4572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XX веке вокруг наследия Рембо развернулась борьба. Поэты реализма и модернизма причисляли его к основателям своего течения. Общепризнано последователями Рембо среди французских поэтов являются </a:t>
            </a:r>
            <a:r>
              <a:rPr lang="ru-RU" dirty="0" err="1" smtClean="0">
                <a:hlinkClick r:id="rId2" tooltip="Гийом Аполлинер"/>
              </a:rPr>
              <a:t>Гийом</a:t>
            </a:r>
            <a:r>
              <a:rPr lang="ru-RU" dirty="0" smtClean="0">
                <a:hlinkClick r:id="rId2" tooltip="Гийом Аполлинер"/>
              </a:rPr>
              <a:t> Аполлинер</a:t>
            </a:r>
            <a:r>
              <a:rPr lang="ru-RU" dirty="0" smtClean="0"/>
              <a:t>, </a:t>
            </a:r>
            <a:r>
              <a:rPr lang="ru-RU" dirty="0" smtClean="0">
                <a:hlinkClick r:id="rId3" tooltip="Поль Элюар"/>
              </a:rPr>
              <a:t>Поль Элюар</a:t>
            </a:r>
            <a:r>
              <a:rPr lang="ru-RU" dirty="0" smtClean="0"/>
              <a:t>, поэты Сопротивления. Мировоззрение и поэзия Рембо оказали глубокое влияние на творчество </a:t>
            </a:r>
            <a:r>
              <a:rPr lang="ru-RU" dirty="0" smtClean="0">
                <a:hlinkClick r:id="rId4" tooltip="Миллер, Генри"/>
              </a:rPr>
              <a:t>Генри Миллера</a:t>
            </a:r>
            <a:r>
              <a:rPr lang="ru-RU" dirty="0" smtClean="0"/>
              <a:t>, отразившего свое духовное родство с поэтом в </a:t>
            </a:r>
            <a:r>
              <a:rPr lang="ru-RU" dirty="0" err="1" smtClean="0"/>
              <a:t>эссе</a:t>
            </a:r>
            <a:r>
              <a:rPr lang="ru-RU" i="1" dirty="0" err="1" smtClean="0"/>
              <a:t>Время</a:t>
            </a:r>
            <a:r>
              <a:rPr lang="ru-RU" i="1" dirty="0" smtClean="0"/>
              <a:t> убийц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 второй половине </a:t>
            </a:r>
            <a:r>
              <a:rPr lang="ru-RU" dirty="0" smtClean="0">
                <a:hlinkClick r:id="rId5" tooltip="XX век"/>
              </a:rPr>
              <a:t>XX века</a:t>
            </a:r>
            <a:r>
              <a:rPr lang="ru-RU" dirty="0" smtClean="0"/>
              <a:t> </a:t>
            </a:r>
            <a:r>
              <a:rPr lang="ru-RU" dirty="0" err="1" smtClean="0"/>
              <a:t>Артюр</a:t>
            </a:r>
            <a:r>
              <a:rPr lang="ru-RU" dirty="0" smtClean="0"/>
              <a:t> Рембо обретал всё большую популярность. Так, его образ неоднократно был использован в </a:t>
            </a:r>
            <a:r>
              <a:rPr lang="ru-RU" dirty="0" smtClean="0">
                <a:hlinkClick r:id="rId6" tooltip="Кинематограф"/>
              </a:rPr>
              <a:t>кинематографе</a:t>
            </a:r>
            <a:r>
              <a:rPr lang="ru-RU" dirty="0" smtClean="0"/>
              <a:t>. Наибольшую известность получил фильм </a:t>
            </a:r>
            <a:r>
              <a:rPr lang="ru-RU" dirty="0" err="1" smtClean="0">
                <a:hlinkClick r:id="rId7" tooltip="Холланд, Агнешка"/>
              </a:rPr>
              <a:t>Агнешки</a:t>
            </a:r>
            <a:r>
              <a:rPr lang="ru-RU" dirty="0" smtClean="0">
                <a:hlinkClick r:id="rId7" tooltip="Холланд, Агнешка"/>
              </a:rPr>
              <a:t> </a:t>
            </a:r>
            <a:r>
              <a:rPr lang="ru-RU" dirty="0" err="1" smtClean="0">
                <a:hlinkClick r:id="rId7" tooltip="Холланд, Агнешка"/>
              </a:rPr>
              <a:t>Холланд</a:t>
            </a:r>
            <a:r>
              <a:rPr lang="ru-RU" dirty="0" smtClean="0"/>
              <a:t> </a:t>
            </a:r>
            <a:r>
              <a:rPr lang="ru-RU" dirty="0" smtClean="0">
                <a:hlinkClick r:id="rId8" tooltip="Полное затмение (фильм, 1995)"/>
              </a:rPr>
              <a:t>«Полное затмение»</a:t>
            </a:r>
            <a:r>
              <a:rPr lang="ru-RU" dirty="0" smtClean="0"/>
              <a:t> (</a:t>
            </a:r>
            <a:r>
              <a:rPr lang="ru-RU" dirty="0" smtClean="0">
                <a:hlinkClick r:id="rId9" tooltip="1995"/>
              </a:rPr>
              <a:t>1995</a:t>
            </a:r>
            <a:r>
              <a:rPr lang="ru-RU" dirty="0" smtClean="0"/>
              <a:t>), созданный по одноимённой пьесе Кристофера </a:t>
            </a:r>
            <a:r>
              <a:rPr lang="ru-RU" dirty="0" err="1" smtClean="0"/>
              <a:t>Хэмптона</a:t>
            </a:r>
            <a:r>
              <a:rPr lang="ru-RU" dirty="0" smtClean="0"/>
              <a:t> (</a:t>
            </a:r>
            <a:r>
              <a:rPr lang="ru-RU" dirty="0" smtClean="0">
                <a:hlinkClick r:id="rId10" tooltip="1967"/>
              </a:rPr>
              <a:t>1967</a:t>
            </a:r>
            <a:r>
              <a:rPr lang="ru-RU" dirty="0" smtClean="0"/>
              <a:t>), в котором роль поэта исполнил </a:t>
            </a:r>
            <a:r>
              <a:rPr lang="ru-RU" dirty="0" smtClean="0">
                <a:hlinkClick r:id="rId11" tooltip="Ди Каприо, Леонардо"/>
              </a:rPr>
              <a:t>Леонардо </a:t>
            </a:r>
            <a:r>
              <a:rPr lang="ru-RU" dirty="0" err="1" smtClean="0">
                <a:hlinkClick r:id="rId11" tooltip="Ди Каприо, Леонардо"/>
              </a:rPr>
              <a:t>Ди</a:t>
            </a:r>
            <a:r>
              <a:rPr lang="ru-RU" dirty="0" smtClean="0">
                <a:hlinkClick r:id="rId11" tooltip="Ди Каприо, Леонардо"/>
              </a:rPr>
              <a:t> </a:t>
            </a:r>
            <a:r>
              <a:rPr lang="ru-RU" dirty="0" err="1" smtClean="0">
                <a:hlinkClick r:id="rId11" tooltip="Ди Каприо, Леонардо"/>
              </a:rPr>
              <a:t>Каприо</a:t>
            </a:r>
            <a:r>
              <a:rPr lang="ru-RU" dirty="0" smtClean="0"/>
              <a:t> (историческая достоверность образов Рембо, а также Верлена в </a:t>
            </a:r>
            <a:r>
              <a:rPr lang="ru-RU" dirty="0" err="1" smtClean="0"/>
              <a:t>исполнении</a:t>
            </a:r>
            <a:r>
              <a:rPr lang="ru-RU" dirty="0" err="1" smtClean="0">
                <a:hlinkClick r:id="rId12" tooltip="Тьюлис, Дэвид"/>
              </a:rPr>
              <a:t>Дэвида</a:t>
            </a:r>
            <a:r>
              <a:rPr lang="ru-RU" dirty="0" smtClean="0">
                <a:hlinkClick r:id="rId12" tooltip="Тьюлис, Дэвид"/>
              </a:rPr>
              <a:t> </a:t>
            </a:r>
            <a:r>
              <a:rPr lang="ru-RU" dirty="0" err="1" smtClean="0">
                <a:hlinkClick r:id="rId12" tooltip="Тьюлис, Дэвид"/>
              </a:rPr>
              <a:t>Тьюлиса</a:t>
            </a:r>
            <a:r>
              <a:rPr lang="ru-RU" dirty="0" smtClean="0"/>
              <a:t> </a:t>
            </a:r>
            <a:r>
              <a:rPr lang="ru-RU" dirty="0" err="1" smtClean="0"/>
              <a:t>в</a:t>
            </a:r>
            <a:r>
              <a:rPr lang="ru-RU" dirty="0" smtClean="0"/>
              <a:t> этом фильме многими ставится под сомнение).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914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428604"/>
            <a:ext cx="7772400" cy="5929354"/>
          </a:xfrm>
        </p:spPr>
        <p:txBody>
          <a:bodyPr numCol="1">
            <a:noAutofit/>
          </a:bodyPr>
          <a:lstStyle/>
          <a:p>
            <a:pPr algn="ctr"/>
            <a:r>
              <a:rPr lang="ru-RU" sz="2000" dirty="0" smtClean="0"/>
              <a:t>Посвящённая </a:t>
            </a:r>
            <a:r>
              <a:rPr lang="ru-RU" sz="2000" dirty="0" err="1" smtClean="0"/>
              <a:t>Артюру</a:t>
            </a:r>
            <a:r>
              <a:rPr lang="ru-RU" sz="2000" dirty="0" smtClean="0"/>
              <a:t> Рембо и выполненная </a:t>
            </a:r>
            <a:r>
              <a:rPr lang="ru-RU" sz="2000" dirty="0" smtClean="0">
                <a:hlinkClick r:id="rId2" tooltip="Ипустеги, Жан-Робер"/>
              </a:rPr>
              <a:t>Жаном </a:t>
            </a:r>
            <a:r>
              <a:rPr lang="ru-RU" sz="2000" dirty="0" err="1" smtClean="0">
                <a:hlinkClick r:id="rId2" tooltip="Ипустеги, Жан-Робер"/>
              </a:rPr>
              <a:t>Ипустеги</a:t>
            </a:r>
            <a:r>
              <a:rPr lang="ru-RU" sz="2000" dirty="0" smtClean="0"/>
              <a:t> по заказу президента </a:t>
            </a:r>
            <a:r>
              <a:rPr lang="ru-RU" sz="2000" dirty="0" smtClean="0">
                <a:hlinkClick r:id="rId3" tooltip="Миттеран, Франсуа"/>
              </a:rPr>
              <a:t>Франсуа </a:t>
            </a:r>
            <a:r>
              <a:rPr lang="ru-RU" sz="2000" dirty="0" smtClean="0">
                <a:hlinkClick r:id="rId3" tooltip="Миттеран, Франсуа"/>
              </a:rPr>
              <a:t>Миттерана</a:t>
            </a:r>
            <a:r>
              <a:rPr lang="ru-RU" sz="2000" dirty="0" smtClean="0"/>
              <a:t> скульптурная </a:t>
            </a:r>
            <a:r>
              <a:rPr lang="ru-RU" sz="2000" dirty="0" smtClean="0"/>
              <a:t>композиция — «Путник в башмаках, взлетевших кверху» (</a:t>
            </a:r>
            <a:r>
              <a:rPr lang="ru-RU" sz="2000" dirty="0" smtClean="0">
                <a:hlinkClick r:id="rId4" tooltip="Французский язык"/>
              </a:rPr>
              <a:t>фр.</a:t>
            </a:r>
            <a:r>
              <a:rPr lang="ru-RU" sz="2000" dirty="0" smtClean="0"/>
              <a:t> </a:t>
            </a:r>
            <a:r>
              <a:rPr lang="fr-FR" sz="2000" i="1" dirty="0" smtClean="0"/>
              <a:t>l’Homme aux semelles devant</a:t>
            </a:r>
            <a:r>
              <a:rPr lang="ru-RU" sz="2000" dirty="0" smtClean="0"/>
              <a:t>), установлена в </a:t>
            </a:r>
            <a:r>
              <a:rPr lang="ru-RU" sz="2000" dirty="0" smtClean="0">
                <a:hlinkClick r:id="rId5" tooltip="1985 год"/>
              </a:rPr>
              <a:t>1985 году</a:t>
            </a:r>
            <a:r>
              <a:rPr lang="ru-RU" sz="2000" dirty="0" smtClean="0"/>
              <a:t> перед зданием </a:t>
            </a:r>
            <a:r>
              <a:rPr lang="ru-RU" sz="2000" dirty="0" smtClean="0">
                <a:hlinkClick r:id="rId6" tooltip="Национальная библиотека Франции"/>
              </a:rPr>
              <a:t>Национальной библиотеки </a:t>
            </a:r>
            <a:r>
              <a:rPr lang="ru-RU" sz="2000" dirty="0" err="1" smtClean="0">
                <a:hlinkClick r:id="rId6" tooltip="Национальная библиотека Франции"/>
              </a:rPr>
              <a:t>Франции</a:t>
            </a:r>
            <a:r>
              <a:rPr lang="ru-RU" sz="2000" dirty="0" err="1" smtClean="0"/>
              <a:t>в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7" tooltip="Париж"/>
              </a:rPr>
              <a:t>Париже</a:t>
            </a:r>
            <a:r>
              <a:rPr lang="ru-RU" sz="2000" dirty="0" smtClean="0"/>
              <a:t>. Название перефразирует прозвище, которое Поль Верлен дал </a:t>
            </a:r>
            <a:r>
              <a:rPr lang="ru-RU" sz="2000" dirty="0" err="1" smtClean="0"/>
              <a:t>Артюру</a:t>
            </a:r>
            <a:r>
              <a:rPr lang="ru-RU" sz="2000" dirty="0" smtClean="0"/>
              <a:t> Рембо — «Путник в башмаках, подбитых ветром» (</a:t>
            </a:r>
            <a:r>
              <a:rPr lang="ru-RU" sz="2000" dirty="0" smtClean="0">
                <a:hlinkClick r:id="rId4" tooltip="Французский язык"/>
              </a:rPr>
              <a:t>фр.</a:t>
            </a:r>
            <a:r>
              <a:rPr lang="ru-RU" sz="2000" dirty="0" smtClean="0"/>
              <a:t> </a:t>
            </a:r>
            <a:r>
              <a:rPr lang="fr-FR" sz="2000" i="1" dirty="0" smtClean="0"/>
              <a:t>l’Homme aux semelles de vent</a:t>
            </a:r>
            <a:r>
              <a:rPr lang="ru-RU" sz="2000" dirty="0" smtClean="0"/>
              <a:t>)</a:t>
            </a:r>
            <a:r>
              <a:rPr lang="ru-RU" sz="2000" baseline="30000" dirty="0" smtClean="0">
                <a:hlinkClick r:id="rId8"/>
              </a:rPr>
              <a:t>[1]</a:t>
            </a:r>
            <a:r>
              <a:rPr lang="ru-RU" sz="2000" dirty="0" smtClean="0"/>
              <a:t>. Фрагмент этой композиции «Лицо Рембо» (</a:t>
            </a:r>
            <a:r>
              <a:rPr lang="ru-RU" sz="2000" dirty="0" smtClean="0">
                <a:hlinkClick r:id="rId4" tooltip="Французский язык"/>
              </a:rPr>
              <a:t>фр.</a:t>
            </a:r>
            <a:r>
              <a:rPr lang="ru-RU" sz="2000" dirty="0" smtClean="0"/>
              <a:t> </a:t>
            </a:r>
            <a:r>
              <a:rPr lang="fr-FR" sz="2000" i="1" dirty="0" smtClean="0"/>
              <a:t>Visage Rimbaud</a:t>
            </a:r>
            <a:r>
              <a:rPr lang="ru-RU" sz="2000" dirty="0" smtClean="0"/>
              <a:t>) принадлежит Культурному центру </a:t>
            </a:r>
            <a:r>
              <a:rPr lang="ru-RU" sz="2000" dirty="0" err="1" smtClean="0"/>
              <a:t>Ипустеги</a:t>
            </a:r>
            <a:r>
              <a:rPr lang="ru-RU" sz="2000" dirty="0" smtClean="0"/>
              <a:t> (</a:t>
            </a:r>
            <a:r>
              <a:rPr lang="ru-RU" sz="2000" dirty="0" smtClean="0">
                <a:hlinkClick r:id="rId4" tooltip="Французский язык"/>
              </a:rPr>
              <a:t>фр.</a:t>
            </a:r>
            <a:r>
              <a:rPr lang="ru-RU" sz="2000" dirty="0" smtClean="0"/>
              <a:t> </a:t>
            </a:r>
            <a:r>
              <a:rPr lang="fr-FR" sz="2000" i="1" dirty="0" smtClean="0"/>
              <a:t>Centre Culturel Ipoustéguy</a:t>
            </a:r>
            <a:r>
              <a:rPr lang="ru-RU" sz="2000" dirty="0" smtClean="0"/>
              <a:t>) в городе </a:t>
            </a:r>
            <a:r>
              <a:rPr lang="ru-RU" sz="2000" dirty="0" err="1" smtClean="0"/>
              <a:t>Ден-сюр-Мёз</a:t>
            </a:r>
            <a:r>
              <a:rPr lang="ru-RU" sz="2000" dirty="0" smtClean="0"/>
              <a:t> (</a:t>
            </a:r>
            <a:r>
              <a:rPr lang="ru-RU" sz="2000" dirty="0" smtClean="0">
                <a:hlinkClick r:id="rId4" tooltip="Французский язык"/>
              </a:rPr>
              <a:t>фр.</a:t>
            </a:r>
            <a:r>
              <a:rPr lang="ru-RU" sz="2000" dirty="0" smtClean="0"/>
              <a:t> </a:t>
            </a:r>
            <a:r>
              <a:rPr lang="fr-FR" sz="2000" i="1" dirty="0" smtClean="0"/>
              <a:t>Dun-sur-Meuse</a:t>
            </a:r>
            <a:r>
              <a:rPr lang="ru-RU" sz="2000" dirty="0" smtClean="0"/>
              <a:t>). В </a:t>
            </a:r>
            <a:r>
              <a:rPr lang="ru-RU" sz="2000" dirty="0" err="1" smtClean="0"/>
              <a:t>скульпторном</a:t>
            </a:r>
            <a:r>
              <a:rPr lang="ru-RU" sz="2000" dirty="0" smtClean="0"/>
              <a:t> портрете выразительно передана меланхолия поэта</a:t>
            </a:r>
            <a:r>
              <a:rPr lang="ru-RU" sz="2000" baseline="30000" dirty="0" smtClean="0">
                <a:hlinkClick r:id="rId9"/>
              </a:rPr>
              <a:t>[2]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dirty="0" smtClean="0"/>
              <a:t>В 1991 г. вышел фильм </a:t>
            </a:r>
            <a:r>
              <a:rPr lang="ru-RU" sz="2000" i="1" dirty="0" err="1" smtClean="0"/>
              <a:t>Arthur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Rimbaud</a:t>
            </a:r>
            <a:r>
              <a:rPr lang="ru-RU" sz="2000" i="1" dirty="0" smtClean="0"/>
              <a:t> — </a:t>
            </a:r>
            <a:r>
              <a:rPr lang="ru-RU" sz="2000" i="1" dirty="0" err="1" smtClean="0"/>
              <a:t>Une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biographie</a:t>
            </a:r>
            <a:r>
              <a:rPr lang="ru-RU" sz="2000" dirty="0" smtClean="0"/>
              <a:t>. режиссера </a:t>
            </a:r>
            <a:r>
              <a:rPr lang="ru-RU" sz="2000" dirty="0" err="1" smtClean="0"/>
              <a:t>Ришара</a:t>
            </a:r>
            <a:r>
              <a:rPr lang="ru-RU" sz="2000" dirty="0" smtClean="0"/>
              <a:t> </a:t>
            </a:r>
            <a:r>
              <a:rPr lang="ru-RU" sz="2000" dirty="0" err="1" smtClean="0"/>
              <a:t>Диндо</a:t>
            </a:r>
            <a:r>
              <a:rPr lang="ru-RU" sz="2000" dirty="0" smtClean="0"/>
              <a:t>. В фильме снялись актеры: Бернар </a:t>
            </a:r>
            <a:r>
              <a:rPr lang="ru-RU" sz="2000" dirty="0" err="1" smtClean="0"/>
              <a:t>Блош</a:t>
            </a:r>
            <a:r>
              <a:rPr lang="ru-RU" sz="2000" dirty="0" smtClean="0"/>
              <a:t>, </a:t>
            </a:r>
            <a:r>
              <a:rPr lang="ru-RU" sz="2000" dirty="0" err="1" smtClean="0"/>
              <a:t>Кристиана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Коэнди</a:t>
            </a:r>
            <a:r>
              <a:rPr lang="ru-RU" sz="2000" dirty="0" smtClean="0"/>
              <a:t>, Мадлен Мари, Альбер </a:t>
            </a:r>
            <a:r>
              <a:rPr lang="ru-RU" sz="2000" dirty="0" err="1" smtClean="0"/>
              <a:t>Дельпи</a:t>
            </a:r>
            <a:r>
              <a:rPr lang="ru-RU" sz="2000" dirty="0" smtClean="0"/>
              <a:t>, Жан </a:t>
            </a:r>
            <a:r>
              <a:rPr lang="ru-RU" sz="2000" dirty="0" err="1" smtClean="0"/>
              <a:t>Дотремай</a:t>
            </a:r>
            <a:r>
              <a:rPr lang="ru-RU" sz="2000" dirty="0" smtClean="0"/>
              <a:t>, Бернар Фрейд, </a:t>
            </a:r>
            <a:r>
              <a:rPr lang="ru-RU" sz="2000" dirty="0" err="1" smtClean="0"/>
              <a:t>Ханс-Рудольф</a:t>
            </a:r>
            <a:r>
              <a:rPr lang="ru-RU" sz="2000" dirty="0" smtClean="0"/>
              <a:t> </a:t>
            </a:r>
            <a:r>
              <a:rPr lang="ru-RU" sz="2000" dirty="0" err="1" smtClean="0"/>
              <a:t>Тверенболд</a:t>
            </a:r>
            <a:r>
              <a:rPr lang="ru-RU" sz="2000" dirty="0" smtClean="0"/>
              <a:t>, Жак </a:t>
            </a:r>
            <a:r>
              <a:rPr lang="ru-RU" sz="2000" dirty="0" err="1" smtClean="0"/>
              <a:t>Боннаффе</a:t>
            </a:r>
            <a:r>
              <a:rPr lang="ru-RU" sz="2000" dirty="0" smtClean="0"/>
              <a:t> (голос).</a:t>
            </a:r>
          </a:p>
          <a:p>
            <a:pPr algn="ctr"/>
            <a:r>
              <a:rPr lang="ru-RU" sz="2000" dirty="0" smtClean="0"/>
              <a:t>Певица и поэтесса </a:t>
            </a:r>
            <a:r>
              <a:rPr lang="ru-RU" sz="2000" dirty="0" err="1" smtClean="0">
                <a:hlinkClick r:id="rId10" tooltip="Смит, Патти"/>
              </a:rPr>
              <a:t>Патти</a:t>
            </a:r>
            <a:r>
              <a:rPr lang="ru-RU" sz="2000" dirty="0" smtClean="0">
                <a:hlinkClick r:id="rId10" tooltip="Смит, Патти"/>
              </a:rPr>
              <a:t> Смит</a:t>
            </a:r>
            <a:r>
              <a:rPr lang="ru-RU" sz="2000" dirty="0" smtClean="0"/>
              <a:t>, на творчество которой сильно повлиял Рембо, не раз упоминала и цитировала его в своих работах.</a:t>
            </a:r>
          </a:p>
          <a:p>
            <a:pPr algn="ctr"/>
            <a:endParaRPr lang="ru-RU" sz="2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12064"/>
            <a:ext cx="8358246" cy="914400"/>
          </a:xfrm>
        </p:spPr>
        <p:txBody>
          <a:bodyPr/>
          <a:lstStyle/>
          <a:p>
            <a:pPr algn="ctr"/>
            <a:r>
              <a:rPr lang="ru-RU" sz="3200" dirty="0" smtClean="0"/>
              <a:t>Произведения, опубликованные </a:t>
            </a:r>
            <a:r>
              <a:rPr lang="ru-RU" sz="3200" dirty="0" smtClean="0"/>
              <a:t>при жизни </a:t>
            </a:r>
            <a:r>
              <a:rPr lang="ru-RU" sz="3200" dirty="0" smtClean="0"/>
              <a:t>             автора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571612"/>
            <a:ext cx="7772400" cy="457200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Стихотворение </a:t>
            </a:r>
            <a:r>
              <a:rPr lang="ru-RU" dirty="0" smtClean="0">
                <a:hlinkClick r:id="rId2" tooltip="Пьяный корабль (страница отсутствует)"/>
              </a:rPr>
              <a:t>Пьяный корабль</a:t>
            </a:r>
            <a:r>
              <a:rPr lang="ru-RU" dirty="0" smtClean="0"/>
              <a:t> / </a:t>
            </a:r>
            <a:r>
              <a:rPr lang="ru-RU" i="1" dirty="0" err="1" smtClean="0"/>
              <a:t>Le</a:t>
            </a:r>
            <a:r>
              <a:rPr lang="ru-RU" i="1" dirty="0" smtClean="0"/>
              <a:t> </a:t>
            </a:r>
            <a:r>
              <a:rPr lang="ru-RU" i="1" dirty="0" err="1" smtClean="0"/>
              <a:t>bateau</a:t>
            </a:r>
            <a:r>
              <a:rPr lang="ru-RU" i="1" dirty="0" smtClean="0"/>
              <a:t> </a:t>
            </a:r>
            <a:r>
              <a:rPr lang="ru-RU" i="1" dirty="0" err="1" smtClean="0"/>
              <a:t>ivre</a:t>
            </a:r>
            <a:r>
              <a:rPr lang="ru-RU" dirty="0" smtClean="0"/>
              <a:t> (</a:t>
            </a:r>
            <a:r>
              <a:rPr lang="ru-RU" dirty="0" smtClean="0">
                <a:hlinkClick r:id="rId3" tooltip="1871"/>
              </a:rPr>
              <a:t>1871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Одно лето в аду / </a:t>
            </a:r>
            <a:r>
              <a:rPr lang="ru-RU" i="1" dirty="0" err="1" smtClean="0"/>
              <a:t>Une</a:t>
            </a:r>
            <a:r>
              <a:rPr lang="ru-RU" i="1" dirty="0" smtClean="0"/>
              <a:t> </a:t>
            </a:r>
            <a:r>
              <a:rPr lang="ru-RU" i="1" dirty="0" err="1" smtClean="0"/>
              <a:t>Saison</a:t>
            </a:r>
            <a:r>
              <a:rPr lang="ru-RU" i="1" dirty="0" smtClean="0"/>
              <a:t> </a:t>
            </a:r>
            <a:r>
              <a:rPr lang="ru-RU" i="1" dirty="0" err="1" smtClean="0"/>
              <a:t>en</a:t>
            </a:r>
            <a:r>
              <a:rPr lang="ru-RU" i="1" dirty="0" smtClean="0"/>
              <a:t> </a:t>
            </a:r>
            <a:r>
              <a:rPr lang="ru-RU" i="1" dirty="0" err="1" smtClean="0"/>
              <a:t>Enfer</a:t>
            </a:r>
            <a:r>
              <a:rPr lang="ru-RU" dirty="0" smtClean="0"/>
              <a:t> (</a:t>
            </a:r>
            <a:r>
              <a:rPr lang="ru-RU" dirty="0" smtClean="0">
                <a:hlinkClick r:id="rId4" tooltip="1873"/>
              </a:rPr>
              <a:t>1873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Озарения / </a:t>
            </a:r>
            <a:r>
              <a:rPr lang="ru-RU" i="1" dirty="0" err="1" smtClean="0"/>
              <a:t>Les</a:t>
            </a:r>
            <a:r>
              <a:rPr lang="ru-RU" i="1" dirty="0" smtClean="0"/>
              <a:t> </a:t>
            </a:r>
            <a:r>
              <a:rPr lang="ru-RU" i="1" dirty="0" err="1" smtClean="0"/>
              <a:t>illuminations</a:t>
            </a:r>
            <a:r>
              <a:rPr lang="ru-RU" dirty="0" smtClean="0"/>
              <a:t> (</a:t>
            </a:r>
            <a:r>
              <a:rPr lang="ru-RU" dirty="0" smtClean="0">
                <a:hlinkClick r:id="rId5" tooltip="1874"/>
              </a:rPr>
              <a:t>1874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Рембо А. Стихи; "Последние стихотворения"; "Озарения"; "Одно лето в аду". / Пер. с фр. М.Кудинова. - М., "Наука", 1982 (серия «</a:t>
            </a:r>
            <a:r>
              <a:rPr lang="ru-RU" dirty="0" smtClean="0">
                <a:hlinkClick r:id="rId6" tooltip="Литературные памятники"/>
              </a:rPr>
              <a:t>Литературные памятники</a:t>
            </a:r>
            <a:r>
              <a:rPr lang="ru-RU" dirty="0" smtClean="0"/>
              <a:t>»).</a:t>
            </a:r>
          </a:p>
          <a:p>
            <a:pPr lvl="0"/>
            <a:r>
              <a:rPr lang="ru-RU" dirty="0" smtClean="0"/>
              <a:t>Рембо А. Стихотворения. Серия «Билингва». М., </a:t>
            </a:r>
            <a:r>
              <a:rPr lang="ru-RU" dirty="0" smtClean="0">
                <a:hlinkClick r:id="rId7" tooltip="Текст (издательство)"/>
              </a:rPr>
              <a:t>Текст</a:t>
            </a:r>
            <a:r>
              <a:rPr lang="ru-RU" dirty="0" smtClean="0"/>
              <a:t>, 2011.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7772400" cy="914400"/>
          </a:xfrm>
        </p:spPr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928670"/>
            <a:ext cx="7772400" cy="5715040"/>
          </a:xfrm>
        </p:spPr>
        <p:txBody>
          <a:bodyPr/>
          <a:lstStyle/>
          <a:p>
            <a:r>
              <a:rPr lang="ru-RU" sz="3600" dirty="0" smtClean="0"/>
              <a:t>1. Полное имя поэта:</a:t>
            </a:r>
          </a:p>
          <a:p>
            <a:pPr>
              <a:buNone/>
            </a:pPr>
            <a:r>
              <a:rPr lang="ru-RU" sz="2000" dirty="0" smtClean="0"/>
              <a:t>а) </a:t>
            </a:r>
            <a:r>
              <a:rPr lang="ru-RU" sz="2000" b="1" dirty="0" smtClean="0"/>
              <a:t>Жан Николя́ </a:t>
            </a:r>
            <a:r>
              <a:rPr lang="ru-RU" sz="2000" b="1" dirty="0" err="1" smtClean="0"/>
              <a:t>Артю́р</a:t>
            </a:r>
            <a:r>
              <a:rPr lang="ru-RU" sz="2000" b="1" dirty="0" smtClean="0"/>
              <a:t> Рембо́</a:t>
            </a:r>
            <a:r>
              <a:rPr lang="ru-RU" sz="2000" dirty="0" smtClean="0"/>
              <a:t> 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б) Роберт де  </a:t>
            </a:r>
            <a:r>
              <a:rPr lang="ru-RU" sz="2000" dirty="0" err="1" smtClean="0"/>
              <a:t>Артюр</a:t>
            </a:r>
            <a:r>
              <a:rPr lang="ru-RU" sz="2000" dirty="0" smtClean="0"/>
              <a:t>  Рембо</a:t>
            </a:r>
          </a:p>
          <a:p>
            <a:pPr>
              <a:buNone/>
            </a:pPr>
            <a:r>
              <a:rPr lang="ru-RU" sz="2000" dirty="0" smtClean="0"/>
              <a:t>в) Франсуа Николя  </a:t>
            </a:r>
            <a:r>
              <a:rPr lang="ru-RU" sz="2000" dirty="0" err="1" smtClean="0"/>
              <a:t>Артюр</a:t>
            </a:r>
            <a:r>
              <a:rPr lang="ru-RU" sz="2000" dirty="0" smtClean="0"/>
              <a:t> Рембо</a:t>
            </a:r>
          </a:p>
          <a:p>
            <a:r>
              <a:rPr lang="ru-RU" sz="3200" dirty="0" smtClean="0"/>
              <a:t>2. Когда родился  </a:t>
            </a:r>
            <a:r>
              <a:rPr lang="ru-RU" sz="3200" dirty="0" err="1" smtClean="0"/>
              <a:t>Артюр</a:t>
            </a:r>
            <a:r>
              <a:rPr lang="ru-RU" sz="3200" dirty="0" smtClean="0"/>
              <a:t>?</a:t>
            </a:r>
          </a:p>
          <a:p>
            <a:pPr>
              <a:buNone/>
            </a:pPr>
            <a:r>
              <a:rPr lang="ru-RU" sz="2000" dirty="0" smtClean="0"/>
              <a:t>а) 10 июня  1877</a:t>
            </a:r>
          </a:p>
          <a:p>
            <a:pPr>
              <a:buNone/>
            </a:pPr>
            <a:r>
              <a:rPr lang="ru-RU" sz="2000" dirty="0" smtClean="0"/>
              <a:t>б) 20 октября 1854 </a:t>
            </a:r>
          </a:p>
          <a:p>
            <a:pPr>
              <a:buNone/>
            </a:pPr>
            <a:r>
              <a:rPr lang="ru-RU" sz="2000" dirty="0" smtClean="0"/>
              <a:t>в)  30 марта 1828</a:t>
            </a:r>
          </a:p>
          <a:p>
            <a:r>
              <a:rPr lang="ru-RU" sz="3200" dirty="0" smtClean="0"/>
              <a:t>3. Где родился?</a:t>
            </a:r>
          </a:p>
          <a:p>
            <a:pPr>
              <a:buNone/>
            </a:pPr>
            <a:r>
              <a:rPr lang="ru-RU" sz="2000" dirty="0" smtClean="0"/>
              <a:t>а) </a:t>
            </a:r>
            <a:r>
              <a:rPr lang="ru-RU" sz="2000" dirty="0" err="1" smtClean="0"/>
              <a:t>Шарвиль</a:t>
            </a:r>
            <a:r>
              <a:rPr lang="ru-RU" sz="2000" dirty="0" smtClean="0"/>
              <a:t> 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б) Рим</a:t>
            </a:r>
          </a:p>
          <a:p>
            <a:pPr>
              <a:buNone/>
            </a:pPr>
            <a:r>
              <a:rPr lang="ru-RU" sz="2000" dirty="0" smtClean="0"/>
              <a:t>в)  Лиссабон </a:t>
            </a:r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7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8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9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7" dur="indefinite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F91E4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28" dur="indefinite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29" dur="indefinite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30" dur="indefinite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CD3E4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49" dur="indefinite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50" dur="indefinite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51" dur="indefinite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14290"/>
            <a:ext cx="7772400" cy="6215106"/>
          </a:xfrm>
        </p:spPr>
        <p:txBody>
          <a:bodyPr>
            <a:normAutofit fontScale="92500" lnSpcReduction="10000"/>
          </a:bodyPr>
          <a:lstStyle/>
          <a:p>
            <a:r>
              <a:rPr lang="ru-RU" sz="3300" dirty="0" smtClean="0"/>
              <a:t>4.Кем был отец поэта?</a:t>
            </a:r>
          </a:p>
          <a:p>
            <a:pPr>
              <a:buNone/>
            </a:pPr>
            <a:r>
              <a:rPr lang="ru-RU" sz="2400" dirty="0" smtClean="0"/>
              <a:t>а) врач</a:t>
            </a:r>
          </a:p>
          <a:p>
            <a:pPr>
              <a:buNone/>
            </a:pPr>
            <a:r>
              <a:rPr lang="ru-RU" sz="2400" dirty="0" smtClean="0"/>
              <a:t>б) учитель</a:t>
            </a:r>
          </a:p>
          <a:p>
            <a:pPr>
              <a:buNone/>
            </a:pPr>
            <a:r>
              <a:rPr lang="ru-RU" sz="2400" dirty="0" smtClean="0"/>
              <a:t>в) военный </a:t>
            </a:r>
          </a:p>
          <a:p>
            <a:r>
              <a:rPr lang="ru-RU" sz="3200" dirty="0" smtClean="0"/>
              <a:t>5. </a:t>
            </a:r>
            <a:r>
              <a:rPr lang="ru-RU" sz="3200" dirty="0" smtClean="0"/>
              <a:t>Начальное образование Рембо получил в </a:t>
            </a:r>
            <a:r>
              <a:rPr lang="ru-RU" sz="3200" dirty="0" smtClean="0"/>
              <a:t>…?</a:t>
            </a:r>
          </a:p>
          <a:p>
            <a:pPr>
              <a:buNone/>
            </a:pPr>
            <a:r>
              <a:rPr lang="ru-RU" sz="2200" dirty="0" smtClean="0"/>
              <a:t>а)</a:t>
            </a:r>
            <a:r>
              <a:rPr lang="ru-RU" sz="2200" dirty="0" smtClean="0"/>
              <a:t> </a:t>
            </a:r>
            <a:r>
              <a:rPr lang="ru-RU" sz="2200" dirty="0" err="1" smtClean="0"/>
              <a:t>Шарлевильском</a:t>
            </a:r>
            <a:r>
              <a:rPr lang="ru-RU" sz="2200" dirty="0" smtClean="0"/>
              <a:t> </a:t>
            </a:r>
            <a:r>
              <a:rPr lang="ru-RU" sz="2200" dirty="0" smtClean="0"/>
              <a:t>лицее</a:t>
            </a:r>
          </a:p>
          <a:p>
            <a:pPr>
              <a:buNone/>
            </a:pPr>
            <a:r>
              <a:rPr lang="ru-RU" sz="2200" dirty="0" smtClean="0"/>
              <a:t>б)  </a:t>
            </a:r>
            <a:r>
              <a:rPr lang="ru-RU" sz="2200" dirty="0" err="1" smtClean="0"/>
              <a:t>Гренобол</a:t>
            </a:r>
            <a:r>
              <a:rPr lang="uk-UA" sz="2200" dirty="0" smtClean="0"/>
              <a:t>і</a:t>
            </a:r>
          </a:p>
          <a:p>
            <a:pPr>
              <a:buNone/>
            </a:pPr>
            <a:r>
              <a:rPr lang="uk-UA" sz="2200" dirty="0" smtClean="0"/>
              <a:t>в)  </a:t>
            </a:r>
            <a:r>
              <a:rPr lang="uk-UA" sz="2200" dirty="0" err="1" smtClean="0"/>
              <a:t>Вандомском</a:t>
            </a:r>
            <a:r>
              <a:rPr lang="uk-UA" sz="2200" dirty="0" smtClean="0"/>
              <a:t> </a:t>
            </a:r>
            <a:r>
              <a:rPr lang="uk-UA" sz="2200" dirty="0" err="1" smtClean="0"/>
              <a:t>коледже</a:t>
            </a:r>
            <a:r>
              <a:rPr lang="uk-UA" sz="2200" dirty="0" smtClean="0"/>
              <a:t> </a:t>
            </a:r>
            <a:endParaRPr lang="ru-RU" sz="2200" dirty="0" smtClean="0"/>
          </a:p>
          <a:p>
            <a:r>
              <a:rPr lang="uk-UA" sz="3200" dirty="0" smtClean="0"/>
              <a:t>6.</a:t>
            </a:r>
            <a:r>
              <a:rPr lang="ru-RU" sz="3200" dirty="0" smtClean="0"/>
              <a:t> </a:t>
            </a:r>
            <a:r>
              <a:rPr lang="ru-RU" sz="3200" dirty="0" smtClean="0"/>
              <a:t>В каком году </a:t>
            </a:r>
            <a:r>
              <a:rPr lang="ru-RU" sz="3200" dirty="0" smtClean="0"/>
              <a:t>в возрасте 16 лет Рембо отправился в путешествие по северу Франции и югу Бельгии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uk-UA" sz="2400" dirty="0" smtClean="0"/>
              <a:t>а) 1942</a:t>
            </a:r>
          </a:p>
          <a:p>
            <a:pPr>
              <a:buNone/>
            </a:pPr>
            <a:r>
              <a:rPr lang="uk-UA" sz="2400" dirty="0" smtClean="0"/>
              <a:t>б) 1784</a:t>
            </a:r>
          </a:p>
          <a:p>
            <a:pPr>
              <a:buNone/>
            </a:pPr>
            <a:r>
              <a:rPr lang="uk-UA" sz="2400" dirty="0" smtClean="0"/>
              <a:t>в) 1870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32" dur="indefinite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33" dur="indefinite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34" dur="indefinite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35" dur="indefinite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3" dur="indefinite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54" dur="indefinite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55" dur="indefinite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56" dur="indefinite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4" dur="indefinite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AEE36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75" dur="indefinite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76" dur="indefinite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77" dur="indefinite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172</TotalTime>
  <Words>213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Артюр рембо  (1854 — 1891) </vt:lpstr>
      <vt:lpstr> Биография           </vt:lpstr>
      <vt:lpstr> Ф. Валлотон. Портрет  Артюра Рембо, ок. 1898 </vt:lpstr>
      <vt:lpstr>Слайд 4</vt:lpstr>
      <vt:lpstr>Рембо в современной культуре </vt:lpstr>
      <vt:lpstr>Слайд 6</vt:lpstr>
      <vt:lpstr>Произведения, опубликованные при жизни              автора </vt:lpstr>
      <vt:lpstr>Вопросы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Артюр рембо</dc:title>
  <dc:creator>Света</dc:creator>
  <cp:lastModifiedBy>Света</cp:lastModifiedBy>
  <cp:revision>18</cp:revision>
  <dcterms:created xsi:type="dcterms:W3CDTF">2013-03-31T15:48:59Z</dcterms:created>
  <dcterms:modified xsi:type="dcterms:W3CDTF">2013-03-31T18:41:29Z</dcterms:modified>
</cp:coreProperties>
</file>