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0099"/>
    <a:srgbClr val="7A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4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DE63D-9013-416E-B5E2-2D96872613A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2A67E1-02CB-4976-B990-550547C0D7A8}">
      <dgm:prSet phldrT="[Текст]" custT="1"/>
      <dgm:spPr>
        <a:solidFill>
          <a:schemeClr val="accent5">
            <a:lumMod val="50000"/>
            <a:alpha val="52000"/>
          </a:schemeClr>
        </a:solidFill>
      </dgm:spPr>
      <dgm:t>
        <a:bodyPr/>
        <a:lstStyle/>
        <a:p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Віра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світло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красу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життя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людину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гуманістичний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пафос – головне в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творчості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Єсеніна</a:t>
          </a:r>
          <a:endParaRPr lang="ru-RU" sz="1800" dirty="0"/>
        </a:p>
      </dgm:t>
    </dgm:pt>
    <dgm:pt modelId="{E4ABA6F8-D1BE-462C-BA55-C14D4610E32B}" type="parTrans" cxnId="{36536520-21E4-4A24-9A15-E53607222935}">
      <dgm:prSet/>
      <dgm:spPr/>
      <dgm:t>
        <a:bodyPr/>
        <a:lstStyle/>
        <a:p>
          <a:endParaRPr lang="ru-RU"/>
        </a:p>
      </dgm:t>
    </dgm:pt>
    <dgm:pt modelId="{A0B8EC2B-2C1D-4A22-B717-FC18063A2B14}" type="sibTrans" cxnId="{36536520-21E4-4A24-9A15-E53607222935}">
      <dgm:prSet/>
      <dgm:spPr/>
      <dgm:t>
        <a:bodyPr/>
        <a:lstStyle/>
        <a:p>
          <a:endParaRPr lang="ru-RU"/>
        </a:p>
      </dgm:t>
    </dgm:pt>
    <dgm:pt modelId="{2A617CF9-CAF6-468A-8780-9C7A99A97940}">
      <dgm:prSet phldrT="[Текст]" custT="1"/>
      <dgm:spPr>
        <a:solidFill>
          <a:srgbClr val="7A0000">
            <a:alpha val="34902"/>
          </a:srgbClr>
        </a:solidFill>
      </dgm:spPr>
      <dgm:t>
        <a:bodyPr/>
        <a:lstStyle/>
        <a:p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Єсенін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ніколи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не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поетизує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жах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бруд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ніколи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не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милується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поганим,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але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завжди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болісно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переживає</a:t>
          </a:r>
          <a:endParaRPr lang="ru-RU" sz="1800" dirty="0"/>
        </a:p>
      </dgm:t>
    </dgm:pt>
    <dgm:pt modelId="{B724C8BC-E341-4F6D-AF29-35FBBD5A3FC8}" type="parTrans" cxnId="{2BE07FEC-2D63-4E09-858A-526ED155A024}">
      <dgm:prSet/>
      <dgm:spPr/>
      <dgm:t>
        <a:bodyPr/>
        <a:lstStyle/>
        <a:p>
          <a:endParaRPr lang="ru-RU"/>
        </a:p>
      </dgm:t>
    </dgm:pt>
    <dgm:pt modelId="{0927E659-51F4-496D-9AE8-EC3886494908}" type="sibTrans" cxnId="{2BE07FEC-2D63-4E09-858A-526ED155A024}">
      <dgm:prSet/>
      <dgm:spPr/>
      <dgm:t>
        <a:bodyPr/>
        <a:lstStyle/>
        <a:p>
          <a:endParaRPr lang="ru-RU"/>
        </a:p>
      </dgm:t>
    </dgm:pt>
    <dgm:pt modelId="{084A8D54-CF94-4064-B1C2-A3C04E1446CD}">
      <dgm:prSet phldrT="[Текст]"/>
      <dgm:spPr>
        <a:solidFill>
          <a:schemeClr val="accent4">
            <a:lumMod val="50000"/>
            <a:alpha val="49000"/>
          </a:schemeClr>
        </a:solidFill>
      </dgm:spPr>
      <dgm:t>
        <a:bodyPr/>
        <a:lstStyle/>
        <a:p>
          <a:r>
            <a:rPr lang="ru-RU" b="1" dirty="0" err="1" smtClean="0"/>
            <a:t>Милуючись</a:t>
          </a:r>
          <a:r>
            <a:rPr lang="ru-RU" b="1" dirty="0" smtClean="0"/>
            <a:t> </a:t>
          </a:r>
          <a:r>
            <a:rPr lang="ru-RU" b="1" dirty="0" err="1" smtClean="0"/>
            <a:t>особливостями</a:t>
          </a:r>
          <a:r>
            <a:rPr lang="ru-RU" b="1" dirty="0" smtClean="0"/>
            <a:t> </a:t>
          </a:r>
          <a:r>
            <a:rPr lang="ru-RU" b="1" dirty="0" err="1" smtClean="0"/>
            <a:t>селянського</a:t>
          </a:r>
          <a:r>
            <a:rPr lang="ru-RU" b="1" dirty="0" smtClean="0"/>
            <a:t> </a:t>
          </a:r>
          <a:r>
            <a:rPr lang="ru-RU" b="1" dirty="0" err="1" smtClean="0"/>
            <a:t>життя</a:t>
          </a:r>
          <a:r>
            <a:rPr lang="ru-RU" b="1" dirty="0" smtClean="0"/>
            <a:t>, картинами </a:t>
          </a:r>
          <a:r>
            <a:rPr lang="ru-RU" b="1" dirty="0" err="1" smtClean="0"/>
            <a:t>природи</a:t>
          </a:r>
          <a:r>
            <a:rPr lang="ru-RU" b="1" dirty="0" smtClean="0"/>
            <a:t>, </a:t>
          </a:r>
          <a:r>
            <a:rPr lang="ru-RU" b="1" dirty="0" err="1" smtClean="0"/>
            <a:t>Єсенін</a:t>
          </a:r>
          <a:r>
            <a:rPr lang="ru-RU" b="1" dirty="0" smtClean="0"/>
            <a:t> </a:t>
          </a:r>
          <a:r>
            <a:rPr lang="ru-RU" b="1" dirty="0" err="1" smtClean="0"/>
            <a:t>намагається</a:t>
          </a:r>
          <a:r>
            <a:rPr lang="ru-RU" b="1" dirty="0" smtClean="0"/>
            <a:t> не просто донести до </a:t>
          </a:r>
          <a:r>
            <a:rPr lang="ru-RU" b="1" dirty="0" err="1" smtClean="0"/>
            <a:t>читача</a:t>
          </a:r>
          <a:r>
            <a:rPr lang="ru-RU" b="1" dirty="0" smtClean="0"/>
            <a:t> свою </a:t>
          </a:r>
          <a:r>
            <a:rPr lang="ru-RU" b="1" dirty="0" err="1" smtClean="0"/>
            <a:t>радість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їхнього</a:t>
          </a:r>
          <a:r>
            <a:rPr lang="ru-RU" b="1" dirty="0" smtClean="0"/>
            <a:t> </a:t>
          </a:r>
          <a:r>
            <a:rPr lang="ru-RU" b="1" dirty="0" err="1" smtClean="0"/>
            <a:t>споглядання</a:t>
          </a:r>
          <a:r>
            <a:rPr lang="ru-RU" b="1" dirty="0" smtClean="0"/>
            <a:t>, а </a:t>
          </a:r>
          <a:r>
            <a:rPr lang="ru-RU" b="1" dirty="0" err="1" smtClean="0"/>
            <a:t>й</a:t>
          </a:r>
          <a:r>
            <a:rPr lang="ru-RU" b="1" dirty="0" smtClean="0"/>
            <a:t> </a:t>
          </a:r>
          <a:r>
            <a:rPr lang="ru-RU" b="1" dirty="0" err="1" smtClean="0"/>
            <a:t>передати</a:t>
          </a:r>
          <a:r>
            <a:rPr lang="ru-RU" b="1" dirty="0" smtClean="0"/>
            <a:t>, </a:t>
          </a:r>
          <a:r>
            <a:rPr lang="ru-RU" b="1" dirty="0" err="1" smtClean="0"/>
            <a:t>заразити</a:t>
          </a:r>
          <a:r>
            <a:rPr lang="ru-RU" b="1" dirty="0" smtClean="0"/>
            <a:t> </a:t>
          </a:r>
          <a:r>
            <a:rPr lang="ru-RU" b="1" dirty="0" err="1" smtClean="0"/>
            <a:t>його</a:t>
          </a:r>
          <a:r>
            <a:rPr lang="ru-RU" b="1" dirty="0" smtClean="0"/>
            <a:t> </a:t>
          </a:r>
          <a:r>
            <a:rPr lang="ru-RU" b="1" dirty="0" err="1" smtClean="0"/>
            <a:t>відчуттям</a:t>
          </a:r>
          <a:r>
            <a:rPr lang="ru-RU" b="1" dirty="0" smtClean="0"/>
            <a:t> </a:t>
          </a:r>
          <a:r>
            <a:rPr lang="ru-RU" b="1" dirty="0" err="1" smtClean="0"/>
            <a:t>краси</a:t>
          </a:r>
          <a:r>
            <a:rPr lang="ru-RU" b="1" dirty="0" smtClean="0"/>
            <a:t> </a:t>
          </a:r>
          <a:r>
            <a:rPr lang="ru-RU" b="1" dirty="0" err="1" smtClean="0"/>
            <a:t>життя</a:t>
          </a:r>
          <a:endParaRPr lang="ru-RU" b="1" dirty="0"/>
        </a:p>
      </dgm:t>
    </dgm:pt>
    <dgm:pt modelId="{402BBD73-2C78-41EE-A35E-C71D5DCCF22A}" type="parTrans" cxnId="{B530B3F9-1AEB-46A6-AFD6-15BFD84F44B1}">
      <dgm:prSet/>
      <dgm:spPr/>
      <dgm:t>
        <a:bodyPr/>
        <a:lstStyle/>
        <a:p>
          <a:endParaRPr lang="ru-RU"/>
        </a:p>
      </dgm:t>
    </dgm:pt>
    <dgm:pt modelId="{0E08348C-3E60-4325-8E71-172479ACD372}" type="sibTrans" cxnId="{B530B3F9-1AEB-46A6-AFD6-15BFD84F44B1}">
      <dgm:prSet/>
      <dgm:spPr/>
      <dgm:t>
        <a:bodyPr/>
        <a:lstStyle/>
        <a:p>
          <a:endParaRPr lang="ru-RU"/>
        </a:p>
      </dgm:t>
    </dgm:pt>
    <dgm:pt modelId="{A019EE0E-442D-40C8-9E10-F4246E616FB8}">
      <dgm:prSet/>
      <dgm:spPr>
        <a:solidFill>
          <a:schemeClr val="tx1">
            <a:alpha val="49000"/>
          </a:schemeClr>
        </a:solidFill>
      </dgm:spPr>
      <dgm:t>
        <a:bodyPr/>
        <a:lstStyle/>
        <a:p>
          <a:r>
            <a:rPr lang="ru-RU" b="1" dirty="0" err="1" smtClean="0"/>
            <a:t>Ранні</a:t>
          </a:r>
          <a:r>
            <a:rPr lang="ru-RU" b="1" dirty="0" smtClean="0"/>
            <a:t> </a:t>
          </a:r>
          <a:r>
            <a:rPr lang="ru-RU" b="1" dirty="0" err="1" smtClean="0"/>
            <a:t>вірші</a:t>
          </a:r>
          <a:r>
            <a:rPr lang="ru-RU" b="1" dirty="0" smtClean="0"/>
            <a:t> </a:t>
          </a:r>
          <a:r>
            <a:rPr lang="ru-RU" b="1" dirty="0" err="1" smtClean="0"/>
            <a:t>Сергія</a:t>
          </a:r>
          <a:r>
            <a:rPr lang="ru-RU" b="1" dirty="0" smtClean="0"/>
            <a:t> </a:t>
          </a:r>
          <a:r>
            <a:rPr lang="ru-RU" b="1" dirty="0" err="1" smtClean="0"/>
            <a:t>Єсеніна</a:t>
          </a:r>
          <a:r>
            <a:rPr lang="ru-RU" b="1" dirty="0" smtClean="0"/>
            <a:t> </a:t>
          </a:r>
          <a:r>
            <a:rPr lang="ru-RU" b="1" dirty="0" err="1" smtClean="0"/>
            <a:t>багаті</a:t>
          </a:r>
          <a:r>
            <a:rPr lang="ru-RU" b="1" dirty="0" smtClean="0"/>
            <a:t> на звуки, запахи, </a:t>
          </a:r>
          <a:r>
            <a:rPr lang="ru-RU" b="1" dirty="0" err="1" smtClean="0"/>
            <a:t>фарби</a:t>
          </a:r>
          <a:r>
            <a:rPr lang="ru-RU" b="1" dirty="0" smtClean="0"/>
            <a:t>. </a:t>
          </a:r>
          <a:r>
            <a:rPr lang="ru-RU" b="1" dirty="0" err="1" smtClean="0"/>
            <a:t>Дзвенить</a:t>
          </a:r>
          <a:r>
            <a:rPr lang="ru-RU" b="1" dirty="0" smtClean="0"/>
            <a:t> </a:t>
          </a:r>
          <a:r>
            <a:rPr lang="ru-RU" b="1" dirty="0" err="1" smtClean="0"/>
            <a:t>дівочий</a:t>
          </a:r>
          <a:r>
            <a:rPr lang="ru-RU" b="1" dirty="0" smtClean="0"/>
            <a:t> </a:t>
          </a:r>
          <a:r>
            <a:rPr lang="ru-RU" b="1" dirty="0" err="1" smtClean="0"/>
            <a:t>сміх</a:t>
          </a:r>
          <a:r>
            <a:rPr lang="ru-RU" b="1" dirty="0" smtClean="0"/>
            <a:t>, „</a:t>
          </a:r>
          <a:r>
            <a:rPr lang="ru-RU" b="1" dirty="0" err="1" smtClean="0"/>
            <a:t>зі</a:t>
          </a:r>
          <a:r>
            <a:rPr lang="ru-RU" b="1" dirty="0" smtClean="0"/>
            <a:t> </a:t>
          </a:r>
          <a:r>
            <a:rPr lang="ru-RU" b="1" dirty="0" err="1" smtClean="0"/>
            <a:t>дзвонами</a:t>
          </a:r>
          <a:r>
            <a:rPr lang="ru-RU" b="1" dirty="0" smtClean="0"/>
            <a:t>” </a:t>
          </a:r>
          <a:r>
            <a:rPr lang="ru-RU" b="1" dirty="0" err="1" smtClean="0"/>
            <a:t>плачуть</a:t>
          </a:r>
          <a:r>
            <a:rPr lang="ru-RU" b="1" dirty="0" smtClean="0"/>
            <a:t> </a:t>
          </a:r>
          <a:r>
            <a:rPr lang="ru-RU" b="1" dirty="0" err="1" smtClean="0"/>
            <a:t>глухарі</a:t>
          </a:r>
          <a:r>
            <a:rPr lang="ru-RU" b="1" dirty="0" smtClean="0"/>
            <a:t>, </a:t>
          </a:r>
          <a:r>
            <a:rPr lang="ru-RU" b="1" dirty="0" err="1" smtClean="0"/>
            <a:t>лунає</a:t>
          </a:r>
          <a:r>
            <a:rPr lang="ru-RU" b="1" dirty="0" smtClean="0"/>
            <a:t> „</a:t>
          </a:r>
          <a:r>
            <a:rPr lang="ru-RU" b="1" dirty="0" err="1" smtClean="0"/>
            <a:t>дрімуча</a:t>
          </a:r>
          <a:r>
            <a:rPr lang="ru-RU" b="1" dirty="0" smtClean="0"/>
            <a:t> </a:t>
          </a:r>
          <a:r>
            <a:rPr lang="ru-RU" b="1" dirty="0" err="1" smtClean="0"/>
            <a:t>пісня</a:t>
          </a:r>
          <a:r>
            <a:rPr lang="ru-RU" b="1" dirty="0" smtClean="0"/>
            <a:t>” </a:t>
          </a:r>
          <a:r>
            <a:rPr lang="ru-RU" b="1" dirty="0" err="1" smtClean="0"/>
            <a:t>рибаків</a:t>
          </a:r>
          <a:r>
            <a:rPr lang="ru-RU" b="1" dirty="0" smtClean="0"/>
            <a:t>, </a:t>
          </a:r>
          <a:r>
            <a:rPr lang="ru-RU" b="1" dirty="0" err="1" smtClean="0"/>
            <a:t>грає</a:t>
          </a:r>
          <a:r>
            <a:rPr lang="ru-RU" b="1" dirty="0" smtClean="0"/>
            <a:t> тальянка. Спас </a:t>
          </a:r>
          <a:r>
            <a:rPr lang="ru-RU" b="1" dirty="0" err="1" smtClean="0"/>
            <a:t>пахне</a:t>
          </a:r>
          <a:r>
            <a:rPr lang="ru-RU" b="1" dirty="0" smtClean="0"/>
            <a:t> </a:t>
          </a:r>
          <a:r>
            <a:rPr lang="ru-RU" b="1" dirty="0" err="1" smtClean="0"/>
            <a:t>яблуками</a:t>
          </a:r>
          <a:r>
            <a:rPr lang="ru-RU" b="1" dirty="0" smtClean="0"/>
            <a:t> та медом, </a:t>
          </a:r>
          <a:r>
            <a:rPr lang="ru-RU" b="1" dirty="0" err="1" smtClean="0"/>
            <a:t>ялинки</a:t>
          </a:r>
          <a:r>
            <a:rPr lang="ru-RU" b="1" dirty="0" smtClean="0"/>
            <a:t> </a:t>
          </a:r>
          <a:r>
            <a:rPr lang="ru-RU" b="1" dirty="0" err="1" smtClean="0"/>
            <a:t>ллють</a:t>
          </a:r>
          <a:r>
            <a:rPr lang="ru-RU" b="1" dirty="0" smtClean="0"/>
            <a:t> запах ладану</a:t>
          </a:r>
          <a:r>
            <a:rPr lang="ru-RU" dirty="0" smtClean="0"/>
            <a:t>.</a:t>
          </a:r>
          <a:endParaRPr lang="ru-RU" dirty="0"/>
        </a:p>
      </dgm:t>
    </dgm:pt>
    <dgm:pt modelId="{061C9EDA-C50B-47E6-A75A-8BCB0CF6483B}" type="parTrans" cxnId="{435F0127-894C-427B-B4DD-BA436C34B9B3}">
      <dgm:prSet/>
      <dgm:spPr/>
      <dgm:t>
        <a:bodyPr/>
        <a:lstStyle/>
        <a:p>
          <a:endParaRPr lang="ru-RU"/>
        </a:p>
      </dgm:t>
    </dgm:pt>
    <dgm:pt modelId="{4D53C9B9-BC6A-46A0-8E77-0F03A389A49C}" type="sibTrans" cxnId="{435F0127-894C-427B-B4DD-BA436C34B9B3}">
      <dgm:prSet/>
      <dgm:spPr/>
      <dgm:t>
        <a:bodyPr/>
        <a:lstStyle/>
        <a:p>
          <a:endParaRPr lang="ru-RU"/>
        </a:p>
      </dgm:t>
    </dgm:pt>
    <dgm:pt modelId="{013D8C03-D499-4D28-89C0-ADEF07C9B586}" type="pres">
      <dgm:prSet presAssocID="{B8FDE63D-9013-416E-B5E2-2D96872613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6B357-FEEF-410B-998D-31191039DC2B}" type="pres">
      <dgm:prSet presAssocID="{642A67E1-02CB-4976-B990-550547C0D7A8}" presName="node" presStyleLbl="node1" presStyleIdx="0" presStyleCnt="4" custLinFactX="9147" custLinFactY="15698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ACB49-8A5E-4E3C-B681-55661A4ADD9F}" type="pres">
      <dgm:prSet presAssocID="{A0B8EC2B-2C1D-4A22-B717-FC18063A2B14}" presName="sibTrans" presStyleCnt="0"/>
      <dgm:spPr/>
    </dgm:pt>
    <dgm:pt modelId="{948FF97D-4E37-435E-AFFC-F6873A92028E}" type="pres">
      <dgm:prSet presAssocID="{2A617CF9-CAF6-468A-8780-9C7A99A979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F2378-456C-4C7D-95BA-889A07C8E532}" type="pres">
      <dgm:prSet presAssocID="{0927E659-51F4-496D-9AE8-EC3886494908}" presName="sibTrans" presStyleCnt="0"/>
      <dgm:spPr/>
    </dgm:pt>
    <dgm:pt modelId="{F16B9507-F293-473F-B697-C79B4764DC8F}" type="pres">
      <dgm:prSet presAssocID="{084A8D54-CF94-4064-B1C2-A3C04E1446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B633F-86A6-4A2E-83F0-1E43ACEEF65B}" type="pres">
      <dgm:prSet presAssocID="{0E08348C-3E60-4325-8E71-172479ACD372}" presName="sibTrans" presStyleCnt="0"/>
      <dgm:spPr/>
    </dgm:pt>
    <dgm:pt modelId="{690B727A-1A17-40DB-8A52-E6AB45563CC2}" type="pres">
      <dgm:prSet presAssocID="{A019EE0E-442D-40C8-9E10-F4246E616FB8}" presName="node" presStyleLbl="node1" presStyleIdx="3" presStyleCnt="4" custLinFactX="-10026" custLinFactY="-1675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D19D7-AC3D-4FAA-B914-666C47E9623D}" type="presOf" srcId="{A019EE0E-442D-40C8-9E10-F4246E616FB8}" destId="{690B727A-1A17-40DB-8A52-E6AB45563CC2}" srcOrd="0" destOrd="0" presId="urn:microsoft.com/office/officeart/2005/8/layout/default"/>
    <dgm:cxn modelId="{39F2D70D-4428-40BB-9148-BCA939AA67A9}" type="presOf" srcId="{2A617CF9-CAF6-468A-8780-9C7A99A97940}" destId="{948FF97D-4E37-435E-AFFC-F6873A92028E}" srcOrd="0" destOrd="0" presId="urn:microsoft.com/office/officeart/2005/8/layout/default"/>
    <dgm:cxn modelId="{48D9DAEE-40EA-48F6-869F-38C9C40C0E05}" type="presOf" srcId="{642A67E1-02CB-4976-B990-550547C0D7A8}" destId="{DAA6B357-FEEF-410B-998D-31191039DC2B}" srcOrd="0" destOrd="0" presId="urn:microsoft.com/office/officeart/2005/8/layout/default"/>
    <dgm:cxn modelId="{B530B3F9-1AEB-46A6-AFD6-15BFD84F44B1}" srcId="{B8FDE63D-9013-416E-B5E2-2D96872613A4}" destId="{084A8D54-CF94-4064-B1C2-A3C04E1446CD}" srcOrd="2" destOrd="0" parTransId="{402BBD73-2C78-41EE-A35E-C71D5DCCF22A}" sibTransId="{0E08348C-3E60-4325-8E71-172479ACD372}"/>
    <dgm:cxn modelId="{36536520-21E4-4A24-9A15-E53607222935}" srcId="{B8FDE63D-9013-416E-B5E2-2D96872613A4}" destId="{642A67E1-02CB-4976-B990-550547C0D7A8}" srcOrd="0" destOrd="0" parTransId="{E4ABA6F8-D1BE-462C-BA55-C14D4610E32B}" sibTransId="{A0B8EC2B-2C1D-4A22-B717-FC18063A2B14}"/>
    <dgm:cxn modelId="{CFA7D9B4-5A0A-4245-B703-B94DEA6C77C7}" type="presOf" srcId="{B8FDE63D-9013-416E-B5E2-2D96872613A4}" destId="{013D8C03-D499-4D28-89C0-ADEF07C9B586}" srcOrd="0" destOrd="0" presId="urn:microsoft.com/office/officeart/2005/8/layout/default"/>
    <dgm:cxn modelId="{435F0127-894C-427B-B4DD-BA436C34B9B3}" srcId="{B8FDE63D-9013-416E-B5E2-2D96872613A4}" destId="{A019EE0E-442D-40C8-9E10-F4246E616FB8}" srcOrd="3" destOrd="0" parTransId="{061C9EDA-C50B-47E6-A75A-8BCB0CF6483B}" sibTransId="{4D53C9B9-BC6A-46A0-8E77-0F03A389A49C}"/>
    <dgm:cxn modelId="{DD4E110C-C375-4EED-B835-DF43903E8665}" type="presOf" srcId="{084A8D54-CF94-4064-B1C2-A3C04E1446CD}" destId="{F16B9507-F293-473F-B697-C79B4764DC8F}" srcOrd="0" destOrd="0" presId="urn:microsoft.com/office/officeart/2005/8/layout/default"/>
    <dgm:cxn modelId="{2BE07FEC-2D63-4E09-858A-526ED155A024}" srcId="{B8FDE63D-9013-416E-B5E2-2D96872613A4}" destId="{2A617CF9-CAF6-468A-8780-9C7A99A97940}" srcOrd="1" destOrd="0" parTransId="{B724C8BC-E341-4F6D-AF29-35FBBD5A3FC8}" sibTransId="{0927E659-51F4-496D-9AE8-EC3886494908}"/>
    <dgm:cxn modelId="{0A84A0E4-9027-4979-B568-3DC38954549D}" type="presParOf" srcId="{013D8C03-D499-4D28-89C0-ADEF07C9B586}" destId="{DAA6B357-FEEF-410B-998D-31191039DC2B}" srcOrd="0" destOrd="0" presId="urn:microsoft.com/office/officeart/2005/8/layout/default"/>
    <dgm:cxn modelId="{43B399BB-32AC-449E-85FB-C741A3D8B055}" type="presParOf" srcId="{013D8C03-D499-4D28-89C0-ADEF07C9B586}" destId="{82AACB49-8A5E-4E3C-B681-55661A4ADD9F}" srcOrd="1" destOrd="0" presId="urn:microsoft.com/office/officeart/2005/8/layout/default"/>
    <dgm:cxn modelId="{4B7267BE-C341-4D1F-989F-49B1681DD63B}" type="presParOf" srcId="{013D8C03-D499-4D28-89C0-ADEF07C9B586}" destId="{948FF97D-4E37-435E-AFFC-F6873A92028E}" srcOrd="2" destOrd="0" presId="urn:microsoft.com/office/officeart/2005/8/layout/default"/>
    <dgm:cxn modelId="{644C7F20-8CF3-456F-8C5C-C1FCCE9C208C}" type="presParOf" srcId="{013D8C03-D499-4D28-89C0-ADEF07C9B586}" destId="{7FBF2378-456C-4C7D-95BA-889A07C8E532}" srcOrd="3" destOrd="0" presId="urn:microsoft.com/office/officeart/2005/8/layout/default"/>
    <dgm:cxn modelId="{D2614684-DACA-46A6-B61F-5EE1AC82BDE4}" type="presParOf" srcId="{013D8C03-D499-4D28-89C0-ADEF07C9B586}" destId="{F16B9507-F293-473F-B697-C79B4764DC8F}" srcOrd="4" destOrd="0" presId="urn:microsoft.com/office/officeart/2005/8/layout/default"/>
    <dgm:cxn modelId="{EBA566C3-4347-4C1A-925C-6317EDDB3FE4}" type="presParOf" srcId="{013D8C03-D499-4D28-89C0-ADEF07C9B586}" destId="{E3DB633F-86A6-4A2E-83F0-1E43ACEEF65B}" srcOrd="5" destOrd="0" presId="urn:microsoft.com/office/officeart/2005/8/layout/default"/>
    <dgm:cxn modelId="{67327153-012D-45DC-9C12-C865B73C0ABF}" type="presParOf" srcId="{013D8C03-D499-4D28-89C0-ADEF07C9B586}" destId="{690B727A-1A17-40DB-8A52-E6AB45563CC2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A6B357-FEEF-410B-998D-31191039DC2B}">
      <dsp:nvSpPr>
        <dsp:cNvPr id="0" name=""/>
        <dsp:cNvSpPr/>
      </dsp:nvSpPr>
      <dsp:spPr>
        <a:xfrm>
          <a:off x="3168352" y="2160240"/>
          <a:ext cx="2902148" cy="1741289"/>
        </a:xfrm>
        <a:prstGeom prst="rect">
          <a:avLst/>
        </a:prstGeom>
        <a:solidFill>
          <a:schemeClr val="accent5">
            <a:lumMod val="50000"/>
            <a:alpha val="5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Віра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світло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красу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життя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людину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гуманістичний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пафос – головне в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творчості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Єсеніна</a:t>
          </a:r>
          <a:endParaRPr lang="ru-RU" sz="1800" kern="1200" dirty="0"/>
        </a:p>
      </dsp:txBody>
      <dsp:txXfrm>
        <a:off x="3168352" y="2160240"/>
        <a:ext cx="2902148" cy="1741289"/>
      </dsp:txXfrm>
    </dsp:sp>
    <dsp:sp modelId="{948FF97D-4E37-435E-AFFC-F6873A92028E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7A0000">
            <a:alpha val="34902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Єсенін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ніколи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не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поетизує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жах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бруд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ніколи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не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милується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поганим,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але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завжди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болісно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переживає</a:t>
          </a:r>
          <a:endParaRPr lang="ru-RU" sz="1800" kern="1200" dirty="0"/>
        </a:p>
      </dsp:txBody>
      <dsp:txXfrm>
        <a:off x="3193107" y="145603"/>
        <a:ext cx="2902148" cy="1741289"/>
      </dsp:txXfrm>
    </dsp:sp>
    <dsp:sp modelId="{F16B9507-F293-473F-B697-C79B4764DC8F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4">
            <a:lumMod val="50000"/>
            <a:alpha val="49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Милуючись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особливостями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селянського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життя</a:t>
          </a:r>
          <a:r>
            <a:rPr lang="ru-RU" sz="1400" b="1" kern="1200" dirty="0" smtClean="0"/>
            <a:t>, картинами </a:t>
          </a:r>
          <a:r>
            <a:rPr lang="ru-RU" sz="1400" b="1" kern="1200" dirty="0" err="1" smtClean="0"/>
            <a:t>природи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Єсенін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намагається</a:t>
          </a:r>
          <a:r>
            <a:rPr lang="ru-RU" sz="1400" b="1" kern="1200" dirty="0" smtClean="0"/>
            <a:t> не просто донести до </a:t>
          </a:r>
          <a:r>
            <a:rPr lang="ru-RU" sz="1400" b="1" kern="1200" dirty="0" err="1" smtClean="0"/>
            <a:t>читача</a:t>
          </a:r>
          <a:r>
            <a:rPr lang="ru-RU" sz="1400" b="1" kern="1200" dirty="0" smtClean="0"/>
            <a:t> свою </a:t>
          </a:r>
          <a:r>
            <a:rPr lang="ru-RU" sz="1400" b="1" kern="1200" dirty="0" err="1" smtClean="0"/>
            <a:t>радість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від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їхнього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споглядання</a:t>
          </a:r>
          <a:r>
            <a:rPr lang="ru-RU" sz="1400" b="1" kern="1200" dirty="0" smtClean="0"/>
            <a:t>, а </a:t>
          </a:r>
          <a:r>
            <a:rPr lang="ru-RU" sz="1400" b="1" kern="1200" dirty="0" err="1" smtClean="0"/>
            <a:t>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передати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заразити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його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відчуттям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краси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життя</a:t>
          </a:r>
          <a:endParaRPr lang="ru-RU" sz="1400" b="1" kern="1200" dirty="0"/>
        </a:p>
      </dsp:txBody>
      <dsp:txXfrm>
        <a:off x="744" y="2177107"/>
        <a:ext cx="2902148" cy="1741289"/>
      </dsp:txXfrm>
    </dsp:sp>
    <dsp:sp modelId="{690B727A-1A17-40DB-8A52-E6AB45563CC2}">
      <dsp:nvSpPr>
        <dsp:cNvPr id="0" name=""/>
        <dsp:cNvSpPr/>
      </dsp:nvSpPr>
      <dsp:spPr>
        <a:xfrm>
          <a:off x="0" y="144013"/>
          <a:ext cx="2902148" cy="1741289"/>
        </a:xfrm>
        <a:prstGeom prst="rect">
          <a:avLst/>
        </a:prstGeom>
        <a:solidFill>
          <a:schemeClr val="tx1">
            <a:alpha val="49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Ранні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вірші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Сергія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Єсеніна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багаті</a:t>
          </a:r>
          <a:r>
            <a:rPr lang="ru-RU" sz="1400" b="1" kern="1200" dirty="0" smtClean="0"/>
            <a:t> на звуки, запахи, </a:t>
          </a:r>
          <a:r>
            <a:rPr lang="ru-RU" sz="1400" b="1" kern="1200" dirty="0" err="1" smtClean="0"/>
            <a:t>фарби</a:t>
          </a:r>
          <a:r>
            <a:rPr lang="ru-RU" sz="1400" b="1" kern="1200" dirty="0" smtClean="0"/>
            <a:t>. </a:t>
          </a:r>
          <a:r>
            <a:rPr lang="ru-RU" sz="1400" b="1" kern="1200" dirty="0" err="1" smtClean="0"/>
            <a:t>Дзвенить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дівочий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сміх</a:t>
          </a:r>
          <a:r>
            <a:rPr lang="ru-RU" sz="1400" b="1" kern="1200" dirty="0" smtClean="0"/>
            <a:t>, „</a:t>
          </a:r>
          <a:r>
            <a:rPr lang="ru-RU" sz="1400" b="1" kern="1200" dirty="0" err="1" smtClean="0"/>
            <a:t>зі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дзвонами</a:t>
          </a:r>
          <a:r>
            <a:rPr lang="ru-RU" sz="1400" b="1" kern="1200" dirty="0" smtClean="0"/>
            <a:t>” </a:t>
          </a:r>
          <a:r>
            <a:rPr lang="ru-RU" sz="1400" b="1" kern="1200" dirty="0" err="1" smtClean="0"/>
            <a:t>плачуть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глухарі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лунає</a:t>
          </a:r>
          <a:r>
            <a:rPr lang="ru-RU" sz="1400" b="1" kern="1200" dirty="0" smtClean="0"/>
            <a:t> „</a:t>
          </a:r>
          <a:r>
            <a:rPr lang="ru-RU" sz="1400" b="1" kern="1200" dirty="0" err="1" smtClean="0"/>
            <a:t>дрімуча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пісня</a:t>
          </a:r>
          <a:r>
            <a:rPr lang="ru-RU" sz="1400" b="1" kern="1200" dirty="0" smtClean="0"/>
            <a:t>” </a:t>
          </a:r>
          <a:r>
            <a:rPr lang="ru-RU" sz="1400" b="1" kern="1200" dirty="0" err="1" smtClean="0"/>
            <a:t>рибаків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грає</a:t>
          </a:r>
          <a:r>
            <a:rPr lang="ru-RU" sz="1400" b="1" kern="1200" dirty="0" smtClean="0"/>
            <a:t> тальянка. Спас </a:t>
          </a:r>
          <a:r>
            <a:rPr lang="ru-RU" sz="1400" b="1" kern="1200" dirty="0" err="1" smtClean="0"/>
            <a:t>пахне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яблуками</a:t>
          </a:r>
          <a:r>
            <a:rPr lang="ru-RU" sz="1400" b="1" kern="1200" dirty="0" smtClean="0"/>
            <a:t> та медом, </a:t>
          </a:r>
          <a:r>
            <a:rPr lang="ru-RU" sz="1400" b="1" kern="1200" dirty="0" err="1" smtClean="0"/>
            <a:t>ялинки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ллють</a:t>
          </a:r>
          <a:r>
            <a:rPr lang="ru-RU" sz="1400" b="1" kern="1200" dirty="0" smtClean="0"/>
            <a:t> запах ладану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0" y="144013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6368752" cy="1470025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Єсенін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Сергій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Олександрович</a:t>
            </a: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77072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«Быть поэтом — это значит то же,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Если правды жизни не нарушить,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Рубцевать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себя по нежной коже,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Кровью чувств ласкать чужие души»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Сергій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Єсенін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8048"/>
            <a:ext cx="2423914" cy="3236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kern="700" spc="-100" dirty="0" smtClean="0"/>
              <a:t>Я помню, любимая, помню</a:t>
            </a:r>
            <a:br>
              <a:rPr lang="ru-RU" b="1" kern="700" spc="-100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71435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kern="700" spc="-100" dirty="0" smtClean="0"/>
              <a:t>Я помню, любимая, помню</a:t>
            </a:r>
          </a:p>
          <a:p>
            <a:r>
              <a:rPr lang="ru-RU" sz="1600" b="1" kern="700" spc="-100" dirty="0" smtClean="0"/>
              <a:t>Сиянье твоих волос.</a:t>
            </a:r>
          </a:p>
          <a:p>
            <a:r>
              <a:rPr lang="ru-RU" sz="1600" b="1" kern="700" spc="-100" dirty="0" smtClean="0"/>
              <a:t>Не радостно и не легко мне</a:t>
            </a:r>
          </a:p>
          <a:p>
            <a:r>
              <a:rPr lang="ru-RU" sz="1600" b="1" kern="700" spc="-100" dirty="0" smtClean="0"/>
              <a:t>Покинуть тебя привелось.</a:t>
            </a:r>
          </a:p>
          <a:p>
            <a:endParaRPr lang="ru-RU" sz="1600" b="1" kern="700" spc="-100" dirty="0" smtClean="0"/>
          </a:p>
          <a:p>
            <a:r>
              <a:rPr lang="ru-RU" sz="1600" b="1" kern="700" spc="-100" dirty="0" smtClean="0"/>
              <a:t>Я помню осенние ночи,</a:t>
            </a:r>
          </a:p>
          <a:p>
            <a:r>
              <a:rPr lang="ru-RU" sz="1600" b="1" kern="700" spc="-100" dirty="0" smtClean="0"/>
              <a:t>Березовый шорох теней,</a:t>
            </a:r>
          </a:p>
          <a:p>
            <a:r>
              <a:rPr lang="ru-RU" sz="1600" b="1" kern="700" spc="-100" dirty="0" smtClean="0"/>
              <a:t>Пусть дни тогда были короче,</a:t>
            </a:r>
          </a:p>
          <a:p>
            <a:r>
              <a:rPr lang="ru-RU" sz="1600" b="1" kern="700" spc="-100" dirty="0" smtClean="0"/>
              <a:t>Луна нам светила длинней.</a:t>
            </a:r>
          </a:p>
          <a:p>
            <a:endParaRPr lang="ru-RU" sz="1600" b="1" kern="700" spc="-100" dirty="0" smtClean="0"/>
          </a:p>
          <a:p>
            <a:r>
              <a:rPr lang="ru-RU" sz="1600" b="1" kern="700" spc="-100" dirty="0" smtClean="0"/>
              <a:t>Я помню, ты мне говорила:</a:t>
            </a:r>
          </a:p>
          <a:p>
            <a:r>
              <a:rPr lang="ru-RU" sz="1600" b="1" kern="700" spc="-100" dirty="0" smtClean="0"/>
              <a:t>"Пройдут голубые года,</a:t>
            </a:r>
          </a:p>
          <a:p>
            <a:r>
              <a:rPr lang="ru-RU" sz="1600" b="1" kern="700" spc="-100" dirty="0" smtClean="0"/>
              <a:t>И ты позабудешь, мой милый,</a:t>
            </a:r>
          </a:p>
          <a:p>
            <a:r>
              <a:rPr lang="ru-RU" sz="1600" b="1" kern="700" spc="-100" dirty="0" smtClean="0"/>
              <a:t>С другою меня навсегда".</a:t>
            </a:r>
          </a:p>
          <a:p>
            <a:endParaRPr lang="ru-RU" sz="1600" b="1" kern="700" spc="-100" dirty="0" smtClean="0"/>
          </a:p>
          <a:p>
            <a:r>
              <a:rPr lang="ru-RU" sz="1600" b="1" kern="700" spc="-100" dirty="0" smtClean="0"/>
              <a:t>Сегодня цветущая липа</a:t>
            </a:r>
          </a:p>
          <a:p>
            <a:r>
              <a:rPr lang="ru-RU" sz="1600" b="1" kern="700" spc="-100" dirty="0" smtClean="0"/>
              <a:t>Напомнила чувствам опять,</a:t>
            </a:r>
          </a:p>
          <a:p>
            <a:r>
              <a:rPr lang="ru-RU" sz="1600" b="1" kern="700" spc="-100" dirty="0" smtClean="0"/>
              <a:t>Как нежно тогда я сыпал</a:t>
            </a:r>
          </a:p>
          <a:p>
            <a:r>
              <a:rPr lang="ru-RU" sz="1600" b="1" kern="700" spc="-100" dirty="0" smtClean="0"/>
              <a:t>Цветы на кудрявую прядь.</a:t>
            </a:r>
          </a:p>
          <a:p>
            <a:endParaRPr lang="ru-RU" sz="1600" b="1" kern="700" spc="-100" dirty="0" smtClean="0"/>
          </a:p>
          <a:p>
            <a:r>
              <a:rPr lang="ru-RU" sz="1600" b="1" kern="700" spc="-100" dirty="0" smtClean="0"/>
              <a:t>И сердце, остыть не готовясь,</a:t>
            </a:r>
          </a:p>
          <a:p>
            <a:r>
              <a:rPr lang="ru-RU" sz="1600" b="1" kern="700" spc="-100" dirty="0" smtClean="0"/>
              <a:t>И грустно другую любя.</a:t>
            </a:r>
          </a:p>
          <a:p>
            <a:r>
              <a:rPr lang="ru-RU" sz="1600" b="1" kern="700" spc="-100" dirty="0" smtClean="0"/>
              <a:t>Как будто любимую повесть,</a:t>
            </a:r>
          </a:p>
          <a:p>
            <a:r>
              <a:rPr lang="ru-RU" sz="1600" b="1" kern="700" spc="-100" dirty="0" smtClean="0"/>
              <a:t>С другой вспоминает тебя.</a:t>
            </a:r>
          </a:p>
          <a:p>
            <a:r>
              <a:rPr lang="ru-RU" sz="1600" b="1" kern="700" spc="-100" dirty="0" smtClean="0"/>
              <a:t>1925</a:t>
            </a:r>
            <a:endParaRPr lang="ru-RU" sz="1600" b="1" kern="700" spc="-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2946804" cy="4263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Берёза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56792"/>
            <a:ext cx="3312368" cy="4247317"/>
          </a:xfrm>
          <a:prstGeom prst="rect">
            <a:avLst/>
          </a:prstGeom>
          <a:solidFill>
            <a:schemeClr val="tx2">
              <a:lumMod val="50000"/>
              <a:alpha val="61000"/>
            </a:schemeClr>
          </a:solidFill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Белая берёза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Под моим окном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Принакрылась снегом,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Точно серебром.</a:t>
            </a:r>
          </a:p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 пушистых ветках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Снежною каймой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Распустились кисти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Белой бахромой.</a:t>
            </a:r>
          </a:p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 стоит берёза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 сонной тишине,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И горят снежинки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 золотом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огне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889776" cy="4686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Біографія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284984"/>
            <a:ext cx="7344816" cy="2308324"/>
          </a:xfrm>
          <a:prstGeom prst="rect">
            <a:avLst/>
          </a:prstGeom>
          <a:solidFill>
            <a:schemeClr val="accent5">
              <a:lumMod val="50000"/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Народився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селі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Константинові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тепер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Єсеніно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Рязанської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області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3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жовтня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1895 року у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селянській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родині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Дитинство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Сергія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пройшло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діда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баби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(по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матері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).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виховання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переважно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релігійним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значній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мірі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відбилося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ранній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творчості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поета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Вірші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8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Навчався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багато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нічого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закінчив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» — писав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пізніше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про себе. В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школі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написав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чимало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віршів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надсилав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московські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петроградські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журнали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6672"/>
            <a:ext cx="178117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5661248"/>
            <a:ext cx="4572000" cy="64633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1914 р.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публікує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часописи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"Мирок", "Проталинка", "Доброго ранку"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1484784"/>
            <a:ext cx="5508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Москва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охоплена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революційним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поет не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захоплювався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робітничим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основу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тягнувся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зображання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патріархального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5652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Потім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сам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приїхав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Москви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, де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відвідував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заняття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літературно-музичного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гуртка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ім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Івана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Сурикова,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об'єднував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поетів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вихідців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народу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046" y="3562274"/>
            <a:ext cx="3018391" cy="2019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9168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err="1" smtClean="0"/>
              <a:t>Згодом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Сергій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Єсенін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переїжджає</a:t>
            </a:r>
            <a:r>
              <a:rPr lang="ru-RU" b="1" i="1" dirty="0" smtClean="0"/>
              <a:t> до Петрограда, де </a:t>
            </a:r>
            <a:r>
              <a:rPr lang="ru-RU" b="1" i="1" dirty="0" err="1" smtClean="0"/>
              <a:t>особисто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знайомиться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О.Блоком.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знайомство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окрилило</a:t>
            </a:r>
            <a:r>
              <a:rPr lang="ru-RU" b="1" i="1" dirty="0" smtClean="0"/>
              <a:t> юнака. </a:t>
            </a:r>
            <a:r>
              <a:rPr lang="ru-RU" b="1" i="1" dirty="0" err="1" smtClean="0"/>
              <a:t>Йому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важко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розібратися</a:t>
            </a:r>
            <a:r>
              <a:rPr lang="ru-RU" b="1" i="1" dirty="0" smtClean="0"/>
              <a:t> у складному </a:t>
            </a:r>
            <a:r>
              <a:rPr lang="ru-RU" b="1" i="1" dirty="0" err="1" smtClean="0"/>
              <a:t>петроградському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літературному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житті</a:t>
            </a:r>
            <a:r>
              <a:rPr lang="ru-RU" b="1" i="1" dirty="0" smtClean="0"/>
              <a:t>: тут </a:t>
            </a:r>
            <a:r>
              <a:rPr lang="ru-RU" b="1" i="1" dirty="0" err="1" smtClean="0"/>
              <a:t>існувало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багато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напрямів</a:t>
            </a:r>
            <a:r>
              <a:rPr lang="ru-RU" b="1" i="1" dirty="0" smtClean="0"/>
              <a:t> (</a:t>
            </a:r>
            <a:r>
              <a:rPr lang="ru-RU" b="1" i="1" dirty="0" err="1" smtClean="0"/>
              <a:t>імажинізм</a:t>
            </a:r>
            <a:r>
              <a:rPr lang="ru-RU" b="1" i="1" dirty="0" smtClean="0"/>
              <a:t>, футуризм). У </a:t>
            </a:r>
            <a:r>
              <a:rPr lang="ru-RU" b="1" i="1" dirty="0" err="1" smtClean="0"/>
              <a:t>літературних</a:t>
            </a:r>
            <a:r>
              <a:rPr lang="ru-RU" b="1" i="1" dirty="0" smtClean="0"/>
              <a:t> салонах, де </a:t>
            </a:r>
            <a:r>
              <a:rPr lang="ru-RU" b="1" i="1" dirty="0" err="1" smtClean="0"/>
              <a:t>Єсенін</a:t>
            </a:r>
            <a:r>
              <a:rPr lang="ru-RU" b="1" i="1" dirty="0" smtClean="0"/>
              <a:t> читав </a:t>
            </a:r>
            <a:r>
              <a:rPr lang="ru-RU" b="1" i="1" dirty="0" err="1" smtClean="0"/>
              <a:t>свої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вірші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називали</a:t>
            </a:r>
            <a:r>
              <a:rPr lang="ru-RU" b="1" i="1" dirty="0" smtClean="0"/>
              <a:t> «</a:t>
            </a:r>
            <a:r>
              <a:rPr lang="ru-RU" b="1" i="1" dirty="0" err="1" smtClean="0"/>
              <a:t>селянським</a:t>
            </a:r>
            <a:r>
              <a:rPr lang="ru-RU" b="1" i="1" dirty="0" smtClean="0"/>
              <a:t> пастушком».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333750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57298"/>
            <a:ext cx="4823730" cy="286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500166" y="2786058"/>
            <a:ext cx="3643306" cy="3571900"/>
          </a:xfrm>
          <a:prstGeom prst="ellipse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Популярність</a:t>
            </a:r>
            <a:r>
              <a:rPr lang="ru-RU" b="1" dirty="0" smtClean="0"/>
              <a:t> </a:t>
            </a:r>
            <a:r>
              <a:rPr lang="ru-RU" b="1" dirty="0" err="1" smtClean="0"/>
              <a:t>Єсеніна</a:t>
            </a:r>
            <a:r>
              <a:rPr lang="ru-RU" b="1" dirty="0" smtClean="0"/>
              <a:t> </a:t>
            </a:r>
            <a:r>
              <a:rPr lang="ru-RU" b="1" dirty="0" err="1" smtClean="0"/>
              <a:t>зростала</a:t>
            </a:r>
            <a:r>
              <a:rPr lang="ru-RU" b="1" dirty="0" smtClean="0"/>
              <a:t>, особливо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появи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першої</a:t>
            </a:r>
            <a:r>
              <a:rPr lang="ru-RU" b="1" dirty="0" smtClean="0"/>
              <a:t> </a:t>
            </a:r>
            <a:r>
              <a:rPr lang="ru-RU" b="1" dirty="0" err="1" smtClean="0"/>
              <a:t>збірки</a:t>
            </a:r>
            <a:r>
              <a:rPr lang="ru-RU" b="1" dirty="0" smtClean="0"/>
              <a:t> </a:t>
            </a:r>
            <a:r>
              <a:rPr lang="ru-RU" b="1" dirty="0" err="1" smtClean="0"/>
              <a:t>поезії</a:t>
            </a:r>
            <a:r>
              <a:rPr lang="ru-RU" b="1" dirty="0" smtClean="0"/>
              <a:t> </a:t>
            </a:r>
            <a:r>
              <a:rPr lang="en-US" b="1" i="1" u="sng" dirty="0" smtClean="0"/>
              <a:t>“</a:t>
            </a:r>
            <a:r>
              <a:rPr lang="ru-RU" b="1" i="1" u="sng" dirty="0" smtClean="0"/>
              <a:t>Проводи </a:t>
            </a:r>
            <a:r>
              <a:rPr lang="en-US" b="1" i="1" u="sng" dirty="0" smtClean="0"/>
              <a:t>“</a:t>
            </a:r>
            <a:r>
              <a:rPr lang="ru-RU" b="1" dirty="0" smtClean="0"/>
              <a:t>у 1916 </a:t>
            </a:r>
            <a:r>
              <a:rPr lang="ru-RU" b="1" dirty="0" err="1" smtClean="0"/>
              <a:t>році</a:t>
            </a:r>
            <a:endParaRPr lang="ru-RU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836712"/>
            <a:ext cx="1839722" cy="2653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Перебування</a:t>
            </a:r>
            <a:r>
              <a:rPr lang="ru-RU" b="1" dirty="0" smtClean="0"/>
              <a:t> за кордоном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Важливою</a:t>
            </a:r>
            <a:r>
              <a:rPr lang="ru-RU" b="1" dirty="0" smtClean="0"/>
              <a:t> стороною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творчості</a:t>
            </a:r>
            <a:r>
              <a:rPr lang="ru-RU" b="1" dirty="0" smtClean="0"/>
              <a:t> </a:t>
            </a:r>
            <a:r>
              <a:rPr lang="ru-RU" b="1" dirty="0" err="1" smtClean="0"/>
              <a:t>поета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перебування</a:t>
            </a:r>
            <a:r>
              <a:rPr lang="ru-RU" b="1" dirty="0" smtClean="0"/>
              <a:t> за кордоном</a:t>
            </a:r>
            <a:r>
              <a:rPr lang="en-US" b="1" dirty="0" smtClean="0"/>
              <a:t>.</a:t>
            </a:r>
          </a:p>
          <a:p>
            <a:pPr algn="ctr"/>
            <a:r>
              <a:rPr lang="ru-RU" b="1" dirty="0" smtClean="0"/>
              <a:t>У </a:t>
            </a:r>
            <a:r>
              <a:rPr lang="ru-RU" b="1" dirty="0" err="1" smtClean="0"/>
              <a:t>своїй</a:t>
            </a:r>
            <a:r>
              <a:rPr lang="ru-RU" b="1" dirty="0" smtClean="0"/>
              <a:t> </a:t>
            </a:r>
            <a:r>
              <a:rPr lang="ru-RU" b="1" dirty="0" err="1" smtClean="0"/>
              <a:t>Автобіографії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писав</a:t>
            </a:r>
            <a:r>
              <a:rPr lang="ru-RU" b="1" dirty="0" smtClean="0"/>
              <a:t>:</a:t>
            </a:r>
          </a:p>
          <a:p>
            <a:pPr algn="ctr"/>
            <a:endParaRPr lang="ru-RU" b="1" dirty="0" smtClean="0"/>
          </a:p>
        </p:txBody>
      </p:sp>
      <p:sp>
        <p:nvSpPr>
          <p:cNvPr id="5" name="Овал 4"/>
          <p:cNvSpPr/>
          <p:nvPr/>
        </p:nvSpPr>
        <p:spPr>
          <a:xfrm>
            <a:off x="1071538" y="2571744"/>
            <a:ext cx="3500462" cy="3357586"/>
          </a:xfrm>
          <a:prstGeom prst="ellipse">
            <a:avLst/>
          </a:prstGeom>
          <a:solidFill>
            <a:srgbClr val="00009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Об'їздив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усю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Європу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Північну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Америку.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Задоволений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більш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за все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повернувся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радянську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Росію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подобається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цивілізація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Але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дуже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люблю Америки…»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857628"/>
            <a:ext cx="3714744" cy="2862322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Характерно,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Заході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С.Єсєніна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вразило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духовне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убозтво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Змінилися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погляди 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рідну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країну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Адже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повернувшись,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побачив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багато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нового. І 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своїй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творчості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став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частіше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звертатися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до тематики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соціалістичних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перетворень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Твори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С.Єсєніна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проникали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журнали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Західної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України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30689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Думав </a:t>
            </a:r>
            <a:r>
              <a:rPr lang="ru-RU" dirty="0" err="1" smtClean="0">
                <a:solidFill>
                  <a:schemeClr val="bg1"/>
                </a:solidFill>
              </a:rPr>
              <a:t>улітку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поїхати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Італію</a:t>
            </a:r>
            <a:r>
              <a:rPr lang="ru-RU" dirty="0" smtClean="0">
                <a:solidFill>
                  <a:schemeClr val="bg1"/>
                </a:solidFill>
              </a:rPr>
              <a:t>, до Максима Горького. Але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задум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залишився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нездійсненним</a:t>
            </a:r>
            <a:r>
              <a:rPr lang="ru-RU" dirty="0" smtClean="0">
                <a:solidFill>
                  <a:schemeClr val="bg1"/>
                </a:solidFill>
              </a:rPr>
              <a:t>: у </a:t>
            </a:r>
            <a:r>
              <a:rPr lang="ru-RU" dirty="0" err="1" smtClean="0">
                <a:solidFill>
                  <a:schemeClr val="bg1"/>
                </a:solidFill>
              </a:rPr>
              <a:t>ніч</a:t>
            </a:r>
            <a:r>
              <a:rPr lang="ru-RU" dirty="0" smtClean="0">
                <a:solidFill>
                  <a:schemeClr val="bg1"/>
                </a:solidFill>
              </a:rPr>
              <a:t> на 28 </a:t>
            </a:r>
            <a:r>
              <a:rPr lang="ru-RU" dirty="0" err="1" smtClean="0">
                <a:solidFill>
                  <a:schemeClr val="bg1"/>
                </a:solidFill>
              </a:rPr>
              <a:t>грудня</a:t>
            </a:r>
            <a:r>
              <a:rPr lang="ru-RU" dirty="0" smtClean="0">
                <a:solidFill>
                  <a:schemeClr val="bg1"/>
                </a:solidFill>
              </a:rPr>
              <a:t> 1925 року </a:t>
            </a:r>
            <a:r>
              <a:rPr lang="ru-RU" dirty="0" err="1" smtClean="0">
                <a:solidFill>
                  <a:schemeClr val="bg1"/>
                </a:solidFill>
              </a:rPr>
              <a:t>Сергій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Єсенін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покінчив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самогубством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2946804" cy="426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CC"/>
                </a:solidFill>
                <a:latin typeface="Arial Black" pitchFamily="34" charset="0"/>
              </a:rPr>
              <a:t>Єсенін</a:t>
            </a:r>
            <a:r>
              <a:rPr lang="ru-RU" dirty="0" smtClean="0">
                <a:solidFill>
                  <a:srgbClr val="FFFFCC"/>
                </a:solidFill>
                <a:latin typeface="Arial Black" pitchFamily="34" charset="0"/>
              </a:rPr>
              <a:t> та </a:t>
            </a:r>
            <a:r>
              <a:rPr lang="ru-RU" dirty="0" err="1" smtClean="0">
                <a:solidFill>
                  <a:srgbClr val="FFFFCC"/>
                </a:solidFill>
                <a:latin typeface="Arial Black" pitchFamily="34" charset="0"/>
              </a:rPr>
              <a:t>Україна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Одна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сторінок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творчості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Єсеніна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пов'язана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його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цікавістю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української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літератури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саме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творів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Тараса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Шевченка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1922 року поет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відвідав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Харків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згодом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шевченківські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місця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навіть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переклав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російську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мову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кілька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шевченкових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віршів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Нижче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наведено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його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вільний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переклад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російською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мовою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уривка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latin typeface="Cambria Math" pitchFamily="18" charset="0"/>
                <a:ea typeface="Cambria Math" pitchFamily="18" charset="0"/>
              </a:rPr>
              <a:t>поеми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«Княжна»:</a:t>
            </a:r>
          </a:p>
          <a:p>
            <a:pPr algn="ctr"/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Село! В душе моей покой,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Село в </a:t>
            </a:r>
            <a:r>
              <a:rPr lang="ru-RU" sz="1600" b="1" dirty="0" err="1" smtClean="0">
                <a:latin typeface="Cambria Math" pitchFamily="18" charset="0"/>
                <a:ea typeface="Cambria Math" pitchFamily="18" charset="0"/>
              </a:rPr>
              <a:t>Украйне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 дорогой.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И полный сказок </a:t>
            </a:r>
            <a:r>
              <a:rPr lang="ru-RU" sz="1600" b="1" dirty="0" err="1" smtClean="0">
                <a:latin typeface="Cambria Math" pitchFamily="18" charset="0"/>
                <a:ea typeface="Cambria Math" pitchFamily="18" charset="0"/>
              </a:rPr>
              <a:t>й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 чудес.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Кругом села зеленый лес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Цветут сады, белеют хаты,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А на горе стоят палаты.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И перед крашеным окном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В зеленых листьях тополя,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А там все лес и все поля,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И степь, и горы за Днепром,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И в небе темно-голубом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Сам Бог витает над селом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180022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Поетичний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стиль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3569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A6B357-FEEF-410B-998D-31191039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AA6B357-FEEF-410B-998D-31191039D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8FF97D-4E37-435E-AFFC-F6873A920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48FF97D-4E37-435E-AFFC-F6873A920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6B9507-F293-473F-B697-C79B4764D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F16B9507-F293-473F-B697-C79B4764D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0B727A-1A17-40DB-8A52-E6AB45563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690B727A-1A17-40DB-8A52-E6AB45563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777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Єсенін Сергій  Олександрович</vt:lpstr>
      <vt:lpstr>Біографія</vt:lpstr>
      <vt:lpstr>Слайд 3</vt:lpstr>
      <vt:lpstr>Слайд 4</vt:lpstr>
      <vt:lpstr>Слайд 5</vt:lpstr>
      <vt:lpstr>Перебування за кордоном</vt:lpstr>
      <vt:lpstr>Слайд 7</vt:lpstr>
      <vt:lpstr>Єсенін та Україна </vt:lpstr>
      <vt:lpstr>Поетичний стиль </vt:lpstr>
      <vt:lpstr>Я помню, любимая, помню </vt:lpstr>
      <vt:lpstr>Берёза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Єсенін Сергій Олександрович</dc:title>
  <cp:lastModifiedBy>№1</cp:lastModifiedBy>
  <cp:revision>12</cp:revision>
  <dcterms:modified xsi:type="dcterms:W3CDTF">2013-01-29T09:10:44Z</dcterms:modified>
</cp:coreProperties>
</file>