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D1772F-FA75-438B-B718-19D7A6B42CB1}" type="datetimeFigureOut">
              <a:rPr lang="uk-UA" smtClean="0"/>
              <a:pPr/>
              <a:t>31.03.2014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14A865-43DB-4783-A3EC-72CA883A1B7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u="sng" dirty="0">
                <a:solidFill>
                  <a:schemeClr val="accent1"/>
                </a:solidFill>
                <a:latin typeface="Bernard MT Condensed" pitchFamily="18" charset="0"/>
              </a:rPr>
              <a:t>Sand drawing</a:t>
            </a:r>
          </a:p>
          <a:p>
            <a:pPr algn="ctr"/>
            <a:endParaRPr lang="uk-UA" sz="7200" u="sng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san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861048"/>
            <a:ext cx="4250457" cy="27610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завантаженн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700808"/>
            <a:ext cx="4449322" cy="2555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260648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 ART is a young and perspective art form </a:t>
            </a:r>
            <a:r>
              <a:rPr lang="en-US" dirty="0" smtClean="0"/>
              <a:t>which came </a:t>
            </a:r>
            <a:r>
              <a:rPr lang="en-US" dirty="0" smtClean="0"/>
              <a:t>about </a:t>
            </a:r>
            <a:r>
              <a:rPr lang="en-US" dirty="0" smtClean="0"/>
              <a:t>the </a:t>
            </a:r>
            <a:r>
              <a:rPr lang="en-US" dirty="0" smtClean="0"/>
              <a:t>1970s. The founder of this trend is an American Caroline Leaf </a:t>
            </a:r>
            <a:r>
              <a:rPr lang="en-US" dirty="0" smtClean="0"/>
              <a:t>who </a:t>
            </a:r>
            <a:r>
              <a:rPr lang="en-US" dirty="0" smtClean="0"/>
              <a:t>created the animated cartoon film "Peter and the Wolf" by Sergei Prokofiev's symphonic fairy tale. It was her graduation work in Canada's National Film Center. The film was made in a completely strange to </a:t>
            </a:r>
            <a:r>
              <a:rPr lang="en-US" dirty="0" smtClean="0"/>
              <a:t>that </a:t>
            </a:r>
            <a:r>
              <a:rPr lang="en-US" dirty="0" smtClean="0"/>
              <a:t>time technology. Young painter on glass scattered black powder and </a:t>
            </a:r>
            <a:r>
              <a:rPr lang="en-US" dirty="0" smtClean="0"/>
              <a:t>create </a:t>
            </a:r>
            <a:r>
              <a:rPr lang="en-US" dirty="0" smtClean="0"/>
              <a:t>some images from </a:t>
            </a:r>
            <a:r>
              <a:rPr lang="en-US" dirty="0" smtClean="0"/>
              <a:t>it  by fingers.</a:t>
            </a:r>
            <a:endParaRPr lang="uk-UA" dirty="0"/>
          </a:p>
        </p:txBody>
      </p:sp>
      <p:pic>
        <p:nvPicPr>
          <p:cNvPr id="3" name="Рисунок 2" descr="person_4245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420888"/>
            <a:ext cx="1955585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Pesochnye_multfilmy_Elena_Petkevich_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2420888"/>
            <a:ext cx="5238520" cy="39616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6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 drawing  is a spectacular and original sort of painting art. The moving sand creates fantastic and poetic figures.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24744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 animation can take place on stage: the performer creates sand drawings using a </a:t>
            </a:r>
            <a:r>
              <a:rPr lang="en-US" dirty="0" err="1" smtClean="0"/>
              <a:t>lightboard</a:t>
            </a:r>
            <a:r>
              <a:rPr lang="en-US" dirty="0" smtClean="0"/>
              <a:t> and an overhead projector. The sand animated images are projected in real time on a wide screen.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Also it can take place on a big area somewhere near the see for example on the beach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 descr="san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564904"/>
            <a:ext cx="4105449" cy="26668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2013_sand-art-painting_artist-david-myriam_electrochoc_996_we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4149080"/>
            <a:ext cx="4580001" cy="2576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3" y="260648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artist and  </a:t>
            </a:r>
            <a:r>
              <a:rPr lang="en-US" dirty="0" smtClean="0"/>
              <a:t>surfer Jim </a:t>
            </a:r>
            <a:r>
              <a:rPr lang="en-US" dirty="0" err="1" smtClean="0"/>
              <a:t>Denevan</a:t>
            </a:r>
            <a:r>
              <a:rPr lang="en-US" dirty="0" smtClean="0"/>
              <a:t> was born in 1961. He spend hours </a:t>
            </a:r>
            <a:r>
              <a:rPr lang="uk-UA" dirty="0" smtClean="0"/>
              <a:t> </a:t>
            </a:r>
            <a:r>
              <a:rPr lang="en-US" dirty="0" smtClean="0"/>
              <a:t>of drawing the most beautiful paintings on beaches. He creates his geometric paints during low tide using ordinary wooden stick. Over the past 17 </a:t>
            </a:r>
            <a:r>
              <a:rPr lang="en-US" dirty="0" smtClean="0"/>
              <a:t>years </a:t>
            </a:r>
            <a:r>
              <a:rPr lang="en-US" dirty="0" smtClean="0"/>
              <a:t>Jim has drawn hundreds of unique images around the world. </a:t>
            </a:r>
            <a:r>
              <a:rPr lang="en-US" dirty="0"/>
              <a:t>W</a:t>
            </a:r>
            <a:r>
              <a:rPr lang="en-US" dirty="0" smtClean="0"/>
              <a:t>ashed away by the tide, now they can be seen only in photographs.</a:t>
            </a:r>
            <a:endParaRPr lang="uk-UA" dirty="0"/>
          </a:p>
        </p:txBody>
      </p:sp>
      <p:pic>
        <p:nvPicPr>
          <p:cNvPr id="4" name="Рисунок 3" descr="Walking-Drawings-Everton-Wright-sand-land-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556792"/>
            <a:ext cx="6000750" cy="3057525"/>
          </a:xfrm>
          <a:prstGeom prst="rect">
            <a:avLst/>
          </a:prstGeom>
        </p:spPr>
      </p:pic>
      <p:pic>
        <p:nvPicPr>
          <p:cNvPr id="3" name="Рисунок 2" descr="sandart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3789040"/>
            <a:ext cx="4183707" cy="293789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32656"/>
            <a:ext cx="7056784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Besides the aesthetic senses creating paintings has healing </a:t>
            </a:r>
            <a:r>
              <a:rPr lang="en-US" dirty="0" smtClean="0"/>
              <a:t>properties </a:t>
            </a:r>
            <a:r>
              <a:rPr lang="en-US" dirty="0" smtClean="0"/>
              <a:t>especially for the human </a:t>
            </a:r>
            <a:r>
              <a:rPr lang="en-US" dirty="0" smtClean="0"/>
              <a:t>mental </a:t>
            </a:r>
            <a:r>
              <a:rPr lang="en-US" dirty="0" smtClean="0"/>
              <a:t>that is a type of art therapy. This is very useful in any age. The kids 4-5 years develop motor skills of hands. Older children develop creative thinking, they learn to draw storyboards, writing the script. Adults relieve stress. Sometimes half an hour  is enough</a:t>
            </a:r>
            <a:r>
              <a:rPr lang="en-US" dirty="0"/>
              <a:t> </a:t>
            </a:r>
            <a:r>
              <a:rPr lang="en-US" dirty="0" smtClean="0"/>
              <a:t>to calm </a:t>
            </a:r>
            <a:r>
              <a:rPr lang="en-US" dirty="0" smtClean="0"/>
              <a:t>down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996952"/>
            <a:ext cx="4774201" cy="35760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420888"/>
            <a:ext cx="3096344" cy="41872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Five reasons to learn how to draw with sand</a:t>
            </a:r>
            <a:endParaRPr lang="uk-UA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Simplicity. To try your hand at sand </a:t>
            </a:r>
            <a:r>
              <a:rPr lang="en-US" dirty="0" smtClean="0"/>
              <a:t>animation </a:t>
            </a:r>
            <a:r>
              <a:rPr lang="en-US" dirty="0" smtClean="0"/>
              <a:t>you don</a:t>
            </a:r>
            <a:r>
              <a:rPr lang="uk-UA" dirty="0" smtClean="0"/>
              <a:t>’</a:t>
            </a:r>
            <a:r>
              <a:rPr lang="en-US" dirty="0" smtClean="0"/>
              <a:t>t need to buy expensive supplies, go to special shops</a:t>
            </a:r>
            <a:r>
              <a:rPr lang="uk-UA" dirty="0" smtClean="0"/>
              <a:t>.</a:t>
            </a:r>
            <a:r>
              <a:rPr lang="en-US" dirty="0" smtClean="0"/>
              <a:t> It will take only clean screened sand</a:t>
            </a:r>
            <a:r>
              <a:rPr lang="uk-UA" dirty="0" smtClean="0"/>
              <a:t>,</a:t>
            </a:r>
            <a:r>
              <a:rPr lang="en-US" dirty="0" smtClean="0"/>
              <a:t> lamp</a:t>
            </a:r>
            <a:r>
              <a:rPr lang="uk-UA" dirty="0"/>
              <a:t> </a:t>
            </a:r>
            <a:r>
              <a:rPr lang="en-US" dirty="0" smtClean="0"/>
              <a:t>and glass</a:t>
            </a:r>
            <a:r>
              <a:rPr lang="uk-UA" dirty="0" smtClean="0"/>
              <a:t>,</a:t>
            </a:r>
            <a:r>
              <a:rPr lang="en-US" dirty="0" smtClean="0"/>
              <a:t> instead of sand will fit any other loose substance, such as semolina or coffee.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70892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Beauty. Clips of sand animation beat records online </a:t>
            </a:r>
            <a:r>
              <a:rPr lang="en-US" dirty="0" smtClean="0"/>
              <a:t>viewing </a:t>
            </a:r>
            <a:r>
              <a:rPr lang="en-US" dirty="0" smtClean="0"/>
              <a:t>because the work of artists in the sand can not be observed  without holding your breath.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717032"/>
            <a:ext cx="8784977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Popularity. Artists who work in this genre it is easy to count on the fingers. And each of them deserve the  respect of the public.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79513" y="472514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Stress management. In any work is antidepressant side effects. Man gets rid of negative emotions. Drawing happens fingers on the sand that promotes the development of sensory experiences</a:t>
            </a:r>
            <a:r>
              <a:rPr lang="uk-UA" dirty="0" smtClean="0"/>
              <a:t>.</a:t>
            </a:r>
            <a:r>
              <a:rPr lang="en-US" dirty="0" smtClean="0"/>
              <a:t> Also it harmonizing and relaxing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433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Мар'яна</dc:creator>
  <cp:lastModifiedBy>Мар'яна</cp:lastModifiedBy>
  <cp:revision>12</cp:revision>
  <dcterms:created xsi:type="dcterms:W3CDTF">2014-03-30T15:20:45Z</dcterms:created>
  <dcterms:modified xsi:type="dcterms:W3CDTF">2014-03-31T16:36:20Z</dcterms:modified>
</cp:coreProperties>
</file>