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849BFFB-EBCE-4506-B202-15F38C1A2F96}" type="datetimeFigureOut">
              <a:rPr lang="ru-RU" smtClean="0"/>
              <a:t>12.03.2014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FF3B7B9-46C1-4640-9BA2-A6324D8F165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214290"/>
            <a:ext cx="8305800" cy="2643206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4000" b="1" dirty="0" smtClean="0"/>
              <a:t>Александр Сергеевич Пушкин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sz="2000" b="1" dirty="0" smtClean="0"/>
              <a:t>(1799-1837)</a:t>
            </a:r>
            <a:br>
              <a:rPr lang="ru-RU" sz="2000" b="1" dirty="0" smtClean="0"/>
            </a:br>
            <a:r>
              <a:rPr lang="ru-RU" b="1" dirty="0" smtClean="0"/>
              <a:t>Петербургский период</a:t>
            </a:r>
            <a:br>
              <a:rPr lang="ru-RU" b="1" dirty="0" smtClean="0"/>
            </a:br>
            <a:r>
              <a:rPr lang="ru-RU" sz="2000" b="1" dirty="0" smtClean="0"/>
              <a:t>(1817-1820)</a:t>
            </a:r>
            <a:br>
              <a:rPr lang="ru-RU" sz="2000" b="1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2357438"/>
            <a:ext cx="8305800" cy="39290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</p:txBody>
      </p:sp>
      <p:pic>
        <p:nvPicPr>
          <p:cNvPr id="1024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355850"/>
            <a:ext cx="3714750" cy="45021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Ода «Вольность»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8786842" cy="5151439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Ода «Вольность», написанная, вероятно, в декабре 1817 года, обозначила собой новый этап творчества Пушкина, связанный с окончательным подчинением его музы революционно-освободительному движению. Родившаяся в атмосфере дружеских бесед поэта с Н. И. Тургеневым и другими передовыми людьми, эта ода выразила основные социально-политические принципы тогда организационно подготовляемого «Союза благоденствия». В ее начальной строфе поэт отрекается от элегической ( «изнеженной») лиры и провозглашает свое желание служить гражданской поэзии.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 смыслу и форме ода «Вольность» — первое последовательно декабристское произведение, его художественная декларация и прокламация.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571500"/>
            <a:ext cx="4695825" cy="578643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критической литературе верно указывалось, что пафос обличения ( «самовластительный злодей!»), угроз ( «трепещите!») и призыва ( «Восстаньте, падшие рабы!») «Вольности» много выше ее политического конституционализма. Впервые это стихотворение было опубликовано Герценом в «Полярной звезде» за 1856 год (Лондон), а в России полностью лишь в 1906 году.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928688"/>
            <a:ext cx="3632200" cy="422116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«Деревня»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142984"/>
            <a:ext cx="8705880" cy="571501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«Деревня», написанная в июле 1819 года в селе Михайловском, посвящена крепостничеству. Это пламенная инвектива в форме социально-политического монолога, продолжающая традиции «Путешествия из Петербурга в Москву» Радищева. Оставаясь, как и в «Вольности», конституционалистом, сторонником освобождения крестьян по «закону», мерами сверху, поэт заключает свое стихотворение надеждой увидеть в будущем, «по манию царя», «народ неугнетенный» и над отечеством зарю «свободы просвещенной».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 smtClean="0"/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7901014" cy="6098570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жизни Пушкина «Деревня» печаталась лишь в первой своей части в 1824 и 1826 годах. Вторая ее часть размножалась в списках. Полностью это стихотворение впервые было напечатано Герценом за границей в 1856 году, а в России лишь в 1870 году.</a:t>
            </a:r>
          </a:p>
          <a:p>
            <a:endParaRPr lang="ru-RU" dirty="0"/>
          </a:p>
        </p:txBody>
      </p:sp>
      <p:pic>
        <p:nvPicPr>
          <p:cNvPr id="34818" name="Picture 2" descr="C:\Users\Elvira\Scripts\Downloads\22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857496"/>
            <a:ext cx="6191250" cy="38004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7239000" cy="82012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/>
              <a:t>К ЧААДАЕВУ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304800" y="1000108"/>
            <a:ext cx="8686800" cy="678661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Любви, надежды, тихой славы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Недолго нежил нас обман,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Исчезли юные забавы,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сон, как утренний туман;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 в нас горит еще желанье,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 гнетом власти роковой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Нетерпеливою душой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Отчизны внемлем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призыванье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ждем с томленьем упованья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Минуты вольности святой,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ждет любовник молодой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Минуты верного свиданья.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 свободою горим,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 сердца для чести живы,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Мой друг, отчизне посвятим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Души прекрасные порывы!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Товарищ, верь: взойдет она,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Звезда пленительного счастья,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Россия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вспрянет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ото сна,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на обломках самовластья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Напишут наши имена!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r>
              <a:rPr lang="ru-RU" sz="1600" dirty="0" smtClean="0"/>
              <a:t> </a:t>
            </a:r>
          </a:p>
          <a:p>
            <a:pPr algn="ctr"/>
            <a:r>
              <a:rPr lang="ru-RU" sz="1600" dirty="0" smtClean="0"/>
              <a:t> </a:t>
            </a:r>
          </a:p>
          <a:p>
            <a:pPr algn="ctr"/>
            <a:endParaRPr lang="ru-RU" sz="16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b="1" cap="none" dirty="0" smtClean="0"/>
              <a:t>В Петербурге 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окончании лицея Пушкин 13 июня 1817 года был зачислен коллежским секретарем в Коллегию иностранных дел и переселился в Петербург. Северная Пальмира увлекла молодого поэта шумными спорами литературных кружков, пестрым калейдоскопом театральных новинок, роскошью светских салонов и раздольем состоятельной дворянской молодежи, беззаботно растрачивающей свое время в кутежах, карточной игре, любовных похождениях. Пушкин, столько лет находившийся под стеснительным надзором лицейских аргусов и впервые предоставленный самому себе, так как его служба была формальной, жадно ринулся в водоворот столичной жизни, стремясь воспользоваться всеми ее удовольствиями.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4297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0"/>
            <a:ext cx="8777318" cy="6858000"/>
          </a:xfrm>
        </p:spPr>
        <p:txBody>
          <a:bodyPr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 лицейский дух, сформировавший в своих лучших питомцах преданность просвещению и свободе, спас Пушкина от губительных соблазнов великосветской праздности, от ханжества и мистики правящих кругов. Поэт начинает тяготиться «важным бездельем» ( «Всеволожскому», 1819), «чадом большого света» ( «Послание к кн. Горчакову», 1819). Он ищет общества людей «с душою благородной, возвышенной и пламенно свободной» ( «Краев чужих неопытный любитель», 1817) и все плотнее сближается с самыми прогрессивными людьми: Н. И. Тургеневым, П. Я. Чаадаевым, П. А. Катениным и многими другими. Его все сильнее захватывают вольнолюбивые идеи освободительной борьбы. И он отдается им всей своей жизнелюбивой, жизнерадостной натурой, преисполненной духовных и физических сил. Это время стремительного развития поэтического гения Пушкина. Поэт избирается членом «Арзамаса», с деятелями которого общался уже в последние два года пребывания в лицее, становится членом «Вольного общества любителей словесности, наук и художеств», вступает в литературно-политическое общество «Зеленая лампа» (март—апрель 1819 до осени 1820).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54304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304800" y="571500"/>
            <a:ext cx="4624388" cy="5508625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поэзии Пушкина этой поры, приобретая все большую естественность, искренность, сердечность, продолжают звучать эпикурейские мотивы, то вакхические ( «Веселый пир», 1819), то шутливо-эротические ( «Старик», 1815; «Платоническая любовь», 1819; «Русалка“, 1819), иногда принимающие черты напускной фривольно-грубой, даже цинической бравады (“27 мая!», 1819; «Юрьеву», 1819; «Мансурову», 1819).</a:t>
            </a:r>
          </a:p>
          <a:p>
            <a:endParaRPr lang="ru-RU" sz="2400" dirty="0" smtClean="0"/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0" y="1285875"/>
            <a:ext cx="3643313" cy="438308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686800" cy="60975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Обращаясь к «Юрьеву», поэт пишет: «Здорово, рыцари лихие Любви, Свободы и вина!» Главной проблемой творческих вдохновений Пушкина становится социально-политическая свобода. Поэт провозглашает: «Свобода, мой кумир» ( «Веселый пир»). Проникнутый вольнолюбивым убеждением ума и сердца, он выступает против самодержавной деспотии ( «Ура! в Россию скачет Кочующий деспот», 1818). Н. П. Огарев в 1861 году в предисловии к сборнику «Русская потаенная литература XIX века», восхищаясь «звучностью» выражения юной веры Пушкина в будущую свободу, воскликнул: «Кто во время оно не знал этих стихотворений? Какой юноша, какой отрок их не переписывал?».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Содержимое 2"/>
          <p:cNvSpPr>
            <a:spLocks noGrp="1"/>
          </p:cNvSpPr>
          <p:nvPr>
            <p:ph idx="1"/>
          </p:nvPr>
        </p:nvSpPr>
        <p:spPr>
          <a:xfrm>
            <a:off x="285750" y="714375"/>
            <a:ext cx="4357688" cy="5572125"/>
          </a:xfrm>
        </p:spPr>
        <p:txBody>
          <a:bodyPr>
            <a:normAutofit/>
          </a:bodyPr>
          <a:lstStyle/>
          <a:p>
            <a:pPr lvl="1"/>
            <a:r>
              <a:rPr lang="ru-RU" sz="3700" i="1" u="sng" dirty="0" smtClean="0">
                <a:latin typeface="Times New Roman" pitchFamily="18" charset="0"/>
                <a:cs typeface="Times New Roman" pitchFamily="18" charset="0"/>
              </a:rPr>
              <a:t>Пушкин ополчается против самого страшного зла его времени — крепостничества ( «Деревня»).</a:t>
            </a:r>
          </a:p>
          <a:p>
            <a:endParaRPr lang="ru-RU" sz="4000" dirty="0" smtClean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75" y="928688"/>
            <a:ext cx="3571875" cy="461962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85728"/>
            <a:ext cx="8686800" cy="5929354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Исходя из атеистического миропонимания, он поднимает голос против «небесного царя» и духовенства. Руководствуясь просветительскими идеями, поэт разит сиятельных невежд, «почетных подлецов» ( «Послание к кн. Горчакову»), знатных палачей ( «Орлову», 1819) и даже самого царя хлесткими эпиграммами ( «На Аракчеева», 1819; «Ты и я», 1817—1820). С гордостью произносит он в послании «К Н. Я. Плюсковой» (1818): «Я не рожден царей забавить». И если «Елизавету в тайне пел» (опальную жену Александра I), то лишь за ее «добродетель». Известно, что Александра I декабристы думали заменить либеральной Елизаветой.</a:t>
            </a:r>
          </a:p>
          <a:p>
            <a:pPr fontAlgn="auto">
              <a:spcAft>
                <a:spcPts val="0"/>
              </a:spcAft>
              <a:buFont typeface="Wingdings 2"/>
              <a:buChar char="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304800" y="357188"/>
            <a:ext cx="8686800" cy="6215062"/>
          </a:xfrm>
        </p:spPr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состоя формально членом декабристского общества, Пушкин стал одним из первых и наиболее ярких пропагандистов идей декабризма. Смелый певец вольной мысли, он осознавал себя выразителем общенациональных чаяний и с полным правом писал: «И неподкупный голос мой Был эхо русского народа».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Понятно, что его боевые социально-политические стихи «в печати не бывали» ( «Послание цензору», 1822), а распространялись устно и в списках.</a:t>
            </a:r>
          </a:p>
          <a:p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686800" cy="522287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Освобождаясь от классицистской условности, наложившей заметную печать на его лицейскую лирику, проникаясь все большей задушевностью и искренностью, петербургские стихи Пушкина, воплощающиеся чаще всего в форме дружеских посланий, явно тяготеют к романтизму. Истинно романтична его устремленность к свободе, которую он восторженно называет «мечтой прекрасной» 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113</Words>
  <Application>Microsoft Office PowerPoint</Application>
  <PresentationFormat>Экран (4:3)</PresentationFormat>
  <Paragraphs>30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Александр Сергеевич Пушкин (1799-1837) Петербургский период (1817-1820)  </vt:lpstr>
      <vt:lpstr>В Петербурге  </vt:lpstr>
      <vt:lpstr>   </vt:lpstr>
      <vt:lpstr> </vt:lpstr>
      <vt:lpstr>Слайд 5</vt:lpstr>
      <vt:lpstr>Слайд 6</vt:lpstr>
      <vt:lpstr>Слайд 7</vt:lpstr>
      <vt:lpstr>Слайд 8</vt:lpstr>
      <vt:lpstr>Слайд 9</vt:lpstr>
      <vt:lpstr>Ода «Вольность»</vt:lpstr>
      <vt:lpstr>Слайд 11</vt:lpstr>
      <vt:lpstr>«Деревня»</vt:lpstr>
      <vt:lpstr>Слайд 13</vt:lpstr>
      <vt:lpstr>К ЧААДАЕВУ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Сергеевич Пушкин (1799-1837) Петербургский период (1817-1820)  </dc:title>
  <dc:creator>Elvira</dc:creator>
  <cp:lastModifiedBy>Elvira</cp:lastModifiedBy>
  <cp:revision>1</cp:revision>
  <dcterms:created xsi:type="dcterms:W3CDTF">2014-03-12T16:45:26Z</dcterms:created>
  <dcterms:modified xsi:type="dcterms:W3CDTF">2014-03-12T16:49:48Z</dcterms:modified>
</cp:coreProperties>
</file>