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7" r:id="rId6"/>
    <p:sldId id="259" r:id="rId7"/>
    <p:sldId id="268" r:id="rId8"/>
    <p:sldId id="271" r:id="rId9"/>
    <p:sldId id="269" r:id="rId10"/>
    <p:sldId id="270" r:id="rId11"/>
    <p:sldId id="272" r:id="rId12"/>
    <p:sldId id="273" r:id="rId13"/>
    <p:sldId id="264" r:id="rId14"/>
    <p:sldId id="265" r:id="rId15"/>
    <p:sldId id="261" r:id="rId16"/>
    <p:sldId id="274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727B7-2C81-4017-BF27-0D3A6278A792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71277-B8BD-428E-9641-3D9EFD2F43F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89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71277-B8BD-428E-9641-3D9EFD2F43F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81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77AD5DC-3A38-417F-B58E-F0AB4E23F9C8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F76DB58-D1CA-47DA-B664-8A68A3001A98}" type="slidenum">
              <a:rPr lang="uk-UA" smtClean="0"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224136"/>
          </a:xfrm>
        </p:spPr>
        <p:txBody>
          <a:bodyPr/>
          <a:lstStyle/>
          <a:p>
            <a:r>
              <a:rPr lang="en-US" dirty="0" smtClean="0"/>
              <a:t>Vienna</a:t>
            </a:r>
            <a:endParaRPr lang="uk-UA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384" y="2060665"/>
            <a:ext cx="3062808" cy="398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4782" y="280889"/>
            <a:ext cx="7772400" cy="1131887"/>
          </a:xfrm>
        </p:spPr>
        <p:txBody>
          <a:bodyPr>
            <a:normAutofit fontScale="92500"/>
          </a:bodyPr>
          <a:lstStyle/>
          <a:p>
            <a:r>
              <a:rPr lang="en-US" dirty="0"/>
              <a:t>The </a:t>
            </a:r>
            <a:r>
              <a:rPr lang="en-US" b="1" dirty="0" err="1"/>
              <a:t>Hundertwasserhaus</a:t>
            </a:r>
            <a:r>
              <a:rPr lang="en-US" dirty="0"/>
              <a:t> is an apartment house in Vienna, </a:t>
            </a:r>
            <a:r>
              <a:rPr lang="en-US" dirty="0" smtClean="0"/>
              <a:t> </a:t>
            </a:r>
            <a:r>
              <a:rPr lang="en-US" dirty="0"/>
              <a:t>built after the idea and concept of Austrian </a:t>
            </a:r>
            <a:r>
              <a:rPr lang="en-US" dirty="0" smtClean="0"/>
              <a:t>artist </a:t>
            </a:r>
            <a:r>
              <a:rPr lang="en-US" dirty="0"/>
              <a:t> </a:t>
            </a:r>
            <a:r>
              <a:rPr lang="en-US" dirty="0" err="1"/>
              <a:t>Friedensreich</a:t>
            </a:r>
            <a:r>
              <a:rPr lang="en-US" dirty="0"/>
              <a:t> </a:t>
            </a:r>
            <a:r>
              <a:rPr lang="en-US" dirty="0" err="1" smtClean="0"/>
              <a:t>Hundertwasser</a:t>
            </a:r>
            <a:r>
              <a:rPr lang="en-US" dirty="0"/>
              <a:t> with architect Joseph </a:t>
            </a:r>
            <a:r>
              <a:rPr lang="en-US" dirty="0" err="1"/>
              <a:t>Krawina</a:t>
            </a:r>
            <a:r>
              <a:rPr lang="en-US" dirty="0"/>
              <a:t> as a co-author.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82" y="1412776"/>
            <a:ext cx="3363385" cy="2933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88" y="1412776"/>
            <a:ext cx="3509413" cy="5229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400695"/>
            <a:ext cx="3384375" cy="224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Wiener </a:t>
            </a:r>
            <a:r>
              <a:rPr lang="en-US" dirty="0" err="1">
                <a:effectLst/>
              </a:rPr>
              <a:t>Riesenrad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sz="4000" dirty="0" smtClean="0">
                <a:effectLst/>
              </a:rPr>
              <a:t>(</a:t>
            </a:r>
            <a:r>
              <a:rPr lang="en-US" sz="4000" dirty="0" err="1" smtClean="0">
                <a:effectLst/>
              </a:rPr>
              <a:t>Riesenrad</a:t>
            </a:r>
            <a:r>
              <a:rPr lang="en-US" sz="4000" dirty="0" smtClean="0">
                <a:effectLst/>
              </a:rPr>
              <a:t>)</a:t>
            </a:r>
            <a:endParaRPr lang="uk-UA" sz="4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42" y="1916832"/>
            <a:ext cx="3077365" cy="4536504"/>
          </a:xfrm>
        </p:spPr>
      </p:pic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620770" cy="4525963"/>
          </a:xfrm>
        </p:spPr>
      </p:pic>
    </p:spTree>
    <p:extLst>
      <p:ext uri="{BB962C8B-B14F-4D97-AF65-F5344CB8AC3E}">
        <p14:creationId xmlns:p14="http://schemas.microsoft.com/office/powerpoint/2010/main" val="4731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r="8604"/>
          <a:stretch>
            <a:fillRect/>
          </a:stretch>
        </p:blipFill>
        <p:spPr>
          <a:xfrm>
            <a:off x="107504" y="404664"/>
            <a:ext cx="4608512" cy="3456385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971600" y="4797152"/>
            <a:ext cx="7200800" cy="1440160"/>
          </a:xfrm>
        </p:spPr>
        <p:txBody>
          <a:bodyPr>
            <a:normAutofit/>
          </a:bodyPr>
          <a:lstStyle/>
          <a:p>
            <a:r>
              <a:rPr lang="en-US" sz="2400" dirty="0"/>
              <a:t>Approximately 50 per cent of Vienna (about 200 square </a:t>
            </a:r>
            <a:r>
              <a:rPr lang="en-US" sz="2400" dirty="0" err="1"/>
              <a:t>kilometres</a:t>
            </a:r>
            <a:r>
              <a:rPr lang="en-US" sz="2400" dirty="0"/>
              <a:t>) are green areas. A large part of these green areas is for free public use.</a:t>
            </a:r>
            <a:endParaRPr lang="uk-UA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58776" cy="3528392"/>
          </a:xfrm>
        </p:spPr>
      </p:pic>
    </p:spTree>
    <p:extLst>
      <p:ext uri="{BB962C8B-B14F-4D97-AF65-F5344CB8AC3E}">
        <p14:creationId xmlns:p14="http://schemas.microsoft.com/office/powerpoint/2010/main" val="14092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3"/>
            <a:ext cx="7772400" cy="2232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Everyone knows </a:t>
            </a:r>
            <a:r>
              <a:rPr lang="en-US" dirty="0" err="1" smtClean="0"/>
              <a:t>fomous</a:t>
            </a:r>
            <a:r>
              <a:rPr lang="en-US" dirty="0" smtClean="0"/>
              <a:t> Vienna’s coffee and chocolate.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90515"/>
            <a:ext cx="4464495" cy="29707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890515"/>
            <a:ext cx="4018238" cy="29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7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8641"/>
            <a:ext cx="7772400" cy="1224136"/>
          </a:xfrm>
        </p:spPr>
        <p:txBody>
          <a:bodyPr/>
          <a:lstStyle/>
          <a:p>
            <a:r>
              <a:rPr lang="en-US" dirty="0">
                <a:effectLst/>
              </a:rPr>
              <a:t>Danube in Vienna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7"/>
            <a:ext cx="9144000" cy="470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Seasons in Vienna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3456384" cy="21888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3384376" cy="2247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3456384" cy="22477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93096"/>
            <a:ext cx="3384376" cy="21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endParaRPr lang="en-U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/>
              <a:t>Mariya</a:t>
            </a:r>
            <a:r>
              <a:rPr lang="en-US" dirty="0" smtClean="0"/>
              <a:t> </a:t>
            </a:r>
            <a:r>
              <a:rPr lang="en-US" dirty="0" err="1" smtClean="0"/>
              <a:t>Kalashnyk</a:t>
            </a:r>
            <a:endParaRPr lang="en-US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Form 10-A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School 18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err="1" smtClean="0"/>
              <a:t>Lviv</a:t>
            </a:r>
            <a:r>
              <a:rPr lang="en-US" dirty="0" smtClean="0"/>
              <a:t> - 2014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242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611560" y="404664"/>
            <a:ext cx="7772400" cy="1131887"/>
          </a:xfrm>
        </p:spPr>
        <p:txBody>
          <a:bodyPr>
            <a:normAutofit/>
          </a:bodyPr>
          <a:lstStyle/>
          <a:p>
            <a:r>
              <a:rPr lang="en-US" dirty="0" smtClean="0"/>
              <a:t>Austria is located in Central Europe.</a:t>
            </a:r>
          </a:p>
          <a:p>
            <a:r>
              <a:rPr lang="en-US" dirty="0" smtClean="0"/>
              <a:t>It is boarded by the Czech Republic, Germany, Hungary, Slovakia, Slovenia, Italy, Switzerland and Lichtenstein.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7208838" cy="3940175"/>
          </a:xfrm>
        </p:spPr>
      </p:pic>
    </p:spTree>
    <p:extLst>
      <p:ext uri="{BB962C8B-B14F-4D97-AF65-F5344CB8AC3E}">
        <p14:creationId xmlns:p14="http://schemas.microsoft.com/office/powerpoint/2010/main" val="38865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26673" y="1124744"/>
            <a:ext cx="5711824" cy="1296144"/>
          </a:xfrm>
        </p:spPr>
        <p:txBody>
          <a:bodyPr>
            <a:normAutofit fontScale="90000"/>
          </a:bodyPr>
          <a:lstStyle/>
          <a:p>
            <a:r>
              <a:rPr lang="en-US" dirty="0"/>
              <a:t>The population of this country is 8,47 million people, which live in more than 72 cities and towns.</a:t>
            </a:r>
            <a:br>
              <a:rPr lang="en-US" dirty="0"/>
            </a:b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58" y="2636912"/>
            <a:ext cx="3840426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6" y="2636912"/>
            <a:ext cx="392547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8" y="1556792"/>
            <a:ext cx="4095379" cy="307580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9816" y="3789040"/>
            <a:ext cx="7772400" cy="2556934"/>
          </a:xfrm>
        </p:spPr>
        <p:txBody>
          <a:bodyPr/>
          <a:lstStyle/>
          <a:p>
            <a:r>
              <a:rPr lang="en-US" dirty="0" smtClean="0"/>
              <a:t>One of such cities is Vienna – the capital of Austria.</a:t>
            </a:r>
            <a:endParaRPr lang="uk-UA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919" y="1530896"/>
            <a:ext cx="4176464" cy="30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7772400" cy="1311771"/>
          </a:xfrm>
        </p:spPr>
        <p:txBody>
          <a:bodyPr/>
          <a:lstStyle/>
          <a:p>
            <a:r>
              <a:rPr lang="en-US" sz="3200" dirty="0" smtClean="0"/>
              <a:t>Vienna was founded in 500 BC.</a:t>
            </a:r>
            <a:endParaRPr lang="uk-UA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5" y="3284984"/>
            <a:ext cx="5908810" cy="26072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595" y="121468"/>
            <a:ext cx="5908809" cy="30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585" y="-891480"/>
            <a:ext cx="8229600" cy="2059632"/>
          </a:xfrm>
        </p:spPr>
        <p:txBody>
          <a:bodyPr>
            <a:normAutofit/>
          </a:bodyPr>
          <a:lstStyle/>
          <a:p>
            <a:r>
              <a:rPr lang="en-US" dirty="0" smtClean="0"/>
              <a:t>The “City of Music”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73" y="1526914"/>
            <a:ext cx="3804271" cy="24965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5" y="1556792"/>
            <a:ext cx="3654333" cy="24666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03929"/>
            <a:ext cx="4368455" cy="245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3"/>
            <a:ext cx="7772400" cy="1728192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world famous Vienna’s </a:t>
            </a:r>
            <a:r>
              <a:rPr lang="en-US" dirty="0" smtClean="0"/>
              <a:t>Opera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564904"/>
            <a:ext cx="532859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>
                <a:effectLst/>
              </a:rPr>
              <a:t/>
            </a:r>
            <a:br>
              <a:rPr lang="en-US" b="1" dirty="0">
                <a:effectLst/>
              </a:rPr>
            </a:b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Vienna </a:t>
            </a:r>
            <a:r>
              <a:rPr lang="en-US" b="1" dirty="0">
                <a:effectLst/>
              </a:rPr>
              <a:t>balls</a:t>
            </a:r>
            <a:br>
              <a:rPr lang="en-US" b="1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Vienna is the last great capital of the nineteenth-century ball. There are over 200 significant balls per year, some featuring as many as nine live orchestras.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2815"/>
            <a:ext cx="4197260" cy="30963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54" y="3282816"/>
            <a:ext cx="4134297" cy="309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7808" y="5517232"/>
            <a:ext cx="7772400" cy="1131887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 err="1"/>
              <a:t>Museumsquartier</a:t>
            </a:r>
            <a:r>
              <a:rPr lang="en-US" dirty="0"/>
              <a:t> (</a:t>
            </a:r>
            <a:r>
              <a:rPr lang="en-US" b="1" dirty="0"/>
              <a:t>MQ</a:t>
            </a:r>
            <a:r>
              <a:rPr lang="en-US" dirty="0"/>
              <a:t>) is a 60,000 m² large area in the 7th district of the city of Vienna; it is the eighth largest cultural area in the world.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36437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403244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76259"/>
            <a:ext cx="3611893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264</TotalTime>
  <Words>150</Words>
  <Application>Microsoft Office PowerPoint</Application>
  <PresentationFormat>Экран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Vienna</vt:lpstr>
      <vt:lpstr>Презентация PowerPoint</vt:lpstr>
      <vt:lpstr>The population of this country is 8,47 million people, which live in more than 72 cities and towns. </vt:lpstr>
      <vt:lpstr>One of such cities is Vienna – the capital of Austria.</vt:lpstr>
      <vt:lpstr>Vienna was founded in 500 BC.</vt:lpstr>
      <vt:lpstr>The “City of Music”</vt:lpstr>
      <vt:lpstr>The world famous Vienna’s Opera</vt:lpstr>
      <vt:lpstr>       Vienna balls </vt:lpstr>
      <vt:lpstr>Презентация PowerPoint</vt:lpstr>
      <vt:lpstr>Презентация PowerPoint</vt:lpstr>
      <vt:lpstr>Wiener Riesenrad (Riesenrad)</vt:lpstr>
      <vt:lpstr>Презентация PowerPoint</vt:lpstr>
      <vt:lpstr>Everyone knows fomous Vienna’s coffee and chocolate.</vt:lpstr>
      <vt:lpstr>Danube in Vienna</vt:lpstr>
      <vt:lpstr>Seasons in Vienna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Austria</dc:title>
  <dc:creator>marichka</dc:creator>
  <cp:lastModifiedBy>marichka</cp:lastModifiedBy>
  <cp:revision>17</cp:revision>
  <dcterms:created xsi:type="dcterms:W3CDTF">2014-02-12T17:34:50Z</dcterms:created>
  <dcterms:modified xsi:type="dcterms:W3CDTF">2014-02-13T06:39:28Z</dcterms:modified>
</cp:coreProperties>
</file>